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C1"/>
    <a:srgbClr val="C000A9"/>
    <a:srgbClr val="E600CB"/>
    <a:srgbClr val="FFD44B"/>
    <a:srgbClr val="F9F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776" y="-120"/>
      </p:cViewPr>
      <p:guideLst>
        <p:guide orient="horz" pos="374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11/15/12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11/15/12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11/15/12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11/15/12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11/15/12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11/15/12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11/15/12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11/15/12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11/15/12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11/15/12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11/15/12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11/15/12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8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1.wdp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17390"/>
            <a:ext cx="7772400" cy="18996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GASiC: Metagenomic abundance estimation and diagnostic</a:t>
            </a:r>
            <a:br>
              <a:rPr lang="en-US" dirty="0" smtClean="0"/>
            </a:br>
            <a:r>
              <a:rPr lang="en-US" dirty="0" smtClean="0"/>
              <a:t>testing on </a:t>
            </a:r>
            <a:r>
              <a:rPr lang="en-US" smtClean="0"/>
              <a:t>species level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u="sng" dirty="0" smtClean="0"/>
              <a:t>Martin Lindner</a:t>
            </a:r>
            <a:r>
              <a:rPr lang="de-DE" dirty="0" smtClean="0"/>
              <a:t>, Bernhard </a:t>
            </a:r>
            <a:r>
              <a:rPr lang="de-DE" dirty="0" err="1" smtClean="0"/>
              <a:t>Renard</a:t>
            </a:r>
            <a:endParaRPr lang="de-DE" dirty="0" smtClean="0"/>
          </a:p>
          <a:p>
            <a:r>
              <a:rPr lang="de-DE" dirty="0" smtClean="0"/>
              <a:t>NG 4, Robert Koch-Institut</a:t>
            </a:r>
            <a:endParaRPr lang="de-DE" dirty="0"/>
          </a:p>
        </p:txBody>
      </p:sp>
      <p:pic>
        <p:nvPicPr>
          <p:cNvPr id="4" name="Picture 4" descr="C:\Dokumente und Einstellungen\lindnerm\Desktop\Talk Materials\RKI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3676651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71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 Similarity Estimation</a:t>
            </a:r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683568" y="1530658"/>
            <a:ext cx="2014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Similarity matrix:</a:t>
            </a:r>
            <a:endParaRPr lang="en-US" sz="2000" b="1" u="sng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3275856" y="1472394"/>
            <a:ext cx="1533710" cy="1642440"/>
            <a:chOff x="3686362" y="1426520"/>
            <a:chExt cx="1533710" cy="1642440"/>
          </a:xfrm>
        </p:grpSpPr>
        <p:sp>
          <p:nvSpPr>
            <p:cNvPr id="5" name="Rechteck 4"/>
            <p:cNvSpPr/>
            <p:nvPr/>
          </p:nvSpPr>
          <p:spPr>
            <a:xfrm>
              <a:off x="3923928" y="1772816"/>
              <a:ext cx="1296144" cy="12961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4740448" y="1426520"/>
              <a:ext cx="2391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j</a:t>
              </a:r>
              <a:endParaRPr lang="en-US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3686362" y="2204864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i</a:t>
              </a: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4682139" y="2204864"/>
              <a:ext cx="367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a</a:t>
              </a:r>
              <a:r>
                <a:rPr lang="en-US" baseline="-25000" smtClean="0"/>
                <a:t>ij</a:t>
              </a:r>
              <a:endParaRPr lang="en-US" baseline="-25000"/>
            </a:p>
          </p:txBody>
        </p:sp>
        <p:cxnSp>
          <p:nvCxnSpPr>
            <p:cNvPr id="10" name="Gerade Verbindung 9"/>
            <p:cNvCxnSpPr>
              <a:stCxn id="6" idx="2"/>
              <a:endCxn id="8" idx="0"/>
            </p:cNvCxnSpPr>
            <p:nvPr/>
          </p:nvCxnSpPr>
          <p:spPr>
            <a:xfrm>
              <a:off x="4860032" y="1795852"/>
              <a:ext cx="5811" cy="409012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>
              <a:stCxn id="8" idx="1"/>
            </p:cNvCxnSpPr>
            <p:nvPr/>
          </p:nvCxnSpPr>
          <p:spPr>
            <a:xfrm flipH="1">
              <a:off x="3923929" y="2389530"/>
              <a:ext cx="75821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ieren 21"/>
          <p:cNvGrpSpPr/>
          <p:nvPr/>
        </p:nvGrpSpPr>
        <p:grpSpPr>
          <a:xfrm>
            <a:off x="4593542" y="1958350"/>
            <a:ext cx="4067944" cy="584775"/>
            <a:chOff x="5004048" y="1912476"/>
            <a:chExt cx="4067944" cy="584775"/>
          </a:xfrm>
        </p:grpSpPr>
        <p:sp>
          <p:nvSpPr>
            <p:cNvPr id="19" name="Textfeld 18"/>
            <p:cNvSpPr txBox="1"/>
            <p:nvPr/>
          </p:nvSpPr>
          <p:spPr>
            <a:xfrm>
              <a:off x="5724128" y="1912476"/>
              <a:ext cx="33478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smtClean="0"/>
                <a:t>a</a:t>
              </a:r>
              <a:r>
                <a:rPr lang="en-US" sz="1600" baseline="-25000" smtClean="0"/>
                <a:t>ij</a:t>
              </a:r>
              <a:r>
                <a:rPr lang="en-US" sz="1600" smtClean="0"/>
                <a:t> = Probability that a read from genome i can be mapped to genome j</a:t>
              </a:r>
              <a:endParaRPr lang="en-US" sz="1600"/>
            </a:p>
          </p:txBody>
        </p:sp>
        <p:cxnSp>
          <p:nvCxnSpPr>
            <p:cNvPr id="21" name="Gerade Verbindung 20"/>
            <p:cNvCxnSpPr/>
            <p:nvPr/>
          </p:nvCxnSpPr>
          <p:spPr>
            <a:xfrm flipH="1">
              <a:off x="5004048" y="2132856"/>
              <a:ext cx="695419" cy="21602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feld 22"/>
          <p:cNvSpPr txBox="1"/>
          <p:nvPr/>
        </p:nvSpPr>
        <p:spPr>
          <a:xfrm>
            <a:off x="683568" y="3650828"/>
            <a:ext cx="2040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How to obtain </a:t>
            </a:r>
            <a:r>
              <a:rPr lang="en-US" sz="2000" b="1" u="sng" dirty="0" err="1" smtClean="0"/>
              <a:t>a</a:t>
            </a:r>
            <a:r>
              <a:rPr lang="en-US" sz="2000" b="1" baseline="-25000" dirty="0" err="1" smtClean="0"/>
              <a:t>ij</a:t>
            </a:r>
            <a:r>
              <a:rPr lang="en-US" sz="2000" b="1" u="sng" dirty="0" smtClean="0"/>
              <a:t>: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83568" y="4122946"/>
            <a:ext cx="60467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Simulate N reads from genome </a:t>
            </a:r>
            <a:r>
              <a:rPr lang="en-US" dirty="0" err="1" smtClean="0"/>
              <a:t>i</a:t>
            </a:r>
            <a:r>
              <a:rPr lang="en-US" dirty="0" smtClean="0"/>
              <a:t> (e.g. with Mason)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Map reads to genome j </a:t>
            </a:r>
            <a:r>
              <a:rPr lang="en-US" b="1" dirty="0" smtClean="0"/>
              <a:t>with same mapper/settings as in 1.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Count the number of mapped reads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ij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 smtClean="0"/>
              <a:t>a</a:t>
            </a:r>
            <a:r>
              <a:rPr lang="en-US" baseline="-25000" dirty="0" err="1" smtClean="0"/>
              <a:t>ij</a:t>
            </a:r>
            <a:r>
              <a:rPr lang="en-US" dirty="0" smtClean="0"/>
              <a:t> =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ij</a:t>
            </a:r>
            <a:r>
              <a:rPr lang="en-US" dirty="0" smtClean="0"/>
              <a:t>/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ii</a:t>
            </a:r>
            <a:endParaRPr lang="en-US" baseline="-25000" dirty="0" smtClean="0"/>
          </a:p>
        </p:txBody>
      </p:sp>
      <p:sp>
        <p:nvSpPr>
          <p:cNvPr id="25" name="Textfeld 24"/>
          <p:cNvSpPr txBox="1"/>
          <p:nvPr/>
        </p:nvSpPr>
        <p:spPr>
          <a:xfrm>
            <a:off x="2555776" y="225073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  =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8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 Similarity Correction</a:t>
            </a:r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467544" y="1444714"/>
            <a:ext cx="1662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Linear Model: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613606" y="1844824"/>
                <a:ext cx="3814378" cy="1770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Dataset contains </a:t>
                </a:r>
                <a:r>
                  <a:rPr lang="en-US" b="1" dirty="0" smtClean="0"/>
                  <a:t>c</a:t>
                </a:r>
                <a:r>
                  <a:rPr lang="en-US" b="1" baseline="-25000" dirty="0" smtClean="0"/>
                  <a:t>i</a:t>
                </a:r>
                <a:r>
                  <a:rPr lang="en-US" dirty="0" smtClean="0"/>
                  <a:t> reads of Organism </a:t>
                </a:r>
                <a:r>
                  <a:rPr lang="en-US" dirty="0" err="1" smtClean="0"/>
                  <a:t>i</a:t>
                </a:r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Similarity between Organism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and j: </a:t>
                </a:r>
                <a:r>
                  <a:rPr lang="en-US" b="1" dirty="0" err="1" smtClean="0"/>
                  <a:t>a</a:t>
                </a:r>
                <a:r>
                  <a:rPr lang="en-US" b="1" baseline="-25000" dirty="0" err="1" smtClean="0"/>
                  <a:t>ij</a:t>
                </a:r>
                <a:endParaRPr lang="en-US" b="1" baseline="-25000" dirty="0" smtClean="0"/>
              </a:p>
              <a:p>
                <a:pPr marL="285750" indent="-285750">
                  <a:lnSpc>
                    <a:spcPct val="150000"/>
                  </a:lnSpc>
                  <a:buFont typeface="Wingdings"/>
                  <a:buChar char="à"/>
                </a:pPr>
                <a:r>
                  <a:rPr lang="en-US" b="1" dirty="0" err="1" smtClean="0">
                    <a:sym typeface="Wingdings" pitchFamily="2" charset="2"/>
                  </a:rPr>
                  <a:t>a</a:t>
                </a:r>
                <a:r>
                  <a:rPr lang="en-US" b="1" baseline="-25000" dirty="0" err="1" smtClean="0">
                    <a:sym typeface="Wingdings" pitchFamily="2" charset="2"/>
                  </a:rPr>
                  <a:t>ij</a:t>
                </a:r>
                <a:r>
                  <a:rPr lang="en-US" b="1" dirty="0" smtClean="0">
                    <a:sym typeface="Wingdings" pitchFamily="2" charset="2"/>
                  </a:rPr>
                  <a:t> * c</a:t>
                </a:r>
                <a:r>
                  <a:rPr lang="en-US" b="1" baseline="-25000" dirty="0" smtClean="0">
                    <a:sym typeface="Wingdings" pitchFamily="2" charset="2"/>
                  </a:rPr>
                  <a:t>i </a:t>
                </a:r>
                <a:r>
                  <a:rPr lang="en-US" dirty="0">
                    <a:sym typeface="Wingdings" pitchFamily="2" charset="2"/>
                  </a:rPr>
                  <a:t> </a:t>
                </a:r>
                <a:r>
                  <a:rPr lang="en-US" dirty="0" smtClean="0">
                    <a:sym typeface="Wingdings" pitchFamily="2" charset="2"/>
                  </a:rPr>
                  <a:t>reads will map to genome j</a:t>
                </a:r>
              </a:p>
              <a:p>
                <a:pPr marL="285750" indent="-285750">
                  <a:lnSpc>
                    <a:spcPct val="150000"/>
                  </a:lnSpc>
                  <a:buFont typeface="Wingdings"/>
                  <a:buChar char="à"/>
                </a:pPr>
                <a:r>
                  <a:rPr lang="en-US" dirty="0"/>
                  <a:t>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06" y="1844824"/>
                <a:ext cx="3814378" cy="1770869"/>
              </a:xfrm>
              <a:prstGeom prst="rect">
                <a:avLst/>
              </a:prstGeom>
              <a:blipFill rotWithShape="1">
                <a:blip r:embed="rId2"/>
                <a:stretch>
                  <a:fillRect l="-1440" b="-37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755576" y="4221088"/>
                <a:ext cx="46085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 xmlns="">
                    <m:acc>
                      <m:accPr>
                        <m:chr m:val="⃑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 smtClean="0"/>
                  <a:t>: 	</a:t>
                </a:r>
                <a:r>
                  <a:rPr lang="en-US" dirty="0"/>
                  <a:t>N</a:t>
                </a:r>
                <a:r>
                  <a:rPr lang="en-US" dirty="0" smtClean="0"/>
                  <a:t>umber of mapped reads (step 1.)</a:t>
                </a:r>
              </a:p>
              <a:p>
                <a14:m>
                  <m:oMath xmlns:m="http://schemas.openxmlformats.org/officeDocument/2006/math" xmlns="">
                    <m:r>
                      <a:rPr lang="en-US" b="1" i="1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dirty="0" smtClean="0"/>
                  <a:t>: 	Similarity matrix (step 2.)</a:t>
                </a:r>
              </a:p>
              <a:p>
                <a14:m>
                  <m:oMath xmlns:m="http://schemas.openxmlformats.org/officeDocument/2006/math" xmlns="">
                    <m:acc>
                      <m:accPr>
                        <m:chr m:val="⃑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 smtClean="0"/>
                  <a:t>:	True abundances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221088"/>
                <a:ext cx="4608512" cy="923330"/>
              </a:xfrm>
              <a:prstGeom prst="rect">
                <a:avLst/>
              </a:prstGeom>
              <a:blipFill rotWithShape="1">
                <a:blip r:embed="rId3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Dokumente und Einstellungen\lindnerm\Desktop\Talk Materials\Che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644" y="4194784"/>
            <a:ext cx="330920" cy="33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kumente und Einstellungen\lindnerm\Desktop\Talk Materials\Che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644" y="4512644"/>
            <a:ext cx="330920" cy="33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pieren 14"/>
          <p:cNvGrpSpPr/>
          <p:nvPr/>
        </p:nvGrpSpPr>
        <p:grpSpPr>
          <a:xfrm>
            <a:off x="5806040" y="1403117"/>
            <a:ext cx="1934312" cy="1191404"/>
            <a:chOff x="5806040" y="1403117"/>
            <a:chExt cx="1934312" cy="1191404"/>
          </a:xfrm>
        </p:grpSpPr>
        <p:sp>
          <p:nvSpPr>
            <p:cNvPr id="6" name="Textfeld 5"/>
            <p:cNvSpPr txBox="1"/>
            <p:nvPr/>
          </p:nvSpPr>
          <p:spPr>
            <a:xfrm>
              <a:off x="5806040" y="1403117"/>
              <a:ext cx="1934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Matrix notation:</a:t>
              </a:r>
              <a:endParaRPr lang="en-US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/>
                <p:cNvSpPr txBox="1"/>
                <p:nvPr/>
              </p:nvSpPr>
              <p:spPr>
                <a:xfrm>
                  <a:off x="6061061" y="2132856"/>
                  <a:ext cx="142426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𝑨</m:t>
                        </m:r>
                        <m:acc>
                          <m:accPr>
                            <m:chr m:val="⃑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12" name="Textfeld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1061" y="2132856"/>
                  <a:ext cx="1424269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2632" r="-1324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uppieren 15"/>
          <p:cNvGrpSpPr/>
          <p:nvPr/>
        </p:nvGrpSpPr>
        <p:grpSpPr>
          <a:xfrm>
            <a:off x="755576" y="5550800"/>
            <a:ext cx="3729644" cy="470000"/>
            <a:chOff x="755576" y="5550800"/>
            <a:chExt cx="3729644" cy="470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feld 12"/>
                <p:cNvSpPr txBox="1"/>
                <p:nvPr/>
              </p:nvSpPr>
              <p:spPr>
                <a:xfrm>
                  <a:off x="3060951" y="5550800"/>
                  <a:ext cx="1424269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𝑐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  <m:acc>
                          <m:accPr>
                            <m:chr m:val="⃑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Textfeld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0951" y="5550800"/>
                  <a:ext cx="1424269" cy="4700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2307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feld 8"/>
            <p:cNvSpPr txBox="1"/>
            <p:nvPr/>
          </p:nvSpPr>
          <p:spPr>
            <a:xfrm>
              <a:off x="755576" y="5601134"/>
              <a:ext cx="23053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Linear Algebra lecture:</a:t>
              </a:r>
              <a:endParaRPr lang="en-US" dirty="0"/>
            </a:p>
          </p:txBody>
        </p:sp>
      </p:grpSp>
      <p:pic>
        <p:nvPicPr>
          <p:cNvPr id="1027" name="Picture 3" descr="C:\Dokumente und Einstellungen\lindnerm\Desktop\Talk Materials\cross6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682" y="5661800"/>
            <a:ext cx="260844" cy="30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298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/>
        </p:nvGrpSpPr>
        <p:grpSpPr>
          <a:xfrm>
            <a:off x="7524328" y="3429000"/>
            <a:ext cx="1440160" cy="1008112"/>
            <a:chOff x="7524328" y="3429000"/>
            <a:chExt cx="1440160" cy="1008112"/>
          </a:xfrm>
        </p:grpSpPr>
        <p:sp>
          <p:nvSpPr>
            <p:cNvPr id="8" name="Rechteckige Legende 7"/>
            <p:cNvSpPr/>
            <p:nvPr/>
          </p:nvSpPr>
          <p:spPr>
            <a:xfrm>
              <a:off x="7524328" y="3429000"/>
              <a:ext cx="1440160" cy="720080"/>
            </a:xfrm>
            <a:prstGeom prst="wedgeRectCallout">
              <a:avLst>
                <a:gd name="adj1" fmla="val -80562"/>
                <a:gd name="adj2" fmla="val -115656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Non-negative</a:t>
              </a:r>
            </a:p>
            <a:p>
              <a:pPr algn="ctr"/>
              <a:r>
                <a:rPr lang="en-US" dirty="0" smtClean="0"/>
                <a:t>LASSO</a:t>
              </a:r>
              <a:endParaRPr lang="en-US" dirty="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675608" y="4129335"/>
              <a:ext cx="12168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[</a:t>
              </a:r>
              <a:r>
                <a:rPr lang="de-DE" sz="1400" dirty="0" err="1" smtClean="0"/>
                <a:t>Renard</a:t>
              </a:r>
              <a:r>
                <a:rPr lang="de-DE" sz="1400" dirty="0" smtClean="0"/>
                <a:t> </a:t>
              </a:r>
              <a:r>
                <a:rPr lang="de-DE" sz="1400" i="1" dirty="0" smtClean="0"/>
                <a:t>et al</a:t>
              </a:r>
              <a:r>
                <a:rPr lang="de-DE" sz="1400" dirty="0" smtClean="0"/>
                <a:t>.]</a:t>
              </a:r>
              <a:endParaRPr lang="de-DE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mtClean="0"/>
                  <a:t>Solving </a:t>
                </a:r>
                <a14:m>
                  <m:oMath xmlns:m="http://schemas.openxmlformats.org/officeDocument/2006/math" xmlns="">
                    <m:acc>
                      <m:accPr>
                        <m:chr m:val="⃑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𝑨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5436096" y="1971934"/>
                <a:ext cx="1843197" cy="1457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Constraints for </a:t>
                </a:r>
                <a14:m>
                  <m:oMath xmlns:m="http://schemas.openxmlformats.org/officeDocument/2006/math" xmlns="">
                    <m:acc>
                      <m:accPr>
                        <m:chr m:val="⃑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 smtClean="0"/>
                  <a:t> :</a:t>
                </a:r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≤1</m:t>
                          </m:r>
                        </m:e>
                      </m:nary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 ∀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971934"/>
                <a:ext cx="1843197" cy="1457066"/>
              </a:xfrm>
              <a:prstGeom prst="rect">
                <a:avLst/>
              </a:prstGeom>
              <a:blipFill rotWithShape="1">
                <a:blip r:embed="rId3"/>
                <a:stretch>
                  <a:fillRect l="-2980" t="-2083" r="-62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C:\Dokumente und Einstellungen\lindnerm\Desktop\Talk Materials\Che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568" y="3767128"/>
            <a:ext cx="330920" cy="33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pieren 14"/>
          <p:cNvGrpSpPr/>
          <p:nvPr/>
        </p:nvGrpSpPr>
        <p:grpSpPr>
          <a:xfrm>
            <a:off x="1067648" y="1988840"/>
            <a:ext cx="2601290" cy="1005650"/>
            <a:chOff x="1067648" y="1988840"/>
            <a:chExt cx="2601290" cy="10056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feld 4"/>
                <p:cNvSpPr txBox="1"/>
                <p:nvPr/>
              </p:nvSpPr>
              <p:spPr>
                <a:xfrm>
                  <a:off x="1067648" y="2406444"/>
                  <a:ext cx="2601290" cy="5880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argmin</m:t>
                                </m:r>
                              </m:e>
                              <m:lim>
                                <m:acc>
                                  <m:accPr>
                                    <m:chr m:val="⃑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e>
                                </m:acc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𝑨</m:t>
                                    </m:r>
                                    <m:acc>
                                      <m:accPr>
                                        <m:chr m:val="⃑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𝑐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⃑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feld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7648" y="2406444"/>
                  <a:ext cx="2601290" cy="58804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feld 11"/>
            <p:cNvSpPr txBox="1"/>
            <p:nvPr/>
          </p:nvSpPr>
          <p:spPr>
            <a:xfrm>
              <a:off x="1115616" y="1988840"/>
              <a:ext cx="2265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Approximate solution:</a:t>
              </a:r>
              <a:endParaRPr lang="en-US" dirty="0"/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1115616" y="4438853"/>
            <a:ext cx="5352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Solve with standard solver for constrained optimization</a:t>
            </a:r>
          </a:p>
          <a:p>
            <a:r>
              <a:rPr lang="en-US" dirty="0" smtClean="0"/>
              <a:t>GASiC: </a:t>
            </a:r>
            <a:r>
              <a:rPr lang="en-US" i="1" dirty="0" smtClean="0"/>
              <a:t>COBYLA</a:t>
            </a:r>
            <a:r>
              <a:rPr lang="en-US" dirty="0" smtClean="0"/>
              <a:t> from </a:t>
            </a:r>
            <a:r>
              <a:rPr lang="en-US" i="1" dirty="0" err="1" smtClean="0"/>
              <a:t>scipy</a:t>
            </a:r>
            <a:r>
              <a:rPr lang="en-US" dirty="0" smtClean="0"/>
              <a:t> package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401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Comparison</a:t>
            </a:r>
            <a:endParaRPr lang="de-DE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3914676"/>
            <a:ext cx="865130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74509" y="1340768"/>
            <a:ext cx="6013826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u="sng" dirty="0" smtClean="0"/>
              <a:t>Metagenomic </a:t>
            </a:r>
            <a:r>
              <a:rPr lang="de-DE" sz="2800" u="sng" dirty="0" err="1" smtClean="0"/>
              <a:t>FAMeS</a:t>
            </a:r>
            <a:r>
              <a:rPr lang="de-DE" sz="2800" u="sng" dirty="0" smtClean="0"/>
              <a:t> </a:t>
            </a:r>
            <a:r>
              <a:rPr lang="de-DE" sz="2800" u="sng" dirty="0" err="1" smtClean="0"/>
              <a:t>dataset</a:t>
            </a:r>
            <a:r>
              <a:rPr lang="de-DE" sz="2800" u="sng" dirty="0" smtClean="0"/>
              <a:t>: </a:t>
            </a:r>
            <a:r>
              <a:rPr lang="de-DE" sz="1400" dirty="0" smtClean="0"/>
              <a:t>[</a:t>
            </a:r>
            <a:r>
              <a:rPr lang="de-DE" sz="1400" dirty="0" err="1" smtClean="0"/>
              <a:t>Mavromatis</a:t>
            </a:r>
            <a:r>
              <a:rPr lang="de-DE" sz="1400" dirty="0" smtClean="0"/>
              <a:t> </a:t>
            </a:r>
            <a:r>
              <a:rPr lang="de-DE" sz="1400" i="1" dirty="0" smtClean="0"/>
              <a:t>et al</a:t>
            </a:r>
            <a:r>
              <a:rPr lang="de-DE" sz="1400" dirty="0" smtClean="0"/>
              <a:t>.]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 smtClean="0"/>
              <a:t>113 </a:t>
            </a:r>
            <a:r>
              <a:rPr lang="de-DE" sz="2400" dirty="0" err="1"/>
              <a:t>m</a:t>
            </a:r>
            <a:r>
              <a:rPr lang="de-DE" sz="2400" dirty="0" err="1" smtClean="0"/>
              <a:t>icrobial</a:t>
            </a:r>
            <a:r>
              <a:rPr lang="de-DE" sz="2400" dirty="0" smtClean="0"/>
              <a:t> </a:t>
            </a:r>
            <a:r>
              <a:rPr lang="de-DE" sz="2400" dirty="0" err="1" smtClean="0"/>
              <a:t>species</a:t>
            </a:r>
            <a:endParaRPr lang="de-DE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 smtClean="0"/>
              <a:t>3 </a:t>
            </a:r>
            <a:r>
              <a:rPr lang="de-DE" sz="2400" dirty="0" err="1" smtClean="0"/>
              <a:t>datasets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different </a:t>
            </a:r>
            <a:r>
              <a:rPr lang="de-DE" sz="2400" dirty="0" err="1" smtClean="0"/>
              <a:t>complexities</a:t>
            </a:r>
            <a:endParaRPr lang="de-DE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 smtClean="0"/>
              <a:t>100,000 Sanger </a:t>
            </a:r>
            <a:r>
              <a:rPr lang="de-DE" sz="2400" dirty="0" err="1" smtClean="0"/>
              <a:t>reads</a:t>
            </a:r>
            <a:r>
              <a:rPr lang="de-DE" sz="2400" dirty="0" smtClean="0"/>
              <a:t> (1000bp) per </a:t>
            </a:r>
            <a:r>
              <a:rPr lang="de-DE" sz="2400" dirty="0" err="1" smtClean="0"/>
              <a:t>dataset</a:t>
            </a:r>
            <a:endParaRPr lang="de-DE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 err="1" smtClean="0"/>
              <a:t>Ground</a:t>
            </a:r>
            <a:r>
              <a:rPr lang="de-DE" sz="2400" dirty="0" smtClean="0"/>
              <a:t> </a:t>
            </a:r>
            <a:r>
              <a:rPr lang="de-DE" sz="2400" dirty="0" err="1" smtClean="0"/>
              <a:t>truth</a:t>
            </a:r>
            <a:r>
              <a:rPr lang="de-DE" sz="2400" dirty="0" smtClean="0"/>
              <a:t> </a:t>
            </a:r>
            <a:r>
              <a:rPr lang="de-DE" sz="2400" dirty="0" err="1" smtClean="0"/>
              <a:t>available</a:t>
            </a:r>
            <a:endParaRPr lang="de-DE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 err="1" smtClean="0"/>
              <a:t>Comparison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Xia </a:t>
            </a:r>
            <a:r>
              <a:rPr lang="de-DE" sz="2400" i="1" dirty="0" smtClean="0"/>
              <a:t>et al.</a:t>
            </a:r>
            <a:endParaRPr lang="de-DE" sz="2400" i="1" dirty="0"/>
          </a:p>
        </p:txBody>
      </p:sp>
    </p:spTree>
    <p:extLst>
      <p:ext uri="{BB962C8B-B14F-4D97-AF65-F5344CB8AC3E}">
        <p14:creationId xmlns:p14="http://schemas.microsoft.com/office/powerpoint/2010/main" val="1695913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06896" y="1268760"/>
            <a:ext cx="8229600" cy="146876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Viral recombination data: </a:t>
            </a:r>
            <a:r>
              <a:rPr lang="en-US" sz="1400" dirty="0" smtClean="0"/>
              <a:t>[Moore </a:t>
            </a:r>
            <a:r>
              <a:rPr lang="en-US" sz="1400" i="1" dirty="0" smtClean="0"/>
              <a:t>et al.</a:t>
            </a:r>
            <a:r>
              <a:rPr lang="en-US" sz="1400" dirty="0" smtClean="0"/>
              <a:t>]</a:t>
            </a:r>
          </a:p>
          <a:p>
            <a:pPr lvl="1"/>
            <a:r>
              <a:rPr lang="en-US" sz="2400" dirty="0" smtClean="0"/>
              <a:t>4 viruses with 80%-96% sequence similarity</a:t>
            </a:r>
          </a:p>
          <a:p>
            <a:pPr lvl="1"/>
            <a:r>
              <a:rPr lang="en-US" sz="2400" dirty="0" smtClean="0"/>
              <a:t>Abundance estimates from biological experiments</a:t>
            </a:r>
            <a:endParaRPr lang="en-US" sz="2400" dirty="0"/>
          </a:p>
        </p:txBody>
      </p:sp>
      <p:pic>
        <p:nvPicPr>
          <p:cNvPr id="2050" name="Picture 2" descr="C:\Dokumente und Einstellungen\lindnerm\Desktop\Talk Materials\Fig3_GASiC_Be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045" y="2708920"/>
            <a:ext cx="511790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71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Technical Details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Language: Python</a:t>
            </a:r>
          </a:p>
          <a:p>
            <a:pPr lvl="1"/>
            <a:r>
              <a:rPr lang="en-US" dirty="0"/>
              <a:t>Use </a:t>
            </a:r>
            <a:r>
              <a:rPr lang="en-US" i="1" dirty="0" err="1"/>
              <a:t>scipy</a:t>
            </a:r>
            <a:r>
              <a:rPr lang="en-US" i="1" dirty="0"/>
              <a:t>/</a:t>
            </a:r>
            <a:r>
              <a:rPr lang="en-US" i="1" dirty="0" err="1"/>
              <a:t>numpy</a:t>
            </a:r>
            <a:r>
              <a:rPr lang="en-US" dirty="0"/>
              <a:t> packages</a:t>
            </a:r>
            <a:endParaRPr lang="en-US" dirty="0" smtClean="0"/>
          </a:p>
          <a:p>
            <a:r>
              <a:rPr lang="en-US" dirty="0" smtClean="0"/>
              <a:t>Platform: Linux (native) </a:t>
            </a:r>
          </a:p>
          <a:p>
            <a:r>
              <a:rPr lang="en-US" dirty="0" smtClean="0"/>
              <a:t>Interfaces (command line) to:</a:t>
            </a:r>
          </a:p>
          <a:p>
            <a:pPr lvl="1"/>
            <a:r>
              <a:rPr lang="en-US" dirty="0" smtClean="0"/>
              <a:t>Read simulator (e.g. Mason </a:t>
            </a:r>
            <a:r>
              <a:rPr lang="en-US" sz="1400" dirty="0" smtClean="0"/>
              <a:t>[</a:t>
            </a:r>
            <a:r>
              <a:rPr lang="en-US" sz="1400" dirty="0" err="1" smtClean="0"/>
              <a:t>Holtgrewe</a:t>
            </a:r>
            <a:r>
              <a:rPr lang="en-US" sz="1400" dirty="0" smtClean="0"/>
              <a:t>]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Read mapper (e.g. bowtie </a:t>
            </a:r>
            <a:r>
              <a:rPr lang="en-US" sz="1400" dirty="0" smtClean="0"/>
              <a:t>[</a:t>
            </a:r>
            <a:r>
              <a:rPr lang="en-US" sz="1400" dirty="0" err="1" smtClean="0"/>
              <a:t>Langmead</a:t>
            </a:r>
            <a:r>
              <a:rPr lang="en-US" sz="1400" dirty="0" smtClean="0"/>
              <a:t> </a:t>
            </a:r>
            <a:r>
              <a:rPr lang="en-US" sz="1400" i="1" dirty="0" smtClean="0"/>
              <a:t>et al</a:t>
            </a:r>
            <a:r>
              <a:rPr lang="en-US" sz="1400" dirty="0" smtClean="0"/>
              <a:t>.]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25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uppieren 118"/>
          <p:cNvGrpSpPr/>
          <p:nvPr/>
        </p:nvGrpSpPr>
        <p:grpSpPr>
          <a:xfrm>
            <a:off x="890447" y="1772816"/>
            <a:ext cx="7527594" cy="4947066"/>
            <a:chOff x="890447" y="1772816"/>
            <a:chExt cx="7527594" cy="4947066"/>
          </a:xfrm>
        </p:grpSpPr>
        <p:grpSp>
          <p:nvGrpSpPr>
            <p:cNvPr id="105" name="Gruppieren 104"/>
            <p:cNvGrpSpPr/>
            <p:nvPr/>
          </p:nvGrpSpPr>
          <p:grpSpPr>
            <a:xfrm>
              <a:off x="3412226" y="5442104"/>
              <a:ext cx="2319547" cy="1277778"/>
              <a:chOff x="3412226" y="5442104"/>
              <a:chExt cx="2319547" cy="1277778"/>
            </a:xfrm>
          </p:grpSpPr>
          <p:sp>
            <p:nvSpPr>
              <p:cNvPr id="99" name="Abgerundetes Rechteck 98"/>
              <p:cNvSpPr/>
              <p:nvPr/>
            </p:nvSpPr>
            <p:spPr>
              <a:xfrm>
                <a:off x="3412226" y="5442104"/>
                <a:ext cx="2319547" cy="1011232"/>
              </a:xfrm>
              <a:prstGeom prst="roundRect">
                <a:avLst/>
              </a:prstGeom>
              <a:solidFill>
                <a:srgbClr val="FFFCC1"/>
              </a:solidFill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Textfeld 101"/>
              <p:cNvSpPr txBox="1"/>
              <p:nvPr/>
            </p:nvSpPr>
            <p:spPr>
              <a:xfrm>
                <a:off x="3620536" y="6381328"/>
                <a:ext cx="18875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smtClean="0">
                    <a:solidFill>
                      <a:schemeClr val="bg1">
                        <a:lumMod val="50000"/>
                      </a:schemeClr>
                    </a:solidFill>
                  </a:rPr>
                  <a:t>Similarity Correction</a:t>
                </a:r>
                <a:endParaRPr lang="en-US" sz="16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03" name="Gruppieren 102"/>
            <p:cNvGrpSpPr/>
            <p:nvPr/>
          </p:nvGrpSpPr>
          <p:grpSpPr>
            <a:xfrm>
              <a:off x="890447" y="2219223"/>
              <a:ext cx="1870501" cy="1159707"/>
              <a:chOff x="890447" y="2219223"/>
              <a:chExt cx="1870501" cy="1159707"/>
            </a:xfrm>
          </p:grpSpPr>
          <p:sp>
            <p:nvSpPr>
              <p:cNvPr id="98" name="Abgerundetes Rechteck 97"/>
              <p:cNvSpPr/>
              <p:nvPr/>
            </p:nvSpPr>
            <p:spPr>
              <a:xfrm>
                <a:off x="1270484" y="2219223"/>
                <a:ext cx="1490464" cy="1159707"/>
              </a:xfrm>
              <a:prstGeom prst="roundRect">
                <a:avLst/>
              </a:prstGeom>
              <a:solidFill>
                <a:srgbClr val="FFFCC1"/>
              </a:solidFill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Textfeld 99"/>
              <p:cNvSpPr txBox="1"/>
              <p:nvPr/>
            </p:nvSpPr>
            <p:spPr>
              <a:xfrm>
                <a:off x="890447" y="2383262"/>
                <a:ext cx="430887" cy="829714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en-US" sz="1600" smtClean="0">
                    <a:solidFill>
                      <a:schemeClr val="bg1">
                        <a:lumMod val="50000"/>
                      </a:schemeClr>
                    </a:solidFill>
                  </a:rPr>
                  <a:t>Mapping</a:t>
                </a:r>
                <a:endParaRPr lang="en-US" sz="16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04" name="Gruppieren 103"/>
            <p:cNvGrpSpPr/>
            <p:nvPr/>
          </p:nvGrpSpPr>
          <p:grpSpPr>
            <a:xfrm>
              <a:off x="3749033" y="1772816"/>
              <a:ext cx="4669008" cy="2835437"/>
              <a:chOff x="3749033" y="1772816"/>
              <a:chExt cx="4669008" cy="2835437"/>
            </a:xfrm>
          </p:grpSpPr>
          <p:sp>
            <p:nvSpPr>
              <p:cNvPr id="97" name="Freihandform 96"/>
              <p:cNvSpPr/>
              <p:nvPr/>
            </p:nvSpPr>
            <p:spPr>
              <a:xfrm>
                <a:off x="3749033" y="1780311"/>
                <a:ext cx="4294702" cy="2827942"/>
              </a:xfrm>
              <a:custGeom>
                <a:avLst/>
                <a:gdLst>
                  <a:gd name="connsiteX0" fmla="*/ 1627632 w 4370891"/>
                  <a:gd name="connsiteY0" fmla="*/ 777240 h 2752344"/>
                  <a:gd name="connsiteX1" fmla="*/ 1627632 w 4370891"/>
                  <a:gd name="connsiteY1" fmla="*/ 777240 h 2752344"/>
                  <a:gd name="connsiteX2" fmla="*/ 1316736 w 4370891"/>
                  <a:gd name="connsiteY2" fmla="*/ 795528 h 2752344"/>
                  <a:gd name="connsiteX3" fmla="*/ 914400 w 4370891"/>
                  <a:gd name="connsiteY3" fmla="*/ 813816 h 2752344"/>
                  <a:gd name="connsiteX4" fmla="*/ 813816 w 4370891"/>
                  <a:gd name="connsiteY4" fmla="*/ 822960 h 2752344"/>
                  <a:gd name="connsiteX5" fmla="*/ 731520 w 4370891"/>
                  <a:gd name="connsiteY5" fmla="*/ 832104 h 2752344"/>
                  <a:gd name="connsiteX6" fmla="*/ 457200 w 4370891"/>
                  <a:gd name="connsiteY6" fmla="*/ 859536 h 2752344"/>
                  <a:gd name="connsiteX7" fmla="*/ 347472 w 4370891"/>
                  <a:gd name="connsiteY7" fmla="*/ 877824 h 2752344"/>
                  <a:gd name="connsiteX8" fmla="*/ 320040 w 4370891"/>
                  <a:gd name="connsiteY8" fmla="*/ 886968 h 2752344"/>
                  <a:gd name="connsiteX9" fmla="*/ 283464 w 4370891"/>
                  <a:gd name="connsiteY9" fmla="*/ 896112 h 2752344"/>
                  <a:gd name="connsiteX10" fmla="*/ 219456 w 4370891"/>
                  <a:gd name="connsiteY10" fmla="*/ 914400 h 2752344"/>
                  <a:gd name="connsiteX11" fmla="*/ 146304 w 4370891"/>
                  <a:gd name="connsiteY11" fmla="*/ 932688 h 2752344"/>
                  <a:gd name="connsiteX12" fmla="*/ 82296 w 4370891"/>
                  <a:gd name="connsiteY12" fmla="*/ 960120 h 2752344"/>
                  <a:gd name="connsiteX13" fmla="*/ 36576 w 4370891"/>
                  <a:gd name="connsiteY13" fmla="*/ 1179576 h 2752344"/>
                  <a:gd name="connsiteX14" fmla="*/ 0 w 4370891"/>
                  <a:gd name="connsiteY14" fmla="*/ 1325880 h 2752344"/>
                  <a:gd name="connsiteX15" fmla="*/ 9144 w 4370891"/>
                  <a:gd name="connsiteY15" fmla="*/ 1554480 h 2752344"/>
                  <a:gd name="connsiteX16" fmla="*/ 18288 w 4370891"/>
                  <a:gd name="connsiteY16" fmla="*/ 1636776 h 2752344"/>
                  <a:gd name="connsiteX17" fmla="*/ 27432 w 4370891"/>
                  <a:gd name="connsiteY17" fmla="*/ 1792224 h 2752344"/>
                  <a:gd name="connsiteX18" fmla="*/ 36576 w 4370891"/>
                  <a:gd name="connsiteY18" fmla="*/ 2130552 h 2752344"/>
                  <a:gd name="connsiteX19" fmla="*/ 54864 w 4370891"/>
                  <a:gd name="connsiteY19" fmla="*/ 2276856 h 2752344"/>
                  <a:gd name="connsiteX20" fmla="*/ 64008 w 4370891"/>
                  <a:gd name="connsiteY20" fmla="*/ 2313432 h 2752344"/>
                  <a:gd name="connsiteX21" fmla="*/ 91440 w 4370891"/>
                  <a:gd name="connsiteY21" fmla="*/ 2432304 h 2752344"/>
                  <a:gd name="connsiteX22" fmla="*/ 109728 w 4370891"/>
                  <a:gd name="connsiteY22" fmla="*/ 2459736 h 2752344"/>
                  <a:gd name="connsiteX23" fmla="*/ 118872 w 4370891"/>
                  <a:gd name="connsiteY23" fmla="*/ 2487168 h 2752344"/>
                  <a:gd name="connsiteX24" fmla="*/ 146304 w 4370891"/>
                  <a:gd name="connsiteY24" fmla="*/ 2514600 h 2752344"/>
                  <a:gd name="connsiteX25" fmla="*/ 164592 w 4370891"/>
                  <a:gd name="connsiteY25" fmla="*/ 2542032 h 2752344"/>
                  <a:gd name="connsiteX26" fmla="*/ 173736 w 4370891"/>
                  <a:gd name="connsiteY26" fmla="*/ 2569464 h 2752344"/>
                  <a:gd name="connsiteX27" fmla="*/ 265176 w 4370891"/>
                  <a:gd name="connsiteY27" fmla="*/ 2624328 h 2752344"/>
                  <a:gd name="connsiteX28" fmla="*/ 292608 w 4370891"/>
                  <a:gd name="connsiteY28" fmla="*/ 2642616 h 2752344"/>
                  <a:gd name="connsiteX29" fmla="*/ 347472 w 4370891"/>
                  <a:gd name="connsiteY29" fmla="*/ 2660904 h 2752344"/>
                  <a:gd name="connsiteX30" fmla="*/ 374904 w 4370891"/>
                  <a:gd name="connsiteY30" fmla="*/ 2670048 h 2752344"/>
                  <a:gd name="connsiteX31" fmla="*/ 475488 w 4370891"/>
                  <a:gd name="connsiteY31" fmla="*/ 2706624 h 2752344"/>
                  <a:gd name="connsiteX32" fmla="*/ 594360 w 4370891"/>
                  <a:gd name="connsiteY32" fmla="*/ 2743200 h 2752344"/>
                  <a:gd name="connsiteX33" fmla="*/ 676656 w 4370891"/>
                  <a:gd name="connsiteY33" fmla="*/ 2752344 h 2752344"/>
                  <a:gd name="connsiteX34" fmla="*/ 841248 w 4370891"/>
                  <a:gd name="connsiteY34" fmla="*/ 2734056 h 2752344"/>
                  <a:gd name="connsiteX35" fmla="*/ 923544 w 4370891"/>
                  <a:gd name="connsiteY35" fmla="*/ 2715768 h 2752344"/>
                  <a:gd name="connsiteX36" fmla="*/ 1124712 w 4370891"/>
                  <a:gd name="connsiteY36" fmla="*/ 2724912 h 2752344"/>
                  <a:gd name="connsiteX37" fmla="*/ 1207008 w 4370891"/>
                  <a:gd name="connsiteY37" fmla="*/ 2734056 h 2752344"/>
                  <a:gd name="connsiteX38" fmla="*/ 1335024 w 4370891"/>
                  <a:gd name="connsiteY38" fmla="*/ 2715768 h 2752344"/>
                  <a:gd name="connsiteX39" fmla="*/ 1490472 w 4370891"/>
                  <a:gd name="connsiteY39" fmla="*/ 2679192 h 2752344"/>
                  <a:gd name="connsiteX40" fmla="*/ 1517904 w 4370891"/>
                  <a:gd name="connsiteY40" fmla="*/ 2660904 h 2752344"/>
                  <a:gd name="connsiteX41" fmla="*/ 1545336 w 4370891"/>
                  <a:gd name="connsiteY41" fmla="*/ 2651760 h 2752344"/>
                  <a:gd name="connsiteX42" fmla="*/ 1563624 w 4370891"/>
                  <a:gd name="connsiteY42" fmla="*/ 2624328 h 2752344"/>
                  <a:gd name="connsiteX43" fmla="*/ 1600200 w 4370891"/>
                  <a:gd name="connsiteY43" fmla="*/ 2578608 h 2752344"/>
                  <a:gd name="connsiteX44" fmla="*/ 1682496 w 4370891"/>
                  <a:gd name="connsiteY44" fmla="*/ 2496312 h 2752344"/>
                  <a:gd name="connsiteX45" fmla="*/ 1728216 w 4370891"/>
                  <a:gd name="connsiteY45" fmla="*/ 2432304 h 2752344"/>
                  <a:gd name="connsiteX46" fmla="*/ 1746504 w 4370891"/>
                  <a:gd name="connsiteY46" fmla="*/ 2386584 h 2752344"/>
                  <a:gd name="connsiteX47" fmla="*/ 1755648 w 4370891"/>
                  <a:gd name="connsiteY47" fmla="*/ 2359152 h 2752344"/>
                  <a:gd name="connsiteX48" fmla="*/ 1773936 w 4370891"/>
                  <a:gd name="connsiteY48" fmla="*/ 2331720 h 2752344"/>
                  <a:gd name="connsiteX49" fmla="*/ 1783080 w 4370891"/>
                  <a:gd name="connsiteY49" fmla="*/ 2286000 h 2752344"/>
                  <a:gd name="connsiteX50" fmla="*/ 1801368 w 4370891"/>
                  <a:gd name="connsiteY50" fmla="*/ 2258568 h 2752344"/>
                  <a:gd name="connsiteX51" fmla="*/ 1819656 w 4370891"/>
                  <a:gd name="connsiteY51" fmla="*/ 2185416 h 2752344"/>
                  <a:gd name="connsiteX52" fmla="*/ 1837944 w 4370891"/>
                  <a:gd name="connsiteY52" fmla="*/ 2066544 h 2752344"/>
                  <a:gd name="connsiteX53" fmla="*/ 1847088 w 4370891"/>
                  <a:gd name="connsiteY53" fmla="*/ 2020824 h 2752344"/>
                  <a:gd name="connsiteX54" fmla="*/ 1965960 w 4370891"/>
                  <a:gd name="connsiteY54" fmla="*/ 1892808 h 2752344"/>
                  <a:gd name="connsiteX55" fmla="*/ 2011680 w 4370891"/>
                  <a:gd name="connsiteY55" fmla="*/ 1874520 h 2752344"/>
                  <a:gd name="connsiteX56" fmla="*/ 2112264 w 4370891"/>
                  <a:gd name="connsiteY56" fmla="*/ 1810512 h 2752344"/>
                  <a:gd name="connsiteX57" fmla="*/ 2176272 w 4370891"/>
                  <a:gd name="connsiteY57" fmla="*/ 1773936 h 2752344"/>
                  <a:gd name="connsiteX58" fmla="*/ 2276856 w 4370891"/>
                  <a:gd name="connsiteY58" fmla="*/ 1719072 h 2752344"/>
                  <a:gd name="connsiteX59" fmla="*/ 2313432 w 4370891"/>
                  <a:gd name="connsiteY59" fmla="*/ 1700784 h 2752344"/>
                  <a:gd name="connsiteX60" fmla="*/ 2386584 w 4370891"/>
                  <a:gd name="connsiteY60" fmla="*/ 1682496 h 2752344"/>
                  <a:gd name="connsiteX61" fmla="*/ 2642616 w 4370891"/>
                  <a:gd name="connsiteY61" fmla="*/ 1691640 h 2752344"/>
                  <a:gd name="connsiteX62" fmla="*/ 2679192 w 4370891"/>
                  <a:gd name="connsiteY62" fmla="*/ 1700784 h 2752344"/>
                  <a:gd name="connsiteX63" fmla="*/ 2761488 w 4370891"/>
                  <a:gd name="connsiteY63" fmla="*/ 1709928 h 2752344"/>
                  <a:gd name="connsiteX64" fmla="*/ 2834640 w 4370891"/>
                  <a:gd name="connsiteY64" fmla="*/ 1719072 h 2752344"/>
                  <a:gd name="connsiteX65" fmla="*/ 2953512 w 4370891"/>
                  <a:gd name="connsiteY65" fmla="*/ 1737360 h 2752344"/>
                  <a:gd name="connsiteX66" fmla="*/ 3072384 w 4370891"/>
                  <a:gd name="connsiteY66" fmla="*/ 1746504 h 2752344"/>
                  <a:gd name="connsiteX67" fmla="*/ 3319272 w 4370891"/>
                  <a:gd name="connsiteY67" fmla="*/ 1709928 h 2752344"/>
                  <a:gd name="connsiteX68" fmla="*/ 3639312 w 4370891"/>
                  <a:gd name="connsiteY68" fmla="*/ 1719072 h 2752344"/>
                  <a:gd name="connsiteX69" fmla="*/ 3721608 w 4370891"/>
                  <a:gd name="connsiteY69" fmla="*/ 1728216 h 2752344"/>
                  <a:gd name="connsiteX70" fmla="*/ 3858768 w 4370891"/>
                  <a:gd name="connsiteY70" fmla="*/ 1709928 h 2752344"/>
                  <a:gd name="connsiteX71" fmla="*/ 3922776 w 4370891"/>
                  <a:gd name="connsiteY71" fmla="*/ 1691640 h 2752344"/>
                  <a:gd name="connsiteX72" fmla="*/ 4032504 w 4370891"/>
                  <a:gd name="connsiteY72" fmla="*/ 1655064 h 2752344"/>
                  <a:gd name="connsiteX73" fmla="*/ 4096512 w 4370891"/>
                  <a:gd name="connsiteY73" fmla="*/ 1636776 h 2752344"/>
                  <a:gd name="connsiteX74" fmla="*/ 4160520 w 4370891"/>
                  <a:gd name="connsiteY74" fmla="*/ 1600200 h 2752344"/>
                  <a:gd name="connsiteX75" fmla="*/ 4197096 w 4370891"/>
                  <a:gd name="connsiteY75" fmla="*/ 1536192 h 2752344"/>
                  <a:gd name="connsiteX76" fmla="*/ 4206240 w 4370891"/>
                  <a:gd name="connsiteY76" fmla="*/ 1508760 h 2752344"/>
                  <a:gd name="connsiteX77" fmla="*/ 4224528 w 4370891"/>
                  <a:gd name="connsiteY77" fmla="*/ 1481328 h 2752344"/>
                  <a:gd name="connsiteX78" fmla="*/ 4242816 w 4370891"/>
                  <a:gd name="connsiteY78" fmla="*/ 1399032 h 2752344"/>
                  <a:gd name="connsiteX79" fmla="*/ 4251960 w 4370891"/>
                  <a:gd name="connsiteY79" fmla="*/ 1353312 h 2752344"/>
                  <a:gd name="connsiteX80" fmla="*/ 4270248 w 4370891"/>
                  <a:gd name="connsiteY80" fmla="*/ 1316736 h 2752344"/>
                  <a:gd name="connsiteX81" fmla="*/ 4288536 w 4370891"/>
                  <a:gd name="connsiteY81" fmla="*/ 1252728 h 2752344"/>
                  <a:gd name="connsiteX82" fmla="*/ 4306824 w 4370891"/>
                  <a:gd name="connsiteY82" fmla="*/ 1207008 h 2752344"/>
                  <a:gd name="connsiteX83" fmla="*/ 4325112 w 4370891"/>
                  <a:gd name="connsiteY83" fmla="*/ 1115568 h 2752344"/>
                  <a:gd name="connsiteX84" fmla="*/ 4334256 w 4370891"/>
                  <a:gd name="connsiteY84" fmla="*/ 1069848 h 2752344"/>
                  <a:gd name="connsiteX85" fmla="*/ 4343400 w 4370891"/>
                  <a:gd name="connsiteY85" fmla="*/ 1014984 h 2752344"/>
                  <a:gd name="connsiteX86" fmla="*/ 4352544 w 4370891"/>
                  <a:gd name="connsiteY86" fmla="*/ 987552 h 2752344"/>
                  <a:gd name="connsiteX87" fmla="*/ 4361688 w 4370891"/>
                  <a:gd name="connsiteY87" fmla="*/ 950976 h 2752344"/>
                  <a:gd name="connsiteX88" fmla="*/ 4370832 w 4370891"/>
                  <a:gd name="connsiteY88" fmla="*/ 868680 h 2752344"/>
                  <a:gd name="connsiteX89" fmla="*/ 4334256 w 4370891"/>
                  <a:gd name="connsiteY89" fmla="*/ 530352 h 2752344"/>
                  <a:gd name="connsiteX90" fmla="*/ 4297680 w 4370891"/>
                  <a:gd name="connsiteY90" fmla="*/ 402336 h 2752344"/>
                  <a:gd name="connsiteX91" fmla="*/ 4261104 w 4370891"/>
                  <a:gd name="connsiteY91" fmla="*/ 347472 h 2752344"/>
                  <a:gd name="connsiteX92" fmla="*/ 4206240 w 4370891"/>
                  <a:gd name="connsiteY92" fmla="*/ 274320 h 2752344"/>
                  <a:gd name="connsiteX93" fmla="*/ 4187952 w 4370891"/>
                  <a:gd name="connsiteY93" fmla="*/ 237744 h 2752344"/>
                  <a:gd name="connsiteX94" fmla="*/ 4142232 w 4370891"/>
                  <a:gd name="connsiteY94" fmla="*/ 173736 h 2752344"/>
                  <a:gd name="connsiteX95" fmla="*/ 4114800 w 4370891"/>
                  <a:gd name="connsiteY95" fmla="*/ 146304 h 2752344"/>
                  <a:gd name="connsiteX96" fmla="*/ 4059936 w 4370891"/>
                  <a:gd name="connsiteY96" fmla="*/ 128016 h 2752344"/>
                  <a:gd name="connsiteX97" fmla="*/ 3950208 w 4370891"/>
                  <a:gd name="connsiteY97" fmla="*/ 73152 h 2752344"/>
                  <a:gd name="connsiteX98" fmla="*/ 3922776 w 4370891"/>
                  <a:gd name="connsiteY98" fmla="*/ 54864 h 2752344"/>
                  <a:gd name="connsiteX99" fmla="*/ 3840480 w 4370891"/>
                  <a:gd name="connsiteY99" fmla="*/ 36576 h 2752344"/>
                  <a:gd name="connsiteX100" fmla="*/ 3785616 w 4370891"/>
                  <a:gd name="connsiteY100" fmla="*/ 18288 h 2752344"/>
                  <a:gd name="connsiteX101" fmla="*/ 3703320 w 4370891"/>
                  <a:gd name="connsiteY101" fmla="*/ 0 h 2752344"/>
                  <a:gd name="connsiteX102" fmla="*/ 3246120 w 4370891"/>
                  <a:gd name="connsiteY102" fmla="*/ 27432 h 2752344"/>
                  <a:gd name="connsiteX103" fmla="*/ 3090672 w 4370891"/>
                  <a:gd name="connsiteY103" fmla="*/ 45720 h 2752344"/>
                  <a:gd name="connsiteX104" fmla="*/ 3026664 w 4370891"/>
                  <a:gd name="connsiteY104" fmla="*/ 54864 h 2752344"/>
                  <a:gd name="connsiteX105" fmla="*/ 2953512 w 4370891"/>
                  <a:gd name="connsiteY105" fmla="*/ 64008 h 2752344"/>
                  <a:gd name="connsiteX106" fmla="*/ 2862072 w 4370891"/>
                  <a:gd name="connsiteY106" fmla="*/ 73152 h 2752344"/>
                  <a:gd name="connsiteX107" fmla="*/ 2697480 w 4370891"/>
                  <a:gd name="connsiteY107" fmla="*/ 91440 h 2752344"/>
                  <a:gd name="connsiteX108" fmla="*/ 2642616 w 4370891"/>
                  <a:gd name="connsiteY108" fmla="*/ 109728 h 2752344"/>
                  <a:gd name="connsiteX109" fmla="*/ 2578608 w 4370891"/>
                  <a:gd name="connsiteY109" fmla="*/ 146304 h 2752344"/>
                  <a:gd name="connsiteX110" fmla="*/ 2523744 w 4370891"/>
                  <a:gd name="connsiteY110" fmla="*/ 182880 h 2752344"/>
                  <a:gd name="connsiteX111" fmla="*/ 2496312 w 4370891"/>
                  <a:gd name="connsiteY111" fmla="*/ 201168 h 2752344"/>
                  <a:gd name="connsiteX112" fmla="*/ 2414016 w 4370891"/>
                  <a:gd name="connsiteY112" fmla="*/ 274320 h 2752344"/>
                  <a:gd name="connsiteX113" fmla="*/ 2395728 w 4370891"/>
                  <a:gd name="connsiteY113" fmla="*/ 301752 h 2752344"/>
                  <a:gd name="connsiteX114" fmla="*/ 2359152 w 4370891"/>
                  <a:gd name="connsiteY114" fmla="*/ 374904 h 2752344"/>
                  <a:gd name="connsiteX115" fmla="*/ 2340864 w 4370891"/>
                  <a:gd name="connsiteY115" fmla="*/ 448056 h 2752344"/>
                  <a:gd name="connsiteX116" fmla="*/ 2322576 w 4370891"/>
                  <a:gd name="connsiteY116" fmla="*/ 539496 h 2752344"/>
                  <a:gd name="connsiteX117" fmla="*/ 2267712 w 4370891"/>
                  <a:gd name="connsiteY117" fmla="*/ 594360 h 2752344"/>
                  <a:gd name="connsiteX118" fmla="*/ 2221992 w 4370891"/>
                  <a:gd name="connsiteY118" fmla="*/ 649224 h 2752344"/>
                  <a:gd name="connsiteX119" fmla="*/ 2167128 w 4370891"/>
                  <a:gd name="connsiteY119" fmla="*/ 694944 h 2752344"/>
                  <a:gd name="connsiteX120" fmla="*/ 2130552 w 4370891"/>
                  <a:gd name="connsiteY120" fmla="*/ 722376 h 2752344"/>
                  <a:gd name="connsiteX121" fmla="*/ 2029968 w 4370891"/>
                  <a:gd name="connsiteY121" fmla="*/ 768096 h 2752344"/>
                  <a:gd name="connsiteX122" fmla="*/ 1947672 w 4370891"/>
                  <a:gd name="connsiteY122" fmla="*/ 777240 h 2752344"/>
                  <a:gd name="connsiteX123" fmla="*/ 1728216 w 4370891"/>
                  <a:gd name="connsiteY123" fmla="*/ 795528 h 2752344"/>
                  <a:gd name="connsiteX124" fmla="*/ 1627632 w 4370891"/>
                  <a:gd name="connsiteY124" fmla="*/ 777240 h 2752344"/>
                  <a:gd name="connsiteX0" fmla="*/ 1627632 w 4370891"/>
                  <a:gd name="connsiteY0" fmla="*/ 896165 h 2871269"/>
                  <a:gd name="connsiteX1" fmla="*/ 1627632 w 4370891"/>
                  <a:gd name="connsiteY1" fmla="*/ 896165 h 2871269"/>
                  <a:gd name="connsiteX2" fmla="*/ 1316736 w 4370891"/>
                  <a:gd name="connsiteY2" fmla="*/ 914453 h 2871269"/>
                  <a:gd name="connsiteX3" fmla="*/ 914400 w 4370891"/>
                  <a:gd name="connsiteY3" fmla="*/ 932741 h 2871269"/>
                  <a:gd name="connsiteX4" fmla="*/ 813816 w 4370891"/>
                  <a:gd name="connsiteY4" fmla="*/ 941885 h 2871269"/>
                  <a:gd name="connsiteX5" fmla="*/ 731520 w 4370891"/>
                  <a:gd name="connsiteY5" fmla="*/ 951029 h 2871269"/>
                  <a:gd name="connsiteX6" fmla="*/ 457200 w 4370891"/>
                  <a:gd name="connsiteY6" fmla="*/ 978461 h 2871269"/>
                  <a:gd name="connsiteX7" fmla="*/ 347472 w 4370891"/>
                  <a:gd name="connsiteY7" fmla="*/ 996749 h 2871269"/>
                  <a:gd name="connsiteX8" fmla="*/ 320040 w 4370891"/>
                  <a:gd name="connsiteY8" fmla="*/ 1005893 h 2871269"/>
                  <a:gd name="connsiteX9" fmla="*/ 283464 w 4370891"/>
                  <a:gd name="connsiteY9" fmla="*/ 1015037 h 2871269"/>
                  <a:gd name="connsiteX10" fmla="*/ 219456 w 4370891"/>
                  <a:gd name="connsiteY10" fmla="*/ 1033325 h 2871269"/>
                  <a:gd name="connsiteX11" fmla="*/ 146304 w 4370891"/>
                  <a:gd name="connsiteY11" fmla="*/ 1051613 h 2871269"/>
                  <a:gd name="connsiteX12" fmla="*/ 82296 w 4370891"/>
                  <a:gd name="connsiteY12" fmla="*/ 1079045 h 2871269"/>
                  <a:gd name="connsiteX13" fmla="*/ 36576 w 4370891"/>
                  <a:gd name="connsiteY13" fmla="*/ 1298501 h 2871269"/>
                  <a:gd name="connsiteX14" fmla="*/ 0 w 4370891"/>
                  <a:gd name="connsiteY14" fmla="*/ 1444805 h 2871269"/>
                  <a:gd name="connsiteX15" fmla="*/ 9144 w 4370891"/>
                  <a:gd name="connsiteY15" fmla="*/ 1673405 h 2871269"/>
                  <a:gd name="connsiteX16" fmla="*/ 18288 w 4370891"/>
                  <a:gd name="connsiteY16" fmla="*/ 1755701 h 2871269"/>
                  <a:gd name="connsiteX17" fmla="*/ 27432 w 4370891"/>
                  <a:gd name="connsiteY17" fmla="*/ 1911149 h 2871269"/>
                  <a:gd name="connsiteX18" fmla="*/ 36576 w 4370891"/>
                  <a:gd name="connsiteY18" fmla="*/ 2249477 h 2871269"/>
                  <a:gd name="connsiteX19" fmla="*/ 54864 w 4370891"/>
                  <a:gd name="connsiteY19" fmla="*/ 2395781 h 2871269"/>
                  <a:gd name="connsiteX20" fmla="*/ 64008 w 4370891"/>
                  <a:gd name="connsiteY20" fmla="*/ 2432357 h 2871269"/>
                  <a:gd name="connsiteX21" fmla="*/ 91440 w 4370891"/>
                  <a:gd name="connsiteY21" fmla="*/ 2551229 h 2871269"/>
                  <a:gd name="connsiteX22" fmla="*/ 109728 w 4370891"/>
                  <a:gd name="connsiteY22" fmla="*/ 2578661 h 2871269"/>
                  <a:gd name="connsiteX23" fmla="*/ 118872 w 4370891"/>
                  <a:gd name="connsiteY23" fmla="*/ 2606093 h 2871269"/>
                  <a:gd name="connsiteX24" fmla="*/ 146304 w 4370891"/>
                  <a:gd name="connsiteY24" fmla="*/ 2633525 h 2871269"/>
                  <a:gd name="connsiteX25" fmla="*/ 164592 w 4370891"/>
                  <a:gd name="connsiteY25" fmla="*/ 2660957 h 2871269"/>
                  <a:gd name="connsiteX26" fmla="*/ 173736 w 4370891"/>
                  <a:gd name="connsiteY26" fmla="*/ 2688389 h 2871269"/>
                  <a:gd name="connsiteX27" fmla="*/ 265176 w 4370891"/>
                  <a:gd name="connsiteY27" fmla="*/ 2743253 h 2871269"/>
                  <a:gd name="connsiteX28" fmla="*/ 292608 w 4370891"/>
                  <a:gd name="connsiteY28" fmla="*/ 2761541 h 2871269"/>
                  <a:gd name="connsiteX29" fmla="*/ 347472 w 4370891"/>
                  <a:gd name="connsiteY29" fmla="*/ 2779829 h 2871269"/>
                  <a:gd name="connsiteX30" fmla="*/ 374904 w 4370891"/>
                  <a:gd name="connsiteY30" fmla="*/ 2788973 h 2871269"/>
                  <a:gd name="connsiteX31" fmla="*/ 475488 w 4370891"/>
                  <a:gd name="connsiteY31" fmla="*/ 2825549 h 2871269"/>
                  <a:gd name="connsiteX32" fmla="*/ 594360 w 4370891"/>
                  <a:gd name="connsiteY32" fmla="*/ 2862125 h 2871269"/>
                  <a:gd name="connsiteX33" fmla="*/ 676656 w 4370891"/>
                  <a:gd name="connsiteY33" fmla="*/ 2871269 h 2871269"/>
                  <a:gd name="connsiteX34" fmla="*/ 841248 w 4370891"/>
                  <a:gd name="connsiteY34" fmla="*/ 2852981 h 2871269"/>
                  <a:gd name="connsiteX35" fmla="*/ 923544 w 4370891"/>
                  <a:gd name="connsiteY35" fmla="*/ 2834693 h 2871269"/>
                  <a:gd name="connsiteX36" fmla="*/ 1124712 w 4370891"/>
                  <a:gd name="connsiteY36" fmla="*/ 2843837 h 2871269"/>
                  <a:gd name="connsiteX37" fmla="*/ 1207008 w 4370891"/>
                  <a:gd name="connsiteY37" fmla="*/ 2852981 h 2871269"/>
                  <a:gd name="connsiteX38" fmla="*/ 1335024 w 4370891"/>
                  <a:gd name="connsiteY38" fmla="*/ 2834693 h 2871269"/>
                  <a:gd name="connsiteX39" fmla="*/ 1490472 w 4370891"/>
                  <a:gd name="connsiteY39" fmla="*/ 2798117 h 2871269"/>
                  <a:gd name="connsiteX40" fmla="*/ 1517904 w 4370891"/>
                  <a:gd name="connsiteY40" fmla="*/ 2779829 h 2871269"/>
                  <a:gd name="connsiteX41" fmla="*/ 1545336 w 4370891"/>
                  <a:gd name="connsiteY41" fmla="*/ 2770685 h 2871269"/>
                  <a:gd name="connsiteX42" fmla="*/ 1563624 w 4370891"/>
                  <a:gd name="connsiteY42" fmla="*/ 2743253 h 2871269"/>
                  <a:gd name="connsiteX43" fmla="*/ 1600200 w 4370891"/>
                  <a:gd name="connsiteY43" fmla="*/ 2697533 h 2871269"/>
                  <a:gd name="connsiteX44" fmla="*/ 1682496 w 4370891"/>
                  <a:gd name="connsiteY44" fmla="*/ 2615237 h 2871269"/>
                  <a:gd name="connsiteX45" fmla="*/ 1728216 w 4370891"/>
                  <a:gd name="connsiteY45" fmla="*/ 2551229 h 2871269"/>
                  <a:gd name="connsiteX46" fmla="*/ 1746504 w 4370891"/>
                  <a:gd name="connsiteY46" fmla="*/ 2505509 h 2871269"/>
                  <a:gd name="connsiteX47" fmla="*/ 1755648 w 4370891"/>
                  <a:gd name="connsiteY47" fmla="*/ 2478077 h 2871269"/>
                  <a:gd name="connsiteX48" fmla="*/ 1773936 w 4370891"/>
                  <a:gd name="connsiteY48" fmla="*/ 2450645 h 2871269"/>
                  <a:gd name="connsiteX49" fmla="*/ 1783080 w 4370891"/>
                  <a:gd name="connsiteY49" fmla="*/ 2404925 h 2871269"/>
                  <a:gd name="connsiteX50" fmla="*/ 1801368 w 4370891"/>
                  <a:gd name="connsiteY50" fmla="*/ 2377493 h 2871269"/>
                  <a:gd name="connsiteX51" fmla="*/ 1819656 w 4370891"/>
                  <a:gd name="connsiteY51" fmla="*/ 2304341 h 2871269"/>
                  <a:gd name="connsiteX52" fmla="*/ 1837944 w 4370891"/>
                  <a:gd name="connsiteY52" fmla="*/ 2185469 h 2871269"/>
                  <a:gd name="connsiteX53" fmla="*/ 1847088 w 4370891"/>
                  <a:gd name="connsiteY53" fmla="*/ 2139749 h 2871269"/>
                  <a:gd name="connsiteX54" fmla="*/ 1965960 w 4370891"/>
                  <a:gd name="connsiteY54" fmla="*/ 2011733 h 2871269"/>
                  <a:gd name="connsiteX55" fmla="*/ 2011680 w 4370891"/>
                  <a:gd name="connsiteY55" fmla="*/ 1993445 h 2871269"/>
                  <a:gd name="connsiteX56" fmla="*/ 2112264 w 4370891"/>
                  <a:gd name="connsiteY56" fmla="*/ 1929437 h 2871269"/>
                  <a:gd name="connsiteX57" fmla="*/ 2176272 w 4370891"/>
                  <a:gd name="connsiteY57" fmla="*/ 1892861 h 2871269"/>
                  <a:gd name="connsiteX58" fmla="*/ 2276856 w 4370891"/>
                  <a:gd name="connsiteY58" fmla="*/ 1837997 h 2871269"/>
                  <a:gd name="connsiteX59" fmla="*/ 2313432 w 4370891"/>
                  <a:gd name="connsiteY59" fmla="*/ 1819709 h 2871269"/>
                  <a:gd name="connsiteX60" fmla="*/ 2386584 w 4370891"/>
                  <a:gd name="connsiteY60" fmla="*/ 1801421 h 2871269"/>
                  <a:gd name="connsiteX61" fmla="*/ 2642616 w 4370891"/>
                  <a:gd name="connsiteY61" fmla="*/ 1810565 h 2871269"/>
                  <a:gd name="connsiteX62" fmla="*/ 2679192 w 4370891"/>
                  <a:gd name="connsiteY62" fmla="*/ 1819709 h 2871269"/>
                  <a:gd name="connsiteX63" fmla="*/ 2761488 w 4370891"/>
                  <a:gd name="connsiteY63" fmla="*/ 1828853 h 2871269"/>
                  <a:gd name="connsiteX64" fmla="*/ 2834640 w 4370891"/>
                  <a:gd name="connsiteY64" fmla="*/ 1837997 h 2871269"/>
                  <a:gd name="connsiteX65" fmla="*/ 2953512 w 4370891"/>
                  <a:gd name="connsiteY65" fmla="*/ 1856285 h 2871269"/>
                  <a:gd name="connsiteX66" fmla="*/ 3072384 w 4370891"/>
                  <a:gd name="connsiteY66" fmla="*/ 1865429 h 2871269"/>
                  <a:gd name="connsiteX67" fmla="*/ 3319272 w 4370891"/>
                  <a:gd name="connsiteY67" fmla="*/ 1828853 h 2871269"/>
                  <a:gd name="connsiteX68" fmla="*/ 3639312 w 4370891"/>
                  <a:gd name="connsiteY68" fmla="*/ 1837997 h 2871269"/>
                  <a:gd name="connsiteX69" fmla="*/ 3721608 w 4370891"/>
                  <a:gd name="connsiteY69" fmla="*/ 1847141 h 2871269"/>
                  <a:gd name="connsiteX70" fmla="*/ 3858768 w 4370891"/>
                  <a:gd name="connsiteY70" fmla="*/ 1828853 h 2871269"/>
                  <a:gd name="connsiteX71" fmla="*/ 3922776 w 4370891"/>
                  <a:gd name="connsiteY71" fmla="*/ 1810565 h 2871269"/>
                  <a:gd name="connsiteX72" fmla="*/ 4032504 w 4370891"/>
                  <a:gd name="connsiteY72" fmla="*/ 1773989 h 2871269"/>
                  <a:gd name="connsiteX73" fmla="*/ 4096512 w 4370891"/>
                  <a:gd name="connsiteY73" fmla="*/ 1755701 h 2871269"/>
                  <a:gd name="connsiteX74" fmla="*/ 4160520 w 4370891"/>
                  <a:gd name="connsiteY74" fmla="*/ 1719125 h 2871269"/>
                  <a:gd name="connsiteX75" fmla="*/ 4197096 w 4370891"/>
                  <a:gd name="connsiteY75" fmla="*/ 1655117 h 2871269"/>
                  <a:gd name="connsiteX76" fmla="*/ 4206240 w 4370891"/>
                  <a:gd name="connsiteY76" fmla="*/ 1627685 h 2871269"/>
                  <a:gd name="connsiteX77" fmla="*/ 4224528 w 4370891"/>
                  <a:gd name="connsiteY77" fmla="*/ 1600253 h 2871269"/>
                  <a:gd name="connsiteX78" fmla="*/ 4242816 w 4370891"/>
                  <a:gd name="connsiteY78" fmla="*/ 1517957 h 2871269"/>
                  <a:gd name="connsiteX79" fmla="*/ 4251960 w 4370891"/>
                  <a:gd name="connsiteY79" fmla="*/ 1472237 h 2871269"/>
                  <a:gd name="connsiteX80" fmla="*/ 4270248 w 4370891"/>
                  <a:gd name="connsiteY80" fmla="*/ 1435661 h 2871269"/>
                  <a:gd name="connsiteX81" fmla="*/ 4288536 w 4370891"/>
                  <a:gd name="connsiteY81" fmla="*/ 1371653 h 2871269"/>
                  <a:gd name="connsiteX82" fmla="*/ 4306824 w 4370891"/>
                  <a:gd name="connsiteY82" fmla="*/ 1325933 h 2871269"/>
                  <a:gd name="connsiteX83" fmla="*/ 4325112 w 4370891"/>
                  <a:gd name="connsiteY83" fmla="*/ 1234493 h 2871269"/>
                  <a:gd name="connsiteX84" fmla="*/ 4334256 w 4370891"/>
                  <a:gd name="connsiteY84" fmla="*/ 1188773 h 2871269"/>
                  <a:gd name="connsiteX85" fmla="*/ 4343400 w 4370891"/>
                  <a:gd name="connsiteY85" fmla="*/ 1133909 h 2871269"/>
                  <a:gd name="connsiteX86" fmla="*/ 4352544 w 4370891"/>
                  <a:gd name="connsiteY86" fmla="*/ 1106477 h 2871269"/>
                  <a:gd name="connsiteX87" fmla="*/ 4361688 w 4370891"/>
                  <a:gd name="connsiteY87" fmla="*/ 1069901 h 2871269"/>
                  <a:gd name="connsiteX88" fmla="*/ 4370832 w 4370891"/>
                  <a:gd name="connsiteY88" fmla="*/ 987605 h 2871269"/>
                  <a:gd name="connsiteX89" fmla="*/ 4334256 w 4370891"/>
                  <a:gd name="connsiteY89" fmla="*/ 649277 h 2871269"/>
                  <a:gd name="connsiteX90" fmla="*/ 4297680 w 4370891"/>
                  <a:gd name="connsiteY90" fmla="*/ 521261 h 2871269"/>
                  <a:gd name="connsiteX91" fmla="*/ 4261104 w 4370891"/>
                  <a:gd name="connsiteY91" fmla="*/ 466397 h 2871269"/>
                  <a:gd name="connsiteX92" fmla="*/ 4206240 w 4370891"/>
                  <a:gd name="connsiteY92" fmla="*/ 393245 h 2871269"/>
                  <a:gd name="connsiteX93" fmla="*/ 4187952 w 4370891"/>
                  <a:gd name="connsiteY93" fmla="*/ 356669 h 2871269"/>
                  <a:gd name="connsiteX94" fmla="*/ 4142232 w 4370891"/>
                  <a:gd name="connsiteY94" fmla="*/ 292661 h 2871269"/>
                  <a:gd name="connsiteX95" fmla="*/ 4114800 w 4370891"/>
                  <a:gd name="connsiteY95" fmla="*/ 265229 h 2871269"/>
                  <a:gd name="connsiteX96" fmla="*/ 4059936 w 4370891"/>
                  <a:gd name="connsiteY96" fmla="*/ 246941 h 2871269"/>
                  <a:gd name="connsiteX97" fmla="*/ 3950208 w 4370891"/>
                  <a:gd name="connsiteY97" fmla="*/ 192077 h 2871269"/>
                  <a:gd name="connsiteX98" fmla="*/ 3922776 w 4370891"/>
                  <a:gd name="connsiteY98" fmla="*/ 173789 h 2871269"/>
                  <a:gd name="connsiteX99" fmla="*/ 3840480 w 4370891"/>
                  <a:gd name="connsiteY99" fmla="*/ 155501 h 2871269"/>
                  <a:gd name="connsiteX100" fmla="*/ 3785616 w 4370891"/>
                  <a:gd name="connsiteY100" fmla="*/ 137213 h 2871269"/>
                  <a:gd name="connsiteX101" fmla="*/ 3703320 w 4370891"/>
                  <a:gd name="connsiteY101" fmla="*/ 118925 h 2871269"/>
                  <a:gd name="connsiteX102" fmla="*/ 3246120 w 4370891"/>
                  <a:gd name="connsiteY102" fmla="*/ 146357 h 2871269"/>
                  <a:gd name="connsiteX103" fmla="*/ 3090672 w 4370891"/>
                  <a:gd name="connsiteY103" fmla="*/ 164645 h 2871269"/>
                  <a:gd name="connsiteX104" fmla="*/ 3026664 w 4370891"/>
                  <a:gd name="connsiteY104" fmla="*/ 173789 h 2871269"/>
                  <a:gd name="connsiteX105" fmla="*/ 2953512 w 4370891"/>
                  <a:gd name="connsiteY105" fmla="*/ 182933 h 2871269"/>
                  <a:gd name="connsiteX106" fmla="*/ 2834640 w 4370891"/>
                  <a:gd name="connsiteY106" fmla="*/ 53 h 2871269"/>
                  <a:gd name="connsiteX107" fmla="*/ 2697480 w 4370891"/>
                  <a:gd name="connsiteY107" fmla="*/ 210365 h 2871269"/>
                  <a:gd name="connsiteX108" fmla="*/ 2642616 w 4370891"/>
                  <a:gd name="connsiteY108" fmla="*/ 228653 h 2871269"/>
                  <a:gd name="connsiteX109" fmla="*/ 2578608 w 4370891"/>
                  <a:gd name="connsiteY109" fmla="*/ 265229 h 2871269"/>
                  <a:gd name="connsiteX110" fmla="*/ 2523744 w 4370891"/>
                  <a:gd name="connsiteY110" fmla="*/ 301805 h 2871269"/>
                  <a:gd name="connsiteX111" fmla="*/ 2496312 w 4370891"/>
                  <a:gd name="connsiteY111" fmla="*/ 320093 h 2871269"/>
                  <a:gd name="connsiteX112" fmla="*/ 2414016 w 4370891"/>
                  <a:gd name="connsiteY112" fmla="*/ 393245 h 2871269"/>
                  <a:gd name="connsiteX113" fmla="*/ 2395728 w 4370891"/>
                  <a:gd name="connsiteY113" fmla="*/ 420677 h 2871269"/>
                  <a:gd name="connsiteX114" fmla="*/ 2359152 w 4370891"/>
                  <a:gd name="connsiteY114" fmla="*/ 493829 h 2871269"/>
                  <a:gd name="connsiteX115" fmla="*/ 2340864 w 4370891"/>
                  <a:gd name="connsiteY115" fmla="*/ 566981 h 2871269"/>
                  <a:gd name="connsiteX116" fmla="*/ 2322576 w 4370891"/>
                  <a:gd name="connsiteY116" fmla="*/ 658421 h 2871269"/>
                  <a:gd name="connsiteX117" fmla="*/ 2267712 w 4370891"/>
                  <a:gd name="connsiteY117" fmla="*/ 713285 h 2871269"/>
                  <a:gd name="connsiteX118" fmla="*/ 2221992 w 4370891"/>
                  <a:gd name="connsiteY118" fmla="*/ 768149 h 2871269"/>
                  <a:gd name="connsiteX119" fmla="*/ 2167128 w 4370891"/>
                  <a:gd name="connsiteY119" fmla="*/ 813869 h 2871269"/>
                  <a:gd name="connsiteX120" fmla="*/ 2130552 w 4370891"/>
                  <a:gd name="connsiteY120" fmla="*/ 841301 h 2871269"/>
                  <a:gd name="connsiteX121" fmla="*/ 2029968 w 4370891"/>
                  <a:gd name="connsiteY121" fmla="*/ 887021 h 2871269"/>
                  <a:gd name="connsiteX122" fmla="*/ 1947672 w 4370891"/>
                  <a:gd name="connsiteY122" fmla="*/ 896165 h 2871269"/>
                  <a:gd name="connsiteX123" fmla="*/ 1728216 w 4370891"/>
                  <a:gd name="connsiteY123" fmla="*/ 914453 h 2871269"/>
                  <a:gd name="connsiteX124" fmla="*/ 1627632 w 4370891"/>
                  <a:gd name="connsiteY124" fmla="*/ 896165 h 2871269"/>
                  <a:gd name="connsiteX0" fmla="*/ 1627632 w 4370891"/>
                  <a:gd name="connsiteY0" fmla="*/ 925421 h 2900525"/>
                  <a:gd name="connsiteX1" fmla="*/ 1627632 w 4370891"/>
                  <a:gd name="connsiteY1" fmla="*/ 925421 h 2900525"/>
                  <a:gd name="connsiteX2" fmla="*/ 1316736 w 4370891"/>
                  <a:gd name="connsiteY2" fmla="*/ 943709 h 2900525"/>
                  <a:gd name="connsiteX3" fmla="*/ 914400 w 4370891"/>
                  <a:gd name="connsiteY3" fmla="*/ 961997 h 2900525"/>
                  <a:gd name="connsiteX4" fmla="*/ 813816 w 4370891"/>
                  <a:gd name="connsiteY4" fmla="*/ 971141 h 2900525"/>
                  <a:gd name="connsiteX5" fmla="*/ 731520 w 4370891"/>
                  <a:gd name="connsiteY5" fmla="*/ 980285 h 2900525"/>
                  <a:gd name="connsiteX6" fmla="*/ 457200 w 4370891"/>
                  <a:gd name="connsiteY6" fmla="*/ 1007717 h 2900525"/>
                  <a:gd name="connsiteX7" fmla="*/ 347472 w 4370891"/>
                  <a:gd name="connsiteY7" fmla="*/ 1026005 h 2900525"/>
                  <a:gd name="connsiteX8" fmla="*/ 320040 w 4370891"/>
                  <a:gd name="connsiteY8" fmla="*/ 1035149 h 2900525"/>
                  <a:gd name="connsiteX9" fmla="*/ 283464 w 4370891"/>
                  <a:gd name="connsiteY9" fmla="*/ 1044293 h 2900525"/>
                  <a:gd name="connsiteX10" fmla="*/ 219456 w 4370891"/>
                  <a:gd name="connsiteY10" fmla="*/ 1062581 h 2900525"/>
                  <a:gd name="connsiteX11" fmla="*/ 146304 w 4370891"/>
                  <a:gd name="connsiteY11" fmla="*/ 1080869 h 2900525"/>
                  <a:gd name="connsiteX12" fmla="*/ 82296 w 4370891"/>
                  <a:gd name="connsiteY12" fmla="*/ 1108301 h 2900525"/>
                  <a:gd name="connsiteX13" fmla="*/ 36576 w 4370891"/>
                  <a:gd name="connsiteY13" fmla="*/ 1327757 h 2900525"/>
                  <a:gd name="connsiteX14" fmla="*/ 0 w 4370891"/>
                  <a:gd name="connsiteY14" fmla="*/ 1474061 h 2900525"/>
                  <a:gd name="connsiteX15" fmla="*/ 9144 w 4370891"/>
                  <a:gd name="connsiteY15" fmla="*/ 1702661 h 2900525"/>
                  <a:gd name="connsiteX16" fmla="*/ 18288 w 4370891"/>
                  <a:gd name="connsiteY16" fmla="*/ 1784957 h 2900525"/>
                  <a:gd name="connsiteX17" fmla="*/ 27432 w 4370891"/>
                  <a:gd name="connsiteY17" fmla="*/ 1940405 h 2900525"/>
                  <a:gd name="connsiteX18" fmla="*/ 36576 w 4370891"/>
                  <a:gd name="connsiteY18" fmla="*/ 2278733 h 2900525"/>
                  <a:gd name="connsiteX19" fmla="*/ 54864 w 4370891"/>
                  <a:gd name="connsiteY19" fmla="*/ 2425037 h 2900525"/>
                  <a:gd name="connsiteX20" fmla="*/ 64008 w 4370891"/>
                  <a:gd name="connsiteY20" fmla="*/ 2461613 h 2900525"/>
                  <a:gd name="connsiteX21" fmla="*/ 91440 w 4370891"/>
                  <a:gd name="connsiteY21" fmla="*/ 2580485 h 2900525"/>
                  <a:gd name="connsiteX22" fmla="*/ 109728 w 4370891"/>
                  <a:gd name="connsiteY22" fmla="*/ 2607917 h 2900525"/>
                  <a:gd name="connsiteX23" fmla="*/ 118872 w 4370891"/>
                  <a:gd name="connsiteY23" fmla="*/ 2635349 h 2900525"/>
                  <a:gd name="connsiteX24" fmla="*/ 146304 w 4370891"/>
                  <a:gd name="connsiteY24" fmla="*/ 2662781 h 2900525"/>
                  <a:gd name="connsiteX25" fmla="*/ 164592 w 4370891"/>
                  <a:gd name="connsiteY25" fmla="*/ 2690213 h 2900525"/>
                  <a:gd name="connsiteX26" fmla="*/ 173736 w 4370891"/>
                  <a:gd name="connsiteY26" fmla="*/ 2717645 h 2900525"/>
                  <a:gd name="connsiteX27" fmla="*/ 265176 w 4370891"/>
                  <a:gd name="connsiteY27" fmla="*/ 2772509 h 2900525"/>
                  <a:gd name="connsiteX28" fmla="*/ 292608 w 4370891"/>
                  <a:gd name="connsiteY28" fmla="*/ 2790797 h 2900525"/>
                  <a:gd name="connsiteX29" fmla="*/ 347472 w 4370891"/>
                  <a:gd name="connsiteY29" fmla="*/ 2809085 h 2900525"/>
                  <a:gd name="connsiteX30" fmla="*/ 374904 w 4370891"/>
                  <a:gd name="connsiteY30" fmla="*/ 2818229 h 2900525"/>
                  <a:gd name="connsiteX31" fmla="*/ 475488 w 4370891"/>
                  <a:gd name="connsiteY31" fmla="*/ 2854805 h 2900525"/>
                  <a:gd name="connsiteX32" fmla="*/ 594360 w 4370891"/>
                  <a:gd name="connsiteY32" fmla="*/ 2891381 h 2900525"/>
                  <a:gd name="connsiteX33" fmla="*/ 676656 w 4370891"/>
                  <a:gd name="connsiteY33" fmla="*/ 2900525 h 2900525"/>
                  <a:gd name="connsiteX34" fmla="*/ 841248 w 4370891"/>
                  <a:gd name="connsiteY34" fmla="*/ 2882237 h 2900525"/>
                  <a:gd name="connsiteX35" fmla="*/ 923544 w 4370891"/>
                  <a:gd name="connsiteY35" fmla="*/ 2863949 h 2900525"/>
                  <a:gd name="connsiteX36" fmla="*/ 1124712 w 4370891"/>
                  <a:gd name="connsiteY36" fmla="*/ 2873093 h 2900525"/>
                  <a:gd name="connsiteX37" fmla="*/ 1207008 w 4370891"/>
                  <a:gd name="connsiteY37" fmla="*/ 2882237 h 2900525"/>
                  <a:gd name="connsiteX38" fmla="*/ 1335024 w 4370891"/>
                  <a:gd name="connsiteY38" fmla="*/ 2863949 h 2900525"/>
                  <a:gd name="connsiteX39" fmla="*/ 1490472 w 4370891"/>
                  <a:gd name="connsiteY39" fmla="*/ 2827373 h 2900525"/>
                  <a:gd name="connsiteX40" fmla="*/ 1517904 w 4370891"/>
                  <a:gd name="connsiteY40" fmla="*/ 2809085 h 2900525"/>
                  <a:gd name="connsiteX41" fmla="*/ 1545336 w 4370891"/>
                  <a:gd name="connsiteY41" fmla="*/ 2799941 h 2900525"/>
                  <a:gd name="connsiteX42" fmla="*/ 1563624 w 4370891"/>
                  <a:gd name="connsiteY42" fmla="*/ 2772509 h 2900525"/>
                  <a:gd name="connsiteX43" fmla="*/ 1600200 w 4370891"/>
                  <a:gd name="connsiteY43" fmla="*/ 2726789 h 2900525"/>
                  <a:gd name="connsiteX44" fmla="*/ 1682496 w 4370891"/>
                  <a:gd name="connsiteY44" fmla="*/ 2644493 h 2900525"/>
                  <a:gd name="connsiteX45" fmla="*/ 1728216 w 4370891"/>
                  <a:gd name="connsiteY45" fmla="*/ 2580485 h 2900525"/>
                  <a:gd name="connsiteX46" fmla="*/ 1746504 w 4370891"/>
                  <a:gd name="connsiteY46" fmla="*/ 2534765 h 2900525"/>
                  <a:gd name="connsiteX47" fmla="*/ 1755648 w 4370891"/>
                  <a:gd name="connsiteY47" fmla="*/ 2507333 h 2900525"/>
                  <a:gd name="connsiteX48" fmla="*/ 1773936 w 4370891"/>
                  <a:gd name="connsiteY48" fmla="*/ 2479901 h 2900525"/>
                  <a:gd name="connsiteX49" fmla="*/ 1783080 w 4370891"/>
                  <a:gd name="connsiteY49" fmla="*/ 2434181 h 2900525"/>
                  <a:gd name="connsiteX50" fmla="*/ 1801368 w 4370891"/>
                  <a:gd name="connsiteY50" fmla="*/ 2406749 h 2900525"/>
                  <a:gd name="connsiteX51" fmla="*/ 1819656 w 4370891"/>
                  <a:gd name="connsiteY51" fmla="*/ 2333597 h 2900525"/>
                  <a:gd name="connsiteX52" fmla="*/ 1837944 w 4370891"/>
                  <a:gd name="connsiteY52" fmla="*/ 2214725 h 2900525"/>
                  <a:gd name="connsiteX53" fmla="*/ 1847088 w 4370891"/>
                  <a:gd name="connsiteY53" fmla="*/ 2169005 h 2900525"/>
                  <a:gd name="connsiteX54" fmla="*/ 1965960 w 4370891"/>
                  <a:gd name="connsiteY54" fmla="*/ 2040989 h 2900525"/>
                  <a:gd name="connsiteX55" fmla="*/ 2011680 w 4370891"/>
                  <a:gd name="connsiteY55" fmla="*/ 2022701 h 2900525"/>
                  <a:gd name="connsiteX56" fmla="*/ 2112264 w 4370891"/>
                  <a:gd name="connsiteY56" fmla="*/ 1958693 h 2900525"/>
                  <a:gd name="connsiteX57" fmla="*/ 2176272 w 4370891"/>
                  <a:gd name="connsiteY57" fmla="*/ 1922117 h 2900525"/>
                  <a:gd name="connsiteX58" fmla="*/ 2276856 w 4370891"/>
                  <a:gd name="connsiteY58" fmla="*/ 1867253 h 2900525"/>
                  <a:gd name="connsiteX59" fmla="*/ 2313432 w 4370891"/>
                  <a:gd name="connsiteY59" fmla="*/ 1848965 h 2900525"/>
                  <a:gd name="connsiteX60" fmla="*/ 2386584 w 4370891"/>
                  <a:gd name="connsiteY60" fmla="*/ 1830677 h 2900525"/>
                  <a:gd name="connsiteX61" fmla="*/ 2642616 w 4370891"/>
                  <a:gd name="connsiteY61" fmla="*/ 1839821 h 2900525"/>
                  <a:gd name="connsiteX62" fmla="*/ 2679192 w 4370891"/>
                  <a:gd name="connsiteY62" fmla="*/ 1848965 h 2900525"/>
                  <a:gd name="connsiteX63" fmla="*/ 2761488 w 4370891"/>
                  <a:gd name="connsiteY63" fmla="*/ 1858109 h 2900525"/>
                  <a:gd name="connsiteX64" fmla="*/ 2834640 w 4370891"/>
                  <a:gd name="connsiteY64" fmla="*/ 1867253 h 2900525"/>
                  <a:gd name="connsiteX65" fmla="*/ 2953512 w 4370891"/>
                  <a:gd name="connsiteY65" fmla="*/ 1885541 h 2900525"/>
                  <a:gd name="connsiteX66" fmla="*/ 3072384 w 4370891"/>
                  <a:gd name="connsiteY66" fmla="*/ 1894685 h 2900525"/>
                  <a:gd name="connsiteX67" fmla="*/ 3319272 w 4370891"/>
                  <a:gd name="connsiteY67" fmla="*/ 1858109 h 2900525"/>
                  <a:gd name="connsiteX68" fmla="*/ 3639312 w 4370891"/>
                  <a:gd name="connsiteY68" fmla="*/ 1867253 h 2900525"/>
                  <a:gd name="connsiteX69" fmla="*/ 3721608 w 4370891"/>
                  <a:gd name="connsiteY69" fmla="*/ 1876397 h 2900525"/>
                  <a:gd name="connsiteX70" fmla="*/ 3858768 w 4370891"/>
                  <a:gd name="connsiteY70" fmla="*/ 1858109 h 2900525"/>
                  <a:gd name="connsiteX71" fmla="*/ 3922776 w 4370891"/>
                  <a:gd name="connsiteY71" fmla="*/ 1839821 h 2900525"/>
                  <a:gd name="connsiteX72" fmla="*/ 4032504 w 4370891"/>
                  <a:gd name="connsiteY72" fmla="*/ 1803245 h 2900525"/>
                  <a:gd name="connsiteX73" fmla="*/ 4096512 w 4370891"/>
                  <a:gd name="connsiteY73" fmla="*/ 1784957 h 2900525"/>
                  <a:gd name="connsiteX74" fmla="*/ 4160520 w 4370891"/>
                  <a:gd name="connsiteY74" fmla="*/ 1748381 h 2900525"/>
                  <a:gd name="connsiteX75" fmla="*/ 4197096 w 4370891"/>
                  <a:gd name="connsiteY75" fmla="*/ 1684373 h 2900525"/>
                  <a:gd name="connsiteX76" fmla="*/ 4206240 w 4370891"/>
                  <a:gd name="connsiteY76" fmla="*/ 1656941 h 2900525"/>
                  <a:gd name="connsiteX77" fmla="*/ 4224528 w 4370891"/>
                  <a:gd name="connsiteY77" fmla="*/ 1629509 h 2900525"/>
                  <a:gd name="connsiteX78" fmla="*/ 4242816 w 4370891"/>
                  <a:gd name="connsiteY78" fmla="*/ 1547213 h 2900525"/>
                  <a:gd name="connsiteX79" fmla="*/ 4251960 w 4370891"/>
                  <a:gd name="connsiteY79" fmla="*/ 1501493 h 2900525"/>
                  <a:gd name="connsiteX80" fmla="*/ 4270248 w 4370891"/>
                  <a:gd name="connsiteY80" fmla="*/ 1464917 h 2900525"/>
                  <a:gd name="connsiteX81" fmla="*/ 4288536 w 4370891"/>
                  <a:gd name="connsiteY81" fmla="*/ 1400909 h 2900525"/>
                  <a:gd name="connsiteX82" fmla="*/ 4306824 w 4370891"/>
                  <a:gd name="connsiteY82" fmla="*/ 1355189 h 2900525"/>
                  <a:gd name="connsiteX83" fmla="*/ 4325112 w 4370891"/>
                  <a:gd name="connsiteY83" fmla="*/ 1263749 h 2900525"/>
                  <a:gd name="connsiteX84" fmla="*/ 4334256 w 4370891"/>
                  <a:gd name="connsiteY84" fmla="*/ 1218029 h 2900525"/>
                  <a:gd name="connsiteX85" fmla="*/ 4343400 w 4370891"/>
                  <a:gd name="connsiteY85" fmla="*/ 1163165 h 2900525"/>
                  <a:gd name="connsiteX86" fmla="*/ 4352544 w 4370891"/>
                  <a:gd name="connsiteY86" fmla="*/ 1135733 h 2900525"/>
                  <a:gd name="connsiteX87" fmla="*/ 4361688 w 4370891"/>
                  <a:gd name="connsiteY87" fmla="*/ 1099157 h 2900525"/>
                  <a:gd name="connsiteX88" fmla="*/ 4370832 w 4370891"/>
                  <a:gd name="connsiteY88" fmla="*/ 1016861 h 2900525"/>
                  <a:gd name="connsiteX89" fmla="*/ 4334256 w 4370891"/>
                  <a:gd name="connsiteY89" fmla="*/ 678533 h 2900525"/>
                  <a:gd name="connsiteX90" fmla="*/ 4297680 w 4370891"/>
                  <a:gd name="connsiteY90" fmla="*/ 550517 h 2900525"/>
                  <a:gd name="connsiteX91" fmla="*/ 4261104 w 4370891"/>
                  <a:gd name="connsiteY91" fmla="*/ 495653 h 2900525"/>
                  <a:gd name="connsiteX92" fmla="*/ 4206240 w 4370891"/>
                  <a:gd name="connsiteY92" fmla="*/ 422501 h 2900525"/>
                  <a:gd name="connsiteX93" fmla="*/ 4187952 w 4370891"/>
                  <a:gd name="connsiteY93" fmla="*/ 385925 h 2900525"/>
                  <a:gd name="connsiteX94" fmla="*/ 4142232 w 4370891"/>
                  <a:gd name="connsiteY94" fmla="*/ 321917 h 2900525"/>
                  <a:gd name="connsiteX95" fmla="*/ 4114800 w 4370891"/>
                  <a:gd name="connsiteY95" fmla="*/ 294485 h 2900525"/>
                  <a:gd name="connsiteX96" fmla="*/ 4059936 w 4370891"/>
                  <a:gd name="connsiteY96" fmla="*/ 276197 h 2900525"/>
                  <a:gd name="connsiteX97" fmla="*/ 3950208 w 4370891"/>
                  <a:gd name="connsiteY97" fmla="*/ 221333 h 2900525"/>
                  <a:gd name="connsiteX98" fmla="*/ 3922776 w 4370891"/>
                  <a:gd name="connsiteY98" fmla="*/ 203045 h 2900525"/>
                  <a:gd name="connsiteX99" fmla="*/ 3840480 w 4370891"/>
                  <a:gd name="connsiteY99" fmla="*/ 184757 h 2900525"/>
                  <a:gd name="connsiteX100" fmla="*/ 3785616 w 4370891"/>
                  <a:gd name="connsiteY100" fmla="*/ 166469 h 2900525"/>
                  <a:gd name="connsiteX101" fmla="*/ 3703320 w 4370891"/>
                  <a:gd name="connsiteY101" fmla="*/ 148181 h 2900525"/>
                  <a:gd name="connsiteX102" fmla="*/ 3246120 w 4370891"/>
                  <a:gd name="connsiteY102" fmla="*/ 175613 h 2900525"/>
                  <a:gd name="connsiteX103" fmla="*/ 3090672 w 4370891"/>
                  <a:gd name="connsiteY103" fmla="*/ 193901 h 2900525"/>
                  <a:gd name="connsiteX104" fmla="*/ 3026664 w 4370891"/>
                  <a:gd name="connsiteY104" fmla="*/ 203045 h 2900525"/>
                  <a:gd name="connsiteX105" fmla="*/ 2999232 w 4370891"/>
                  <a:gd name="connsiteY105" fmla="*/ 20165 h 2900525"/>
                  <a:gd name="connsiteX106" fmla="*/ 2834640 w 4370891"/>
                  <a:gd name="connsiteY106" fmla="*/ 29309 h 2900525"/>
                  <a:gd name="connsiteX107" fmla="*/ 2697480 w 4370891"/>
                  <a:gd name="connsiteY107" fmla="*/ 239621 h 2900525"/>
                  <a:gd name="connsiteX108" fmla="*/ 2642616 w 4370891"/>
                  <a:gd name="connsiteY108" fmla="*/ 257909 h 2900525"/>
                  <a:gd name="connsiteX109" fmla="*/ 2578608 w 4370891"/>
                  <a:gd name="connsiteY109" fmla="*/ 294485 h 2900525"/>
                  <a:gd name="connsiteX110" fmla="*/ 2523744 w 4370891"/>
                  <a:gd name="connsiteY110" fmla="*/ 331061 h 2900525"/>
                  <a:gd name="connsiteX111" fmla="*/ 2496312 w 4370891"/>
                  <a:gd name="connsiteY111" fmla="*/ 349349 h 2900525"/>
                  <a:gd name="connsiteX112" fmla="*/ 2414016 w 4370891"/>
                  <a:gd name="connsiteY112" fmla="*/ 422501 h 2900525"/>
                  <a:gd name="connsiteX113" fmla="*/ 2395728 w 4370891"/>
                  <a:gd name="connsiteY113" fmla="*/ 449933 h 2900525"/>
                  <a:gd name="connsiteX114" fmla="*/ 2359152 w 4370891"/>
                  <a:gd name="connsiteY114" fmla="*/ 523085 h 2900525"/>
                  <a:gd name="connsiteX115" fmla="*/ 2340864 w 4370891"/>
                  <a:gd name="connsiteY115" fmla="*/ 596237 h 2900525"/>
                  <a:gd name="connsiteX116" fmla="*/ 2322576 w 4370891"/>
                  <a:gd name="connsiteY116" fmla="*/ 687677 h 2900525"/>
                  <a:gd name="connsiteX117" fmla="*/ 2267712 w 4370891"/>
                  <a:gd name="connsiteY117" fmla="*/ 742541 h 2900525"/>
                  <a:gd name="connsiteX118" fmla="*/ 2221992 w 4370891"/>
                  <a:gd name="connsiteY118" fmla="*/ 797405 h 2900525"/>
                  <a:gd name="connsiteX119" fmla="*/ 2167128 w 4370891"/>
                  <a:gd name="connsiteY119" fmla="*/ 843125 h 2900525"/>
                  <a:gd name="connsiteX120" fmla="*/ 2130552 w 4370891"/>
                  <a:gd name="connsiteY120" fmla="*/ 870557 h 2900525"/>
                  <a:gd name="connsiteX121" fmla="*/ 2029968 w 4370891"/>
                  <a:gd name="connsiteY121" fmla="*/ 916277 h 2900525"/>
                  <a:gd name="connsiteX122" fmla="*/ 1947672 w 4370891"/>
                  <a:gd name="connsiteY122" fmla="*/ 925421 h 2900525"/>
                  <a:gd name="connsiteX123" fmla="*/ 1728216 w 4370891"/>
                  <a:gd name="connsiteY123" fmla="*/ 943709 h 2900525"/>
                  <a:gd name="connsiteX124" fmla="*/ 1627632 w 4370891"/>
                  <a:gd name="connsiteY124" fmla="*/ 925421 h 2900525"/>
                  <a:gd name="connsiteX0" fmla="*/ 1627632 w 4370891"/>
                  <a:gd name="connsiteY0" fmla="*/ 925421 h 2900525"/>
                  <a:gd name="connsiteX1" fmla="*/ 1627632 w 4370891"/>
                  <a:gd name="connsiteY1" fmla="*/ 925421 h 2900525"/>
                  <a:gd name="connsiteX2" fmla="*/ 1316736 w 4370891"/>
                  <a:gd name="connsiteY2" fmla="*/ 943709 h 2900525"/>
                  <a:gd name="connsiteX3" fmla="*/ 914400 w 4370891"/>
                  <a:gd name="connsiteY3" fmla="*/ 961997 h 2900525"/>
                  <a:gd name="connsiteX4" fmla="*/ 813816 w 4370891"/>
                  <a:gd name="connsiteY4" fmla="*/ 971141 h 2900525"/>
                  <a:gd name="connsiteX5" fmla="*/ 731520 w 4370891"/>
                  <a:gd name="connsiteY5" fmla="*/ 980285 h 2900525"/>
                  <a:gd name="connsiteX6" fmla="*/ 457200 w 4370891"/>
                  <a:gd name="connsiteY6" fmla="*/ 1007717 h 2900525"/>
                  <a:gd name="connsiteX7" fmla="*/ 347472 w 4370891"/>
                  <a:gd name="connsiteY7" fmla="*/ 1026005 h 2900525"/>
                  <a:gd name="connsiteX8" fmla="*/ 320040 w 4370891"/>
                  <a:gd name="connsiteY8" fmla="*/ 1035149 h 2900525"/>
                  <a:gd name="connsiteX9" fmla="*/ 283464 w 4370891"/>
                  <a:gd name="connsiteY9" fmla="*/ 1044293 h 2900525"/>
                  <a:gd name="connsiteX10" fmla="*/ 219456 w 4370891"/>
                  <a:gd name="connsiteY10" fmla="*/ 1062581 h 2900525"/>
                  <a:gd name="connsiteX11" fmla="*/ 146304 w 4370891"/>
                  <a:gd name="connsiteY11" fmla="*/ 1080869 h 2900525"/>
                  <a:gd name="connsiteX12" fmla="*/ 82296 w 4370891"/>
                  <a:gd name="connsiteY12" fmla="*/ 1108301 h 2900525"/>
                  <a:gd name="connsiteX13" fmla="*/ 36576 w 4370891"/>
                  <a:gd name="connsiteY13" fmla="*/ 1327757 h 2900525"/>
                  <a:gd name="connsiteX14" fmla="*/ 0 w 4370891"/>
                  <a:gd name="connsiteY14" fmla="*/ 1474061 h 2900525"/>
                  <a:gd name="connsiteX15" fmla="*/ 9144 w 4370891"/>
                  <a:gd name="connsiteY15" fmla="*/ 1702661 h 2900525"/>
                  <a:gd name="connsiteX16" fmla="*/ 18288 w 4370891"/>
                  <a:gd name="connsiteY16" fmla="*/ 1784957 h 2900525"/>
                  <a:gd name="connsiteX17" fmla="*/ 27432 w 4370891"/>
                  <a:gd name="connsiteY17" fmla="*/ 1940405 h 2900525"/>
                  <a:gd name="connsiteX18" fmla="*/ 36576 w 4370891"/>
                  <a:gd name="connsiteY18" fmla="*/ 2278733 h 2900525"/>
                  <a:gd name="connsiteX19" fmla="*/ 54864 w 4370891"/>
                  <a:gd name="connsiteY19" fmla="*/ 2425037 h 2900525"/>
                  <a:gd name="connsiteX20" fmla="*/ 64008 w 4370891"/>
                  <a:gd name="connsiteY20" fmla="*/ 2461613 h 2900525"/>
                  <a:gd name="connsiteX21" fmla="*/ 91440 w 4370891"/>
                  <a:gd name="connsiteY21" fmla="*/ 2580485 h 2900525"/>
                  <a:gd name="connsiteX22" fmla="*/ 109728 w 4370891"/>
                  <a:gd name="connsiteY22" fmla="*/ 2607917 h 2900525"/>
                  <a:gd name="connsiteX23" fmla="*/ 118872 w 4370891"/>
                  <a:gd name="connsiteY23" fmla="*/ 2635349 h 2900525"/>
                  <a:gd name="connsiteX24" fmla="*/ 146304 w 4370891"/>
                  <a:gd name="connsiteY24" fmla="*/ 2662781 h 2900525"/>
                  <a:gd name="connsiteX25" fmla="*/ 164592 w 4370891"/>
                  <a:gd name="connsiteY25" fmla="*/ 2690213 h 2900525"/>
                  <a:gd name="connsiteX26" fmla="*/ 173736 w 4370891"/>
                  <a:gd name="connsiteY26" fmla="*/ 2717645 h 2900525"/>
                  <a:gd name="connsiteX27" fmla="*/ 265176 w 4370891"/>
                  <a:gd name="connsiteY27" fmla="*/ 2772509 h 2900525"/>
                  <a:gd name="connsiteX28" fmla="*/ 292608 w 4370891"/>
                  <a:gd name="connsiteY28" fmla="*/ 2790797 h 2900525"/>
                  <a:gd name="connsiteX29" fmla="*/ 347472 w 4370891"/>
                  <a:gd name="connsiteY29" fmla="*/ 2809085 h 2900525"/>
                  <a:gd name="connsiteX30" fmla="*/ 374904 w 4370891"/>
                  <a:gd name="connsiteY30" fmla="*/ 2818229 h 2900525"/>
                  <a:gd name="connsiteX31" fmla="*/ 475488 w 4370891"/>
                  <a:gd name="connsiteY31" fmla="*/ 2854805 h 2900525"/>
                  <a:gd name="connsiteX32" fmla="*/ 594360 w 4370891"/>
                  <a:gd name="connsiteY32" fmla="*/ 2891381 h 2900525"/>
                  <a:gd name="connsiteX33" fmla="*/ 676656 w 4370891"/>
                  <a:gd name="connsiteY33" fmla="*/ 2900525 h 2900525"/>
                  <a:gd name="connsiteX34" fmla="*/ 841248 w 4370891"/>
                  <a:gd name="connsiteY34" fmla="*/ 2882237 h 2900525"/>
                  <a:gd name="connsiteX35" fmla="*/ 923544 w 4370891"/>
                  <a:gd name="connsiteY35" fmla="*/ 2863949 h 2900525"/>
                  <a:gd name="connsiteX36" fmla="*/ 1124712 w 4370891"/>
                  <a:gd name="connsiteY36" fmla="*/ 2873093 h 2900525"/>
                  <a:gd name="connsiteX37" fmla="*/ 1207008 w 4370891"/>
                  <a:gd name="connsiteY37" fmla="*/ 2882237 h 2900525"/>
                  <a:gd name="connsiteX38" fmla="*/ 1335024 w 4370891"/>
                  <a:gd name="connsiteY38" fmla="*/ 2863949 h 2900525"/>
                  <a:gd name="connsiteX39" fmla="*/ 1490472 w 4370891"/>
                  <a:gd name="connsiteY39" fmla="*/ 2827373 h 2900525"/>
                  <a:gd name="connsiteX40" fmla="*/ 1517904 w 4370891"/>
                  <a:gd name="connsiteY40" fmla="*/ 2809085 h 2900525"/>
                  <a:gd name="connsiteX41" fmla="*/ 1545336 w 4370891"/>
                  <a:gd name="connsiteY41" fmla="*/ 2799941 h 2900525"/>
                  <a:gd name="connsiteX42" fmla="*/ 1563624 w 4370891"/>
                  <a:gd name="connsiteY42" fmla="*/ 2772509 h 2900525"/>
                  <a:gd name="connsiteX43" fmla="*/ 1600200 w 4370891"/>
                  <a:gd name="connsiteY43" fmla="*/ 2726789 h 2900525"/>
                  <a:gd name="connsiteX44" fmla="*/ 1682496 w 4370891"/>
                  <a:gd name="connsiteY44" fmla="*/ 2644493 h 2900525"/>
                  <a:gd name="connsiteX45" fmla="*/ 1728216 w 4370891"/>
                  <a:gd name="connsiteY45" fmla="*/ 2580485 h 2900525"/>
                  <a:gd name="connsiteX46" fmla="*/ 1746504 w 4370891"/>
                  <a:gd name="connsiteY46" fmla="*/ 2534765 h 2900525"/>
                  <a:gd name="connsiteX47" fmla="*/ 1755648 w 4370891"/>
                  <a:gd name="connsiteY47" fmla="*/ 2507333 h 2900525"/>
                  <a:gd name="connsiteX48" fmla="*/ 1773936 w 4370891"/>
                  <a:gd name="connsiteY48" fmla="*/ 2479901 h 2900525"/>
                  <a:gd name="connsiteX49" fmla="*/ 1783080 w 4370891"/>
                  <a:gd name="connsiteY49" fmla="*/ 2434181 h 2900525"/>
                  <a:gd name="connsiteX50" fmla="*/ 1801368 w 4370891"/>
                  <a:gd name="connsiteY50" fmla="*/ 2406749 h 2900525"/>
                  <a:gd name="connsiteX51" fmla="*/ 1819656 w 4370891"/>
                  <a:gd name="connsiteY51" fmla="*/ 2333597 h 2900525"/>
                  <a:gd name="connsiteX52" fmla="*/ 1837944 w 4370891"/>
                  <a:gd name="connsiteY52" fmla="*/ 2214725 h 2900525"/>
                  <a:gd name="connsiteX53" fmla="*/ 1847088 w 4370891"/>
                  <a:gd name="connsiteY53" fmla="*/ 2169005 h 2900525"/>
                  <a:gd name="connsiteX54" fmla="*/ 1965960 w 4370891"/>
                  <a:gd name="connsiteY54" fmla="*/ 2040989 h 2900525"/>
                  <a:gd name="connsiteX55" fmla="*/ 2011680 w 4370891"/>
                  <a:gd name="connsiteY55" fmla="*/ 2022701 h 2900525"/>
                  <a:gd name="connsiteX56" fmla="*/ 2112264 w 4370891"/>
                  <a:gd name="connsiteY56" fmla="*/ 1958693 h 2900525"/>
                  <a:gd name="connsiteX57" fmla="*/ 2176272 w 4370891"/>
                  <a:gd name="connsiteY57" fmla="*/ 1922117 h 2900525"/>
                  <a:gd name="connsiteX58" fmla="*/ 2276856 w 4370891"/>
                  <a:gd name="connsiteY58" fmla="*/ 1867253 h 2900525"/>
                  <a:gd name="connsiteX59" fmla="*/ 2313432 w 4370891"/>
                  <a:gd name="connsiteY59" fmla="*/ 1848965 h 2900525"/>
                  <a:gd name="connsiteX60" fmla="*/ 2386584 w 4370891"/>
                  <a:gd name="connsiteY60" fmla="*/ 1830677 h 2900525"/>
                  <a:gd name="connsiteX61" fmla="*/ 2642616 w 4370891"/>
                  <a:gd name="connsiteY61" fmla="*/ 1839821 h 2900525"/>
                  <a:gd name="connsiteX62" fmla="*/ 2679192 w 4370891"/>
                  <a:gd name="connsiteY62" fmla="*/ 1848965 h 2900525"/>
                  <a:gd name="connsiteX63" fmla="*/ 2761488 w 4370891"/>
                  <a:gd name="connsiteY63" fmla="*/ 1858109 h 2900525"/>
                  <a:gd name="connsiteX64" fmla="*/ 2834640 w 4370891"/>
                  <a:gd name="connsiteY64" fmla="*/ 1867253 h 2900525"/>
                  <a:gd name="connsiteX65" fmla="*/ 2953512 w 4370891"/>
                  <a:gd name="connsiteY65" fmla="*/ 1885541 h 2900525"/>
                  <a:gd name="connsiteX66" fmla="*/ 3072384 w 4370891"/>
                  <a:gd name="connsiteY66" fmla="*/ 1894685 h 2900525"/>
                  <a:gd name="connsiteX67" fmla="*/ 3319272 w 4370891"/>
                  <a:gd name="connsiteY67" fmla="*/ 1858109 h 2900525"/>
                  <a:gd name="connsiteX68" fmla="*/ 3639312 w 4370891"/>
                  <a:gd name="connsiteY68" fmla="*/ 1867253 h 2900525"/>
                  <a:gd name="connsiteX69" fmla="*/ 3721608 w 4370891"/>
                  <a:gd name="connsiteY69" fmla="*/ 1876397 h 2900525"/>
                  <a:gd name="connsiteX70" fmla="*/ 3858768 w 4370891"/>
                  <a:gd name="connsiteY70" fmla="*/ 1858109 h 2900525"/>
                  <a:gd name="connsiteX71" fmla="*/ 3922776 w 4370891"/>
                  <a:gd name="connsiteY71" fmla="*/ 1839821 h 2900525"/>
                  <a:gd name="connsiteX72" fmla="*/ 4032504 w 4370891"/>
                  <a:gd name="connsiteY72" fmla="*/ 1803245 h 2900525"/>
                  <a:gd name="connsiteX73" fmla="*/ 4096512 w 4370891"/>
                  <a:gd name="connsiteY73" fmla="*/ 1784957 h 2900525"/>
                  <a:gd name="connsiteX74" fmla="*/ 4160520 w 4370891"/>
                  <a:gd name="connsiteY74" fmla="*/ 1748381 h 2900525"/>
                  <a:gd name="connsiteX75" fmla="*/ 4197096 w 4370891"/>
                  <a:gd name="connsiteY75" fmla="*/ 1684373 h 2900525"/>
                  <a:gd name="connsiteX76" fmla="*/ 4206240 w 4370891"/>
                  <a:gd name="connsiteY76" fmla="*/ 1656941 h 2900525"/>
                  <a:gd name="connsiteX77" fmla="*/ 4224528 w 4370891"/>
                  <a:gd name="connsiteY77" fmla="*/ 1629509 h 2900525"/>
                  <a:gd name="connsiteX78" fmla="*/ 4242816 w 4370891"/>
                  <a:gd name="connsiteY78" fmla="*/ 1547213 h 2900525"/>
                  <a:gd name="connsiteX79" fmla="*/ 4251960 w 4370891"/>
                  <a:gd name="connsiteY79" fmla="*/ 1501493 h 2900525"/>
                  <a:gd name="connsiteX80" fmla="*/ 4270248 w 4370891"/>
                  <a:gd name="connsiteY80" fmla="*/ 1464917 h 2900525"/>
                  <a:gd name="connsiteX81" fmla="*/ 4288536 w 4370891"/>
                  <a:gd name="connsiteY81" fmla="*/ 1400909 h 2900525"/>
                  <a:gd name="connsiteX82" fmla="*/ 4306824 w 4370891"/>
                  <a:gd name="connsiteY82" fmla="*/ 1355189 h 2900525"/>
                  <a:gd name="connsiteX83" fmla="*/ 4325112 w 4370891"/>
                  <a:gd name="connsiteY83" fmla="*/ 1263749 h 2900525"/>
                  <a:gd name="connsiteX84" fmla="*/ 4334256 w 4370891"/>
                  <a:gd name="connsiteY84" fmla="*/ 1218029 h 2900525"/>
                  <a:gd name="connsiteX85" fmla="*/ 4343400 w 4370891"/>
                  <a:gd name="connsiteY85" fmla="*/ 1163165 h 2900525"/>
                  <a:gd name="connsiteX86" fmla="*/ 4352544 w 4370891"/>
                  <a:gd name="connsiteY86" fmla="*/ 1135733 h 2900525"/>
                  <a:gd name="connsiteX87" fmla="*/ 4361688 w 4370891"/>
                  <a:gd name="connsiteY87" fmla="*/ 1099157 h 2900525"/>
                  <a:gd name="connsiteX88" fmla="*/ 4370832 w 4370891"/>
                  <a:gd name="connsiteY88" fmla="*/ 1016861 h 2900525"/>
                  <a:gd name="connsiteX89" fmla="*/ 4334256 w 4370891"/>
                  <a:gd name="connsiteY89" fmla="*/ 678533 h 2900525"/>
                  <a:gd name="connsiteX90" fmla="*/ 4297680 w 4370891"/>
                  <a:gd name="connsiteY90" fmla="*/ 550517 h 2900525"/>
                  <a:gd name="connsiteX91" fmla="*/ 4261104 w 4370891"/>
                  <a:gd name="connsiteY91" fmla="*/ 495653 h 2900525"/>
                  <a:gd name="connsiteX92" fmla="*/ 4206240 w 4370891"/>
                  <a:gd name="connsiteY92" fmla="*/ 422501 h 2900525"/>
                  <a:gd name="connsiteX93" fmla="*/ 4187952 w 4370891"/>
                  <a:gd name="connsiteY93" fmla="*/ 385925 h 2900525"/>
                  <a:gd name="connsiteX94" fmla="*/ 4142232 w 4370891"/>
                  <a:gd name="connsiteY94" fmla="*/ 321917 h 2900525"/>
                  <a:gd name="connsiteX95" fmla="*/ 4114800 w 4370891"/>
                  <a:gd name="connsiteY95" fmla="*/ 294485 h 2900525"/>
                  <a:gd name="connsiteX96" fmla="*/ 4059936 w 4370891"/>
                  <a:gd name="connsiteY96" fmla="*/ 276197 h 2900525"/>
                  <a:gd name="connsiteX97" fmla="*/ 3950208 w 4370891"/>
                  <a:gd name="connsiteY97" fmla="*/ 221333 h 2900525"/>
                  <a:gd name="connsiteX98" fmla="*/ 3922776 w 4370891"/>
                  <a:gd name="connsiteY98" fmla="*/ 203045 h 2900525"/>
                  <a:gd name="connsiteX99" fmla="*/ 3840480 w 4370891"/>
                  <a:gd name="connsiteY99" fmla="*/ 184757 h 2900525"/>
                  <a:gd name="connsiteX100" fmla="*/ 3785616 w 4370891"/>
                  <a:gd name="connsiteY100" fmla="*/ 166469 h 2900525"/>
                  <a:gd name="connsiteX101" fmla="*/ 3703320 w 4370891"/>
                  <a:gd name="connsiteY101" fmla="*/ 148181 h 2900525"/>
                  <a:gd name="connsiteX102" fmla="*/ 3090672 w 4370891"/>
                  <a:gd name="connsiteY102" fmla="*/ 193901 h 2900525"/>
                  <a:gd name="connsiteX103" fmla="*/ 3026664 w 4370891"/>
                  <a:gd name="connsiteY103" fmla="*/ 203045 h 2900525"/>
                  <a:gd name="connsiteX104" fmla="*/ 2999232 w 4370891"/>
                  <a:gd name="connsiteY104" fmla="*/ 20165 h 2900525"/>
                  <a:gd name="connsiteX105" fmla="*/ 2834640 w 4370891"/>
                  <a:gd name="connsiteY105" fmla="*/ 29309 h 2900525"/>
                  <a:gd name="connsiteX106" fmla="*/ 2697480 w 4370891"/>
                  <a:gd name="connsiteY106" fmla="*/ 239621 h 2900525"/>
                  <a:gd name="connsiteX107" fmla="*/ 2642616 w 4370891"/>
                  <a:gd name="connsiteY107" fmla="*/ 257909 h 2900525"/>
                  <a:gd name="connsiteX108" fmla="*/ 2578608 w 4370891"/>
                  <a:gd name="connsiteY108" fmla="*/ 294485 h 2900525"/>
                  <a:gd name="connsiteX109" fmla="*/ 2523744 w 4370891"/>
                  <a:gd name="connsiteY109" fmla="*/ 331061 h 2900525"/>
                  <a:gd name="connsiteX110" fmla="*/ 2496312 w 4370891"/>
                  <a:gd name="connsiteY110" fmla="*/ 349349 h 2900525"/>
                  <a:gd name="connsiteX111" fmla="*/ 2414016 w 4370891"/>
                  <a:gd name="connsiteY111" fmla="*/ 422501 h 2900525"/>
                  <a:gd name="connsiteX112" fmla="*/ 2395728 w 4370891"/>
                  <a:gd name="connsiteY112" fmla="*/ 449933 h 2900525"/>
                  <a:gd name="connsiteX113" fmla="*/ 2359152 w 4370891"/>
                  <a:gd name="connsiteY113" fmla="*/ 523085 h 2900525"/>
                  <a:gd name="connsiteX114" fmla="*/ 2340864 w 4370891"/>
                  <a:gd name="connsiteY114" fmla="*/ 596237 h 2900525"/>
                  <a:gd name="connsiteX115" fmla="*/ 2322576 w 4370891"/>
                  <a:gd name="connsiteY115" fmla="*/ 687677 h 2900525"/>
                  <a:gd name="connsiteX116" fmla="*/ 2267712 w 4370891"/>
                  <a:gd name="connsiteY116" fmla="*/ 742541 h 2900525"/>
                  <a:gd name="connsiteX117" fmla="*/ 2221992 w 4370891"/>
                  <a:gd name="connsiteY117" fmla="*/ 797405 h 2900525"/>
                  <a:gd name="connsiteX118" fmla="*/ 2167128 w 4370891"/>
                  <a:gd name="connsiteY118" fmla="*/ 843125 h 2900525"/>
                  <a:gd name="connsiteX119" fmla="*/ 2130552 w 4370891"/>
                  <a:gd name="connsiteY119" fmla="*/ 870557 h 2900525"/>
                  <a:gd name="connsiteX120" fmla="*/ 2029968 w 4370891"/>
                  <a:gd name="connsiteY120" fmla="*/ 916277 h 2900525"/>
                  <a:gd name="connsiteX121" fmla="*/ 1947672 w 4370891"/>
                  <a:gd name="connsiteY121" fmla="*/ 925421 h 2900525"/>
                  <a:gd name="connsiteX122" fmla="*/ 1728216 w 4370891"/>
                  <a:gd name="connsiteY122" fmla="*/ 943709 h 2900525"/>
                  <a:gd name="connsiteX123" fmla="*/ 1627632 w 4370891"/>
                  <a:gd name="connsiteY123" fmla="*/ 925421 h 2900525"/>
                  <a:gd name="connsiteX0" fmla="*/ 1627632 w 4370891"/>
                  <a:gd name="connsiteY0" fmla="*/ 900778 h 2875882"/>
                  <a:gd name="connsiteX1" fmla="*/ 1627632 w 4370891"/>
                  <a:gd name="connsiteY1" fmla="*/ 900778 h 2875882"/>
                  <a:gd name="connsiteX2" fmla="*/ 1316736 w 4370891"/>
                  <a:gd name="connsiteY2" fmla="*/ 919066 h 2875882"/>
                  <a:gd name="connsiteX3" fmla="*/ 914400 w 4370891"/>
                  <a:gd name="connsiteY3" fmla="*/ 937354 h 2875882"/>
                  <a:gd name="connsiteX4" fmla="*/ 813816 w 4370891"/>
                  <a:gd name="connsiteY4" fmla="*/ 946498 h 2875882"/>
                  <a:gd name="connsiteX5" fmla="*/ 731520 w 4370891"/>
                  <a:gd name="connsiteY5" fmla="*/ 955642 h 2875882"/>
                  <a:gd name="connsiteX6" fmla="*/ 457200 w 4370891"/>
                  <a:gd name="connsiteY6" fmla="*/ 983074 h 2875882"/>
                  <a:gd name="connsiteX7" fmla="*/ 347472 w 4370891"/>
                  <a:gd name="connsiteY7" fmla="*/ 1001362 h 2875882"/>
                  <a:gd name="connsiteX8" fmla="*/ 320040 w 4370891"/>
                  <a:gd name="connsiteY8" fmla="*/ 1010506 h 2875882"/>
                  <a:gd name="connsiteX9" fmla="*/ 283464 w 4370891"/>
                  <a:gd name="connsiteY9" fmla="*/ 1019650 h 2875882"/>
                  <a:gd name="connsiteX10" fmla="*/ 219456 w 4370891"/>
                  <a:gd name="connsiteY10" fmla="*/ 1037938 h 2875882"/>
                  <a:gd name="connsiteX11" fmla="*/ 146304 w 4370891"/>
                  <a:gd name="connsiteY11" fmla="*/ 1056226 h 2875882"/>
                  <a:gd name="connsiteX12" fmla="*/ 82296 w 4370891"/>
                  <a:gd name="connsiteY12" fmla="*/ 1083658 h 2875882"/>
                  <a:gd name="connsiteX13" fmla="*/ 36576 w 4370891"/>
                  <a:gd name="connsiteY13" fmla="*/ 1303114 h 2875882"/>
                  <a:gd name="connsiteX14" fmla="*/ 0 w 4370891"/>
                  <a:gd name="connsiteY14" fmla="*/ 1449418 h 2875882"/>
                  <a:gd name="connsiteX15" fmla="*/ 9144 w 4370891"/>
                  <a:gd name="connsiteY15" fmla="*/ 1678018 h 2875882"/>
                  <a:gd name="connsiteX16" fmla="*/ 18288 w 4370891"/>
                  <a:gd name="connsiteY16" fmla="*/ 1760314 h 2875882"/>
                  <a:gd name="connsiteX17" fmla="*/ 27432 w 4370891"/>
                  <a:gd name="connsiteY17" fmla="*/ 1915762 h 2875882"/>
                  <a:gd name="connsiteX18" fmla="*/ 36576 w 4370891"/>
                  <a:gd name="connsiteY18" fmla="*/ 2254090 h 2875882"/>
                  <a:gd name="connsiteX19" fmla="*/ 54864 w 4370891"/>
                  <a:gd name="connsiteY19" fmla="*/ 2400394 h 2875882"/>
                  <a:gd name="connsiteX20" fmla="*/ 64008 w 4370891"/>
                  <a:gd name="connsiteY20" fmla="*/ 2436970 h 2875882"/>
                  <a:gd name="connsiteX21" fmla="*/ 91440 w 4370891"/>
                  <a:gd name="connsiteY21" fmla="*/ 2555842 h 2875882"/>
                  <a:gd name="connsiteX22" fmla="*/ 109728 w 4370891"/>
                  <a:gd name="connsiteY22" fmla="*/ 2583274 h 2875882"/>
                  <a:gd name="connsiteX23" fmla="*/ 118872 w 4370891"/>
                  <a:gd name="connsiteY23" fmla="*/ 2610706 h 2875882"/>
                  <a:gd name="connsiteX24" fmla="*/ 146304 w 4370891"/>
                  <a:gd name="connsiteY24" fmla="*/ 2638138 h 2875882"/>
                  <a:gd name="connsiteX25" fmla="*/ 164592 w 4370891"/>
                  <a:gd name="connsiteY25" fmla="*/ 2665570 h 2875882"/>
                  <a:gd name="connsiteX26" fmla="*/ 173736 w 4370891"/>
                  <a:gd name="connsiteY26" fmla="*/ 2693002 h 2875882"/>
                  <a:gd name="connsiteX27" fmla="*/ 265176 w 4370891"/>
                  <a:gd name="connsiteY27" fmla="*/ 2747866 h 2875882"/>
                  <a:gd name="connsiteX28" fmla="*/ 292608 w 4370891"/>
                  <a:gd name="connsiteY28" fmla="*/ 2766154 h 2875882"/>
                  <a:gd name="connsiteX29" fmla="*/ 347472 w 4370891"/>
                  <a:gd name="connsiteY29" fmla="*/ 2784442 h 2875882"/>
                  <a:gd name="connsiteX30" fmla="*/ 374904 w 4370891"/>
                  <a:gd name="connsiteY30" fmla="*/ 2793586 h 2875882"/>
                  <a:gd name="connsiteX31" fmla="*/ 475488 w 4370891"/>
                  <a:gd name="connsiteY31" fmla="*/ 2830162 h 2875882"/>
                  <a:gd name="connsiteX32" fmla="*/ 594360 w 4370891"/>
                  <a:gd name="connsiteY32" fmla="*/ 2866738 h 2875882"/>
                  <a:gd name="connsiteX33" fmla="*/ 676656 w 4370891"/>
                  <a:gd name="connsiteY33" fmla="*/ 2875882 h 2875882"/>
                  <a:gd name="connsiteX34" fmla="*/ 841248 w 4370891"/>
                  <a:gd name="connsiteY34" fmla="*/ 2857594 h 2875882"/>
                  <a:gd name="connsiteX35" fmla="*/ 923544 w 4370891"/>
                  <a:gd name="connsiteY35" fmla="*/ 2839306 h 2875882"/>
                  <a:gd name="connsiteX36" fmla="*/ 1124712 w 4370891"/>
                  <a:gd name="connsiteY36" fmla="*/ 2848450 h 2875882"/>
                  <a:gd name="connsiteX37" fmla="*/ 1207008 w 4370891"/>
                  <a:gd name="connsiteY37" fmla="*/ 2857594 h 2875882"/>
                  <a:gd name="connsiteX38" fmla="*/ 1335024 w 4370891"/>
                  <a:gd name="connsiteY38" fmla="*/ 2839306 h 2875882"/>
                  <a:gd name="connsiteX39" fmla="*/ 1490472 w 4370891"/>
                  <a:gd name="connsiteY39" fmla="*/ 2802730 h 2875882"/>
                  <a:gd name="connsiteX40" fmla="*/ 1517904 w 4370891"/>
                  <a:gd name="connsiteY40" fmla="*/ 2784442 h 2875882"/>
                  <a:gd name="connsiteX41" fmla="*/ 1545336 w 4370891"/>
                  <a:gd name="connsiteY41" fmla="*/ 2775298 h 2875882"/>
                  <a:gd name="connsiteX42" fmla="*/ 1563624 w 4370891"/>
                  <a:gd name="connsiteY42" fmla="*/ 2747866 h 2875882"/>
                  <a:gd name="connsiteX43" fmla="*/ 1600200 w 4370891"/>
                  <a:gd name="connsiteY43" fmla="*/ 2702146 h 2875882"/>
                  <a:gd name="connsiteX44" fmla="*/ 1682496 w 4370891"/>
                  <a:gd name="connsiteY44" fmla="*/ 2619850 h 2875882"/>
                  <a:gd name="connsiteX45" fmla="*/ 1728216 w 4370891"/>
                  <a:gd name="connsiteY45" fmla="*/ 2555842 h 2875882"/>
                  <a:gd name="connsiteX46" fmla="*/ 1746504 w 4370891"/>
                  <a:gd name="connsiteY46" fmla="*/ 2510122 h 2875882"/>
                  <a:gd name="connsiteX47" fmla="*/ 1755648 w 4370891"/>
                  <a:gd name="connsiteY47" fmla="*/ 2482690 h 2875882"/>
                  <a:gd name="connsiteX48" fmla="*/ 1773936 w 4370891"/>
                  <a:gd name="connsiteY48" fmla="*/ 2455258 h 2875882"/>
                  <a:gd name="connsiteX49" fmla="*/ 1783080 w 4370891"/>
                  <a:gd name="connsiteY49" fmla="*/ 2409538 h 2875882"/>
                  <a:gd name="connsiteX50" fmla="*/ 1801368 w 4370891"/>
                  <a:gd name="connsiteY50" fmla="*/ 2382106 h 2875882"/>
                  <a:gd name="connsiteX51" fmla="*/ 1819656 w 4370891"/>
                  <a:gd name="connsiteY51" fmla="*/ 2308954 h 2875882"/>
                  <a:gd name="connsiteX52" fmla="*/ 1837944 w 4370891"/>
                  <a:gd name="connsiteY52" fmla="*/ 2190082 h 2875882"/>
                  <a:gd name="connsiteX53" fmla="*/ 1847088 w 4370891"/>
                  <a:gd name="connsiteY53" fmla="*/ 2144362 h 2875882"/>
                  <a:gd name="connsiteX54" fmla="*/ 1965960 w 4370891"/>
                  <a:gd name="connsiteY54" fmla="*/ 2016346 h 2875882"/>
                  <a:gd name="connsiteX55" fmla="*/ 2011680 w 4370891"/>
                  <a:gd name="connsiteY55" fmla="*/ 1998058 h 2875882"/>
                  <a:gd name="connsiteX56" fmla="*/ 2112264 w 4370891"/>
                  <a:gd name="connsiteY56" fmla="*/ 1934050 h 2875882"/>
                  <a:gd name="connsiteX57" fmla="*/ 2176272 w 4370891"/>
                  <a:gd name="connsiteY57" fmla="*/ 1897474 h 2875882"/>
                  <a:gd name="connsiteX58" fmla="*/ 2276856 w 4370891"/>
                  <a:gd name="connsiteY58" fmla="*/ 1842610 h 2875882"/>
                  <a:gd name="connsiteX59" fmla="*/ 2313432 w 4370891"/>
                  <a:gd name="connsiteY59" fmla="*/ 1824322 h 2875882"/>
                  <a:gd name="connsiteX60" fmla="*/ 2386584 w 4370891"/>
                  <a:gd name="connsiteY60" fmla="*/ 1806034 h 2875882"/>
                  <a:gd name="connsiteX61" fmla="*/ 2642616 w 4370891"/>
                  <a:gd name="connsiteY61" fmla="*/ 1815178 h 2875882"/>
                  <a:gd name="connsiteX62" fmla="*/ 2679192 w 4370891"/>
                  <a:gd name="connsiteY62" fmla="*/ 1824322 h 2875882"/>
                  <a:gd name="connsiteX63" fmla="*/ 2761488 w 4370891"/>
                  <a:gd name="connsiteY63" fmla="*/ 1833466 h 2875882"/>
                  <a:gd name="connsiteX64" fmla="*/ 2834640 w 4370891"/>
                  <a:gd name="connsiteY64" fmla="*/ 1842610 h 2875882"/>
                  <a:gd name="connsiteX65" fmla="*/ 2953512 w 4370891"/>
                  <a:gd name="connsiteY65" fmla="*/ 1860898 h 2875882"/>
                  <a:gd name="connsiteX66" fmla="*/ 3072384 w 4370891"/>
                  <a:gd name="connsiteY66" fmla="*/ 1870042 h 2875882"/>
                  <a:gd name="connsiteX67" fmla="*/ 3319272 w 4370891"/>
                  <a:gd name="connsiteY67" fmla="*/ 1833466 h 2875882"/>
                  <a:gd name="connsiteX68" fmla="*/ 3639312 w 4370891"/>
                  <a:gd name="connsiteY68" fmla="*/ 1842610 h 2875882"/>
                  <a:gd name="connsiteX69" fmla="*/ 3721608 w 4370891"/>
                  <a:gd name="connsiteY69" fmla="*/ 1851754 h 2875882"/>
                  <a:gd name="connsiteX70" fmla="*/ 3858768 w 4370891"/>
                  <a:gd name="connsiteY70" fmla="*/ 1833466 h 2875882"/>
                  <a:gd name="connsiteX71" fmla="*/ 3922776 w 4370891"/>
                  <a:gd name="connsiteY71" fmla="*/ 1815178 h 2875882"/>
                  <a:gd name="connsiteX72" fmla="*/ 4032504 w 4370891"/>
                  <a:gd name="connsiteY72" fmla="*/ 1778602 h 2875882"/>
                  <a:gd name="connsiteX73" fmla="*/ 4096512 w 4370891"/>
                  <a:gd name="connsiteY73" fmla="*/ 1760314 h 2875882"/>
                  <a:gd name="connsiteX74" fmla="*/ 4160520 w 4370891"/>
                  <a:gd name="connsiteY74" fmla="*/ 1723738 h 2875882"/>
                  <a:gd name="connsiteX75" fmla="*/ 4197096 w 4370891"/>
                  <a:gd name="connsiteY75" fmla="*/ 1659730 h 2875882"/>
                  <a:gd name="connsiteX76" fmla="*/ 4206240 w 4370891"/>
                  <a:gd name="connsiteY76" fmla="*/ 1632298 h 2875882"/>
                  <a:gd name="connsiteX77" fmla="*/ 4224528 w 4370891"/>
                  <a:gd name="connsiteY77" fmla="*/ 1604866 h 2875882"/>
                  <a:gd name="connsiteX78" fmla="*/ 4242816 w 4370891"/>
                  <a:gd name="connsiteY78" fmla="*/ 1522570 h 2875882"/>
                  <a:gd name="connsiteX79" fmla="*/ 4251960 w 4370891"/>
                  <a:gd name="connsiteY79" fmla="*/ 1476850 h 2875882"/>
                  <a:gd name="connsiteX80" fmla="*/ 4270248 w 4370891"/>
                  <a:gd name="connsiteY80" fmla="*/ 1440274 h 2875882"/>
                  <a:gd name="connsiteX81" fmla="*/ 4288536 w 4370891"/>
                  <a:gd name="connsiteY81" fmla="*/ 1376266 h 2875882"/>
                  <a:gd name="connsiteX82" fmla="*/ 4306824 w 4370891"/>
                  <a:gd name="connsiteY82" fmla="*/ 1330546 h 2875882"/>
                  <a:gd name="connsiteX83" fmla="*/ 4325112 w 4370891"/>
                  <a:gd name="connsiteY83" fmla="*/ 1239106 h 2875882"/>
                  <a:gd name="connsiteX84" fmla="*/ 4334256 w 4370891"/>
                  <a:gd name="connsiteY84" fmla="*/ 1193386 h 2875882"/>
                  <a:gd name="connsiteX85" fmla="*/ 4343400 w 4370891"/>
                  <a:gd name="connsiteY85" fmla="*/ 1138522 h 2875882"/>
                  <a:gd name="connsiteX86" fmla="*/ 4352544 w 4370891"/>
                  <a:gd name="connsiteY86" fmla="*/ 1111090 h 2875882"/>
                  <a:gd name="connsiteX87" fmla="*/ 4361688 w 4370891"/>
                  <a:gd name="connsiteY87" fmla="*/ 1074514 h 2875882"/>
                  <a:gd name="connsiteX88" fmla="*/ 4370832 w 4370891"/>
                  <a:gd name="connsiteY88" fmla="*/ 992218 h 2875882"/>
                  <a:gd name="connsiteX89" fmla="*/ 4334256 w 4370891"/>
                  <a:gd name="connsiteY89" fmla="*/ 653890 h 2875882"/>
                  <a:gd name="connsiteX90" fmla="*/ 4297680 w 4370891"/>
                  <a:gd name="connsiteY90" fmla="*/ 525874 h 2875882"/>
                  <a:gd name="connsiteX91" fmla="*/ 4261104 w 4370891"/>
                  <a:gd name="connsiteY91" fmla="*/ 471010 h 2875882"/>
                  <a:gd name="connsiteX92" fmla="*/ 4206240 w 4370891"/>
                  <a:gd name="connsiteY92" fmla="*/ 397858 h 2875882"/>
                  <a:gd name="connsiteX93" fmla="*/ 4187952 w 4370891"/>
                  <a:gd name="connsiteY93" fmla="*/ 361282 h 2875882"/>
                  <a:gd name="connsiteX94" fmla="*/ 4142232 w 4370891"/>
                  <a:gd name="connsiteY94" fmla="*/ 297274 h 2875882"/>
                  <a:gd name="connsiteX95" fmla="*/ 4114800 w 4370891"/>
                  <a:gd name="connsiteY95" fmla="*/ 269842 h 2875882"/>
                  <a:gd name="connsiteX96" fmla="*/ 4059936 w 4370891"/>
                  <a:gd name="connsiteY96" fmla="*/ 251554 h 2875882"/>
                  <a:gd name="connsiteX97" fmla="*/ 3950208 w 4370891"/>
                  <a:gd name="connsiteY97" fmla="*/ 196690 h 2875882"/>
                  <a:gd name="connsiteX98" fmla="*/ 3922776 w 4370891"/>
                  <a:gd name="connsiteY98" fmla="*/ 178402 h 2875882"/>
                  <a:gd name="connsiteX99" fmla="*/ 3840480 w 4370891"/>
                  <a:gd name="connsiteY99" fmla="*/ 160114 h 2875882"/>
                  <a:gd name="connsiteX100" fmla="*/ 3785616 w 4370891"/>
                  <a:gd name="connsiteY100" fmla="*/ 141826 h 2875882"/>
                  <a:gd name="connsiteX101" fmla="*/ 3703320 w 4370891"/>
                  <a:gd name="connsiteY101" fmla="*/ 123538 h 2875882"/>
                  <a:gd name="connsiteX102" fmla="*/ 3090672 w 4370891"/>
                  <a:gd name="connsiteY102" fmla="*/ 169258 h 2875882"/>
                  <a:gd name="connsiteX103" fmla="*/ 3026664 w 4370891"/>
                  <a:gd name="connsiteY103" fmla="*/ 178402 h 2875882"/>
                  <a:gd name="connsiteX104" fmla="*/ 2962656 w 4370891"/>
                  <a:gd name="connsiteY104" fmla="*/ 77818 h 2875882"/>
                  <a:gd name="connsiteX105" fmla="*/ 2834640 w 4370891"/>
                  <a:gd name="connsiteY105" fmla="*/ 4666 h 2875882"/>
                  <a:gd name="connsiteX106" fmla="*/ 2697480 w 4370891"/>
                  <a:gd name="connsiteY106" fmla="*/ 214978 h 2875882"/>
                  <a:gd name="connsiteX107" fmla="*/ 2642616 w 4370891"/>
                  <a:gd name="connsiteY107" fmla="*/ 233266 h 2875882"/>
                  <a:gd name="connsiteX108" fmla="*/ 2578608 w 4370891"/>
                  <a:gd name="connsiteY108" fmla="*/ 269842 h 2875882"/>
                  <a:gd name="connsiteX109" fmla="*/ 2523744 w 4370891"/>
                  <a:gd name="connsiteY109" fmla="*/ 306418 h 2875882"/>
                  <a:gd name="connsiteX110" fmla="*/ 2496312 w 4370891"/>
                  <a:gd name="connsiteY110" fmla="*/ 324706 h 2875882"/>
                  <a:gd name="connsiteX111" fmla="*/ 2414016 w 4370891"/>
                  <a:gd name="connsiteY111" fmla="*/ 397858 h 2875882"/>
                  <a:gd name="connsiteX112" fmla="*/ 2395728 w 4370891"/>
                  <a:gd name="connsiteY112" fmla="*/ 425290 h 2875882"/>
                  <a:gd name="connsiteX113" fmla="*/ 2359152 w 4370891"/>
                  <a:gd name="connsiteY113" fmla="*/ 498442 h 2875882"/>
                  <a:gd name="connsiteX114" fmla="*/ 2340864 w 4370891"/>
                  <a:gd name="connsiteY114" fmla="*/ 571594 h 2875882"/>
                  <a:gd name="connsiteX115" fmla="*/ 2322576 w 4370891"/>
                  <a:gd name="connsiteY115" fmla="*/ 663034 h 2875882"/>
                  <a:gd name="connsiteX116" fmla="*/ 2267712 w 4370891"/>
                  <a:gd name="connsiteY116" fmla="*/ 717898 h 2875882"/>
                  <a:gd name="connsiteX117" fmla="*/ 2221992 w 4370891"/>
                  <a:gd name="connsiteY117" fmla="*/ 772762 h 2875882"/>
                  <a:gd name="connsiteX118" fmla="*/ 2167128 w 4370891"/>
                  <a:gd name="connsiteY118" fmla="*/ 818482 h 2875882"/>
                  <a:gd name="connsiteX119" fmla="*/ 2130552 w 4370891"/>
                  <a:gd name="connsiteY119" fmla="*/ 845914 h 2875882"/>
                  <a:gd name="connsiteX120" fmla="*/ 2029968 w 4370891"/>
                  <a:gd name="connsiteY120" fmla="*/ 891634 h 2875882"/>
                  <a:gd name="connsiteX121" fmla="*/ 1947672 w 4370891"/>
                  <a:gd name="connsiteY121" fmla="*/ 900778 h 2875882"/>
                  <a:gd name="connsiteX122" fmla="*/ 1728216 w 4370891"/>
                  <a:gd name="connsiteY122" fmla="*/ 919066 h 2875882"/>
                  <a:gd name="connsiteX123" fmla="*/ 1627632 w 4370891"/>
                  <a:gd name="connsiteY123" fmla="*/ 900778 h 2875882"/>
                  <a:gd name="connsiteX0" fmla="*/ 1627632 w 4370891"/>
                  <a:gd name="connsiteY0" fmla="*/ 900778 h 2875882"/>
                  <a:gd name="connsiteX1" fmla="*/ 1627632 w 4370891"/>
                  <a:gd name="connsiteY1" fmla="*/ 900778 h 2875882"/>
                  <a:gd name="connsiteX2" fmla="*/ 1316736 w 4370891"/>
                  <a:gd name="connsiteY2" fmla="*/ 919066 h 2875882"/>
                  <a:gd name="connsiteX3" fmla="*/ 914400 w 4370891"/>
                  <a:gd name="connsiteY3" fmla="*/ 937354 h 2875882"/>
                  <a:gd name="connsiteX4" fmla="*/ 813816 w 4370891"/>
                  <a:gd name="connsiteY4" fmla="*/ 946498 h 2875882"/>
                  <a:gd name="connsiteX5" fmla="*/ 731520 w 4370891"/>
                  <a:gd name="connsiteY5" fmla="*/ 955642 h 2875882"/>
                  <a:gd name="connsiteX6" fmla="*/ 457200 w 4370891"/>
                  <a:gd name="connsiteY6" fmla="*/ 983074 h 2875882"/>
                  <a:gd name="connsiteX7" fmla="*/ 347472 w 4370891"/>
                  <a:gd name="connsiteY7" fmla="*/ 1001362 h 2875882"/>
                  <a:gd name="connsiteX8" fmla="*/ 320040 w 4370891"/>
                  <a:gd name="connsiteY8" fmla="*/ 1010506 h 2875882"/>
                  <a:gd name="connsiteX9" fmla="*/ 283464 w 4370891"/>
                  <a:gd name="connsiteY9" fmla="*/ 1019650 h 2875882"/>
                  <a:gd name="connsiteX10" fmla="*/ 219456 w 4370891"/>
                  <a:gd name="connsiteY10" fmla="*/ 1037938 h 2875882"/>
                  <a:gd name="connsiteX11" fmla="*/ 146304 w 4370891"/>
                  <a:gd name="connsiteY11" fmla="*/ 1056226 h 2875882"/>
                  <a:gd name="connsiteX12" fmla="*/ 82296 w 4370891"/>
                  <a:gd name="connsiteY12" fmla="*/ 1083658 h 2875882"/>
                  <a:gd name="connsiteX13" fmla="*/ 36576 w 4370891"/>
                  <a:gd name="connsiteY13" fmla="*/ 1303114 h 2875882"/>
                  <a:gd name="connsiteX14" fmla="*/ 0 w 4370891"/>
                  <a:gd name="connsiteY14" fmla="*/ 1449418 h 2875882"/>
                  <a:gd name="connsiteX15" fmla="*/ 9144 w 4370891"/>
                  <a:gd name="connsiteY15" fmla="*/ 1678018 h 2875882"/>
                  <a:gd name="connsiteX16" fmla="*/ 18288 w 4370891"/>
                  <a:gd name="connsiteY16" fmla="*/ 1760314 h 2875882"/>
                  <a:gd name="connsiteX17" fmla="*/ 27432 w 4370891"/>
                  <a:gd name="connsiteY17" fmla="*/ 1915762 h 2875882"/>
                  <a:gd name="connsiteX18" fmla="*/ 36576 w 4370891"/>
                  <a:gd name="connsiteY18" fmla="*/ 2254090 h 2875882"/>
                  <a:gd name="connsiteX19" fmla="*/ 54864 w 4370891"/>
                  <a:gd name="connsiteY19" fmla="*/ 2400394 h 2875882"/>
                  <a:gd name="connsiteX20" fmla="*/ 64008 w 4370891"/>
                  <a:gd name="connsiteY20" fmla="*/ 2436970 h 2875882"/>
                  <a:gd name="connsiteX21" fmla="*/ 91440 w 4370891"/>
                  <a:gd name="connsiteY21" fmla="*/ 2555842 h 2875882"/>
                  <a:gd name="connsiteX22" fmla="*/ 109728 w 4370891"/>
                  <a:gd name="connsiteY22" fmla="*/ 2583274 h 2875882"/>
                  <a:gd name="connsiteX23" fmla="*/ 118872 w 4370891"/>
                  <a:gd name="connsiteY23" fmla="*/ 2610706 h 2875882"/>
                  <a:gd name="connsiteX24" fmla="*/ 146304 w 4370891"/>
                  <a:gd name="connsiteY24" fmla="*/ 2638138 h 2875882"/>
                  <a:gd name="connsiteX25" fmla="*/ 164592 w 4370891"/>
                  <a:gd name="connsiteY25" fmla="*/ 2665570 h 2875882"/>
                  <a:gd name="connsiteX26" fmla="*/ 173736 w 4370891"/>
                  <a:gd name="connsiteY26" fmla="*/ 2693002 h 2875882"/>
                  <a:gd name="connsiteX27" fmla="*/ 265176 w 4370891"/>
                  <a:gd name="connsiteY27" fmla="*/ 2747866 h 2875882"/>
                  <a:gd name="connsiteX28" fmla="*/ 292608 w 4370891"/>
                  <a:gd name="connsiteY28" fmla="*/ 2766154 h 2875882"/>
                  <a:gd name="connsiteX29" fmla="*/ 347472 w 4370891"/>
                  <a:gd name="connsiteY29" fmla="*/ 2784442 h 2875882"/>
                  <a:gd name="connsiteX30" fmla="*/ 374904 w 4370891"/>
                  <a:gd name="connsiteY30" fmla="*/ 2793586 h 2875882"/>
                  <a:gd name="connsiteX31" fmla="*/ 475488 w 4370891"/>
                  <a:gd name="connsiteY31" fmla="*/ 2830162 h 2875882"/>
                  <a:gd name="connsiteX32" fmla="*/ 594360 w 4370891"/>
                  <a:gd name="connsiteY32" fmla="*/ 2866738 h 2875882"/>
                  <a:gd name="connsiteX33" fmla="*/ 676656 w 4370891"/>
                  <a:gd name="connsiteY33" fmla="*/ 2875882 h 2875882"/>
                  <a:gd name="connsiteX34" fmla="*/ 841248 w 4370891"/>
                  <a:gd name="connsiteY34" fmla="*/ 2857594 h 2875882"/>
                  <a:gd name="connsiteX35" fmla="*/ 923544 w 4370891"/>
                  <a:gd name="connsiteY35" fmla="*/ 2839306 h 2875882"/>
                  <a:gd name="connsiteX36" fmla="*/ 1124712 w 4370891"/>
                  <a:gd name="connsiteY36" fmla="*/ 2848450 h 2875882"/>
                  <a:gd name="connsiteX37" fmla="*/ 1207008 w 4370891"/>
                  <a:gd name="connsiteY37" fmla="*/ 2857594 h 2875882"/>
                  <a:gd name="connsiteX38" fmla="*/ 1335024 w 4370891"/>
                  <a:gd name="connsiteY38" fmla="*/ 2839306 h 2875882"/>
                  <a:gd name="connsiteX39" fmla="*/ 1490472 w 4370891"/>
                  <a:gd name="connsiteY39" fmla="*/ 2802730 h 2875882"/>
                  <a:gd name="connsiteX40" fmla="*/ 1517904 w 4370891"/>
                  <a:gd name="connsiteY40" fmla="*/ 2784442 h 2875882"/>
                  <a:gd name="connsiteX41" fmla="*/ 1545336 w 4370891"/>
                  <a:gd name="connsiteY41" fmla="*/ 2775298 h 2875882"/>
                  <a:gd name="connsiteX42" fmla="*/ 1563624 w 4370891"/>
                  <a:gd name="connsiteY42" fmla="*/ 2747866 h 2875882"/>
                  <a:gd name="connsiteX43" fmla="*/ 1600200 w 4370891"/>
                  <a:gd name="connsiteY43" fmla="*/ 2702146 h 2875882"/>
                  <a:gd name="connsiteX44" fmla="*/ 1682496 w 4370891"/>
                  <a:gd name="connsiteY44" fmla="*/ 2619850 h 2875882"/>
                  <a:gd name="connsiteX45" fmla="*/ 1728216 w 4370891"/>
                  <a:gd name="connsiteY45" fmla="*/ 2555842 h 2875882"/>
                  <a:gd name="connsiteX46" fmla="*/ 1746504 w 4370891"/>
                  <a:gd name="connsiteY46" fmla="*/ 2510122 h 2875882"/>
                  <a:gd name="connsiteX47" fmla="*/ 1755648 w 4370891"/>
                  <a:gd name="connsiteY47" fmla="*/ 2482690 h 2875882"/>
                  <a:gd name="connsiteX48" fmla="*/ 1773936 w 4370891"/>
                  <a:gd name="connsiteY48" fmla="*/ 2455258 h 2875882"/>
                  <a:gd name="connsiteX49" fmla="*/ 1783080 w 4370891"/>
                  <a:gd name="connsiteY49" fmla="*/ 2409538 h 2875882"/>
                  <a:gd name="connsiteX50" fmla="*/ 1801368 w 4370891"/>
                  <a:gd name="connsiteY50" fmla="*/ 2382106 h 2875882"/>
                  <a:gd name="connsiteX51" fmla="*/ 1819656 w 4370891"/>
                  <a:gd name="connsiteY51" fmla="*/ 2308954 h 2875882"/>
                  <a:gd name="connsiteX52" fmla="*/ 1837944 w 4370891"/>
                  <a:gd name="connsiteY52" fmla="*/ 2190082 h 2875882"/>
                  <a:gd name="connsiteX53" fmla="*/ 1847088 w 4370891"/>
                  <a:gd name="connsiteY53" fmla="*/ 2144362 h 2875882"/>
                  <a:gd name="connsiteX54" fmla="*/ 1965960 w 4370891"/>
                  <a:gd name="connsiteY54" fmla="*/ 2016346 h 2875882"/>
                  <a:gd name="connsiteX55" fmla="*/ 2011680 w 4370891"/>
                  <a:gd name="connsiteY55" fmla="*/ 1998058 h 2875882"/>
                  <a:gd name="connsiteX56" fmla="*/ 2112264 w 4370891"/>
                  <a:gd name="connsiteY56" fmla="*/ 1934050 h 2875882"/>
                  <a:gd name="connsiteX57" fmla="*/ 2176272 w 4370891"/>
                  <a:gd name="connsiteY57" fmla="*/ 1897474 h 2875882"/>
                  <a:gd name="connsiteX58" fmla="*/ 2276856 w 4370891"/>
                  <a:gd name="connsiteY58" fmla="*/ 1842610 h 2875882"/>
                  <a:gd name="connsiteX59" fmla="*/ 2313432 w 4370891"/>
                  <a:gd name="connsiteY59" fmla="*/ 1824322 h 2875882"/>
                  <a:gd name="connsiteX60" fmla="*/ 2386584 w 4370891"/>
                  <a:gd name="connsiteY60" fmla="*/ 1806034 h 2875882"/>
                  <a:gd name="connsiteX61" fmla="*/ 2642616 w 4370891"/>
                  <a:gd name="connsiteY61" fmla="*/ 1815178 h 2875882"/>
                  <a:gd name="connsiteX62" fmla="*/ 2679192 w 4370891"/>
                  <a:gd name="connsiteY62" fmla="*/ 1824322 h 2875882"/>
                  <a:gd name="connsiteX63" fmla="*/ 2761488 w 4370891"/>
                  <a:gd name="connsiteY63" fmla="*/ 1833466 h 2875882"/>
                  <a:gd name="connsiteX64" fmla="*/ 2834640 w 4370891"/>
                  <a:gd name="connsiteY64" fmla="*/ 1842610 h 2875882"/>
                  <a:gd name="connsiteX65" fmla="*/ 2953512 w 4370891"/>
                  <a:gd name="connsiteY65" fmla="*/ 1860898 h 2875882"/>
                  <a:gd name="connsiteX66" fmla="*/ 3072384 w 4370891"/>
                  <a:gd name="connsiteY66" fmla="*/ 1870042 h 2875882"/>
                  <a:gd name="connsiteX67" fmla="*/ 3319272 w 4370891"/>
                  <a:gd name="connsiteY67" fmla="*/ 1833466 h 2875882"/>
                  <a:gd name="connsiteX68" fmla="*/ 3639312 w 4370891"/>
                  <a:gd name="connsiteY68" fmla="*/ 1842610 h 2875882"/>
                  <a:gd name="connsiteX69" fmla="*/ 3721608 w 4370891"/>
                  <a:gd name="connsiteY69" fmla="*/ 1851754 h 2875882"/>
                  <a:gd name="connsiteX70" fmla="*/ 3858768 w 4370891"/>
                  <a:gd name="connsiteY70" fmla="*/ 1833466 h 2875882"/>
                  <a:gd name="connsiteX71" fmla="*/ 3922776 w 4370891"/>
                  <a:gd name="connsiteY71" fmla="*/ 1815178 h 2875882"/>
                  <a:gd name="connsiteX72" fmla="*/ 4032504 w 4370891"/>
                  <a:gd name="connsiteY72" fmla="*/ 1778602 h 2875882"/>
                  <a:gd name="connsiteX73" fmla="*/ 4096512 w 4370891"/>
                  <a:gd name="connsiteY73" fmla="*/ 1760314 h 2875882"/>
                  <a:gd name="connsiteX74" fmla="*/ 4160520 w 4370891"/>
                  <a:gd name="connsiteY74" fmla="*/ 1723738 h 2875882"/>
                  <a:gd name="connsiteX75" fmla="*/ 4197096 w 4370891"/>
                  <a:gd name="connsiteY75" fmla="*/ 1659730 h 2875882"/>
                  <a:gd name="connsiteX76" fmla="*/ 4206240 w 4370891"/>
                  <a:gd name="connsiteY76" fmla="*/ 1632298 h 2875882"/>
                  <a:gd name="connsiteX77" fmla="*/ 4224528 w 4370891"/>
                  <a:gd name="connsiteY77" fmla="*/ 1604866 h 2875882"/>
                  <a:gd name="connsiteX78" fmla="*/ 4242816 w 4370891"/>
                  <a:gd name="connsiteY78" fmla="*/ 1522570 h 2875882"/>
                  <a:gd name="connsiteX79" fmla="*/ 4251960 w 4370891"/>
                  <a:gd name="connsiteY79" fmla="*/ 1476850 h 2875882"/>
                  <a:gd name="connsiteX80" fmla="*/ 4270248 w 4370891"/>
                  <a:gd name="connsiteY80" fmla="*/ 1440274 h 2875882"/>
                  <a:gd name="connsiteX81" fmla="*/ 4288536 w 4370891"/>
                  <a:gd name="connsiteY81" fmla="*/ 1376266 h 2875882"/>
                  <a:gd name="connsiteX82" fmla="*/ 4306824 w 4370891"/>
                  <a:gd name="connsiteY82" fmla="*/ 1330546 h 2875882"/>
                  <a:gd name="connsiteX83" fmla="*/ 4325112 w 4370891"/>
                  <a:gd name="connsiteY83" fmla="*/ 1239106 h 2875882"/>
                  <a:gd name="connsiteX84" fmla="*/ 4334256 w 4370891"/>
                  <a:gd name="connsiteY84" fmla="*/ 1193386 h 2875882"/>
                  <a:gd name="connsiteX85" fmla="*/ 4343400 w 4370891"/>
                  <a:gd name="connsiteY85" fmla="*/ 1138522 h 2875882"/>
                  <a:gd name="connsiteX86" fmla="*/ 4352544 w 4370891"/>
                  <a:gd name="connsiteY86" fmla="*/ 1111090 h 2875882"/>
                  <a:gd name="connsiteX87" fmla="*/ 4361688 w 4370891"/>
                  <a:gd name="connsiteY87" fmla="*/ 1074514 h 2875882"/>
                  <a:gd name="connsiteX88" fmla="*/ 4370832 w 4370891"/>
                  <a:gd name="connsiteY88" fmla="*/ 992218 h 2875882"/>
                  <a:gd name="connsiteX89" fmla="*/ 4334256 w 4370891"/>
                  <a:gd name="connsiteY89" fmla="*/ 653890 h 2875882"/>
                  <a:gd name="connsiteX90" fmla="*/ 4297680 w 4370891"/>
                  <a:gd name="connsiteY90" fmla="*/ 525874 h 2875882"/>
                  <a:gd name="connsiteX91" fmla="*/ 4261104 w 4370891"/>
                  <a:gd name="connsiteY91" fmla="*/ 471010 h 2875882"/>
                  <a:gd name="connsiteX92" fmla="*/ 4206240 w 4370891"/>
                  <a:gd name="connsiteY92" fmla="*/ 397858 h 2875882"/>
                  <a:gd name="connsiteX93" fmla="*/ 4187952 w 4370891"/>
                  <a:gd name="connsiteY93" fmla="*/ 361282 h 2875882"/>
                  <a:gd name="connsiteX94" fmla="*/ 4142232 w 4370891"/>
                  <a:gd name="connsiteY94" fmla="*/ 297274 h 2875882"/>
                  <a:gd name="connsiteX95" fmla="*/ 4114800 w 4370891"/>
                  <a:gd name="connsiteY95" fmla="*/ 269842 h 2875882"/>
                  <a:gd name="connsiteX96" fmla="*/ 4059936 w 4370891"/>
                  <a:gd name="connsiteY96" fmla="*/ 251554 h 2875882"/>
                  <a:gd name="connsiteX97" fmla="*/ 3950208 w 4370891"/>
                  <a:gd name="connsiteY97" fmla="*/ 196690 h 2875882"/>
                  <a:gd name="connsiteX98" fmla="*/ 3922776 w 4370891"/>
                  <a:gd name="connsiteY98" fmla="*/ 178402 h 2875882"/>
                  <a:gd name="connsiteX99" fmla="*/ 3840480 w 4370891"/>
                  <a:gd name="connsiteY99" fmla="*/ 160114 h 2875882"/>
                  <a:gd name="connsiteX100" fmla="*/ 3785616 w 4370891"/>
                  <a:gd name="connsiteY100" fmla="*/ 141826 h 2875882"/>
                  <a:gd name="connsiteX101" fmla="*/ 3703320 w 4370891"/>
                  <a:gd name="connsiteY101" fmla="*/ 123538 h 2875882"/>
                  <a:gd name="connsiteX102" fmla="*/ 3026664 w 4370891"/>
                  <a:gd name="connsiteY102" fmla="*/ 178402 h 2875882"/>
                  <a:gd name="connsiteX103" fmla="*/ 2962656 w 4370891"/>
                  <a:gd name="connsiteY103" fmla="*/ 77818 h 2875882"/>
                  <a:gd name="connsiteX104" fmla="*/ 2834640 w 4370891"/>
                  <a:gd name="connsiteY104" fmla="*/ 4666 h 2875882"/>
                  <a:gd name="connsiteX105" fmla="*/ 2697480 w 4370891"/>
                  <a:gd name="connsiteY105" fmla="*/ 214978 h 2875882"/>
                  <a:gd name="connsiteX106" fmla="*/ 2642616 w 4370891"/>
                  <a:gd name="connsiteY106" fmla="*/ 233266 h 2875882"/>
                  <a:gd name="connsiteX107" fmla="*/ 2578608 w 4370891"/>
                  <a:gd name="connsiteY107" fmla="*/ 269842 h 2875882"/>
                  <a:gd name="connsiteX108" fmla="*/ 2523744 w 4370891"/>
                  <a:gd name="connsiteY108" fmla="*/ 306418 h 2875882"/>
                  <a:gd name="connsiteX109" fmla="*/ 2496312 w 4370891"/>
                  <a:gd name="connsiteY109" fmla="*/ 324706 h 2875882"/>
                  <a:gd name="connsiteX110" fmla="*/ 2414016 w 4370891"/>
                  <a:gd name="connsiteY110" fmla="*/ 397858 h 2875882"/>
                  <a:gd name="connsiteX111" fmla="*/ 2395728 w 4370891"/>
                  <a:gd name="connsiteY111" fmla="*/ 425290 h 2875882"/>
                  <a:gd name="connsiteX112" fmla="*/ 2359152 w 4370891"/>
                  <a:gd name="connsiteY112" fmla="*/ 498442 h 2875882"/>
                  <a:gd name="connsiteX113" fmla="*/ 2340864 w 4370891"/>
                  <a:gd name="connsiteY113" fmla="*/ 571594 h 2875882"/>
                  <a:gd name="connsiteX114" fmla="*/ 2322576 w 4370891"/>
                  <a:gd name="connsiteY114" fmla="*/ 663034 h 2875882"/>
                  <a:gd name="connsiteX115" fmla="*/ 2267712 w 4370891"/>
                  <a:gd name="connsiteY115" fmla="*/ 717898 h 2875882"/>
                  <a:gd name="connsiteX116" fmla="*/ 2221992 w 4370891"/>
                  <a:gd name="connsiteY116" fmla="*/ 772762 h 2875882"/>
                  <a:gd name="connsiteX117" fmla="*/ 2167128 w 4370891"/>
                  <a:gd name="connsiteY117" fmla="*/ 818482 h 2875882"/>
                  <a:gd name="connsiteX118" fmla="*/ 2130552 w 4370891"/>
                  <a:gd name="connsiteY118" fmla="*/ 845914 h 2875882"/>
                  <a:gd name="connsiteX119" fmla="*/ 2029968 w 4370891"/>
                  <a:gd name="connsiteY119" fmla="*/ 891634 h 2875882"/>
                  <a:gd name="connsiteX120" fmla="*/ 1947672 w 4370891"/>
                  <a:gd name="connsiteY120" fmla="*/ 900778 h 2875882"/>
                  <a:gd name="connsiteX121" fmla="*/ 1728216 w 4370891"/>
                  <a:gd name="connsiteY121" fmla="*/ 919066 h 2875882"/>
                  <a:gd name="connsiteX122" fmla="*/ 1627632 w 4370891"/>
                  <a:gd name="connsiteY122" fmla="*/ 900778 h 2875882"/>
                  <a:gd name="connsiteX0" fmla="*/ 1627632 w 4370891"/>
                  <a:gd name="connsiteY0" fmla="*/ 900348 h 2875452"/>
                  <a:gd name="connsiteX1" fmla="*/ 1627632 w 4370891"/>
                  <a:gd name="connsiteY1" fmla="*/ 900348 h 2875452"/>
                  <a:gd name="connsiteX2" fmla="*/ 1316736 w 4370891"/>
                  <a:gd name="connsiteY2" fmla="*/ 918636 h 2875452"/>
                  <a:gd name="connsiteX3" fmla="*/ 914400 w 4370891"/>
                  <a:gd name="connsiteY3" fmla="*/ 936924 h 2875452"/>
                  <a:gd name="connsiteX4" fmla="*/ 813816 w 4370891"/>
                  <a:gd name="connsiteY4" fmla="*/ 946068 h 2875452"/>
                  <a:gd name="connsiteX5" fmla="*/ 731520 w 4370891"/>
                  <a:gd name="connsiteY5" fmla="*/ 955212 h 2875452"/>
                  <a:gd name="connsiteX6" fmla="*/ 457200 w 4370891"/>
                  <a:gd name="connsiteY6" fmla="*/ 982644 h 2875452"/>
                  <a:gd name="connsiteX7" fmla="*/ 347472 w 4370891"/>
                  <a:gd name="connsiteY7" fmla="*/ 1000932 h 2875452"/>
                  <a:gd name="connsiteX8" fmla="*/ 320040 w 4370891"/>
                  <a:gd name="connsiteY8" fmla="*/ 1010076 h 2875452"/>
                  <a:gd name="connsiteX9" fmla="*/ 283464 w 4370891"/>
                  <a:gd name="connsiteY9" fmla="*/ 1019220 h 2875452"/>
                  <a:gd name="connsiteX10" fmla="*/ 219456 w 4370891"/>
                  <a:gd name="connsiteY10" fmla="*/ 1037508 h 2875452"/>
                  <a:gd name="connsiteX11" fmla="*/ 146304 w 4370891"/>
                  <a:gd name="connsiteY11" fmla="*/ 1055796 h 2875452"/>
                  <a:gd name="connsiteX12" fmla="*/ 82296 w 4370891"/>
                  <a:gd name="connsiteY12" fmla="*/ 1083228 h 2875452"/>
                  <a:gd name="connsiteX13" fmla="*/ 36576 w 4370891"/>
                  <a:gd name="connsiteY13" fmla="*/ 1302684 h 2875452"/>
                  <a:gd name="connsiteX14" fmla="*/ 0 w 4370891"/>
                  <a:gd name="connsiteY14" fmla="*/ 1448988 h 2875452"/>
                  <a:gd name="connsiteX15" fmla="*/ 9144 w 4370891"/>
                  <a:gd name="connsiteY15" fmla="*/ 1677588 h 2875452"/>
                  <a:gd name="connsiteX16" fmla="*/ 18288 w 4370891"/>
                  <a:gd name="connsiteY16" fmla="*/ 1759884 h 2875452"/>
                  <a:gd name="connsiteX17" fmla="*/ 27432 w 4370891"/>
                  <a:gd name="connsiteY17" fmla="*/ 1915332 h 2875452"/>
                  <a:gd name="connsiteX18" fmla="*/ 36576 w 4370891"/>
                  <a:gd name="connsiteY18" fmla="*/ 2253660 h 2875452"/>
                  <a:gd name="connsiteX19" fmla="*/ 54864 w 4370891"/>
                  <a:gd name="connsiteY19" fmla="*/ 2399964 h 2875452"/>
                  <a:gd name="connsiteX20" fmla="*/ 64008 w 4370891"/>
                  <a:gd name="connsiteY20" fmla="*/ 2436540 h 2875452"/>
                  <a:gd name="connsiteX21" fmla="*/ 91440 w 4370891"/>
                  <a:gd name="connsiteY21" fmla="*/ 2555412 h 2875452"/>
                  <a:gd name="connsiteX22" fmla="*/ 109728 w 4370891"/>
                  <a:gd name="connsiteY22" fmla="*/ 2582844 h 2875452"/>
                  <a:gd name="connsiteX23" fmla="*/ 118872 w 4370891"/>
                  <a:gd name="connsiteY23" fmla="*/ 2610276 h 2875452"/>
                  <a:gd name="connsiteX24" fmla="*/ 146304 w 4370891"/>
                  <a:gd name="connsiteY24" fmla="*/ 2637708 h 2875452"/>
                  <a:gd name="connsiteX25" fmla="*/ 164592 w 4370891"/>
                  <a:gd name="connsiteY25" fmla="*/ 2665140 h 2875452"/>
                  <a:gd name="connsiteX26" fmla="*/ 173736 w 4370891"/>
                  <a:gd name="connsiteY26" fmla="*/ 2692572 h 2875452"/>
                  <a:gd name="connsiteX27" fmla="*/ 265176 w 4370891"/>
                  <a:gd name="connsiteY27" fmla="*/ 2747436 h 2875452"/>
                  <a:gd name="connsiteX28" fmla="*/ 292608 w 4370891"/>
                  <a:gd name="connsiteY28" fmla="*/ 2765724 h 2875452"/>
                  <a:gd name="connsiteX29" fmla="*/ 347472 w 4370891"/>
                  <a:gd name="connsiteY29" fmla="*/ 2784012 h 2875452"/>
                  <a:gd name="connsiteX30" fmla="*/ 374904 w 4370891"/>
                  <a:gd name="connsiteY30" fmla="*/ 2793156 h 2875452"/>
                  <a:gd name="connsiteX31" fmla="*/ 475488 w 4370891"/>
                  <a:gd name="connsiteY31" fmla="*/ 2829732 h 2875452"/>
                  <a:gd name="connsiteX32" fmla="*/ 594360 w 4370891"/>
                  <a:gd name="connsiteY32" fmla="*/ 2866308 h 2875452"/>
                  <a:gd name="connsiteX33" fmla="*/ 676656 w 4370891"/>
                  <a:gd name="connsiteY33" fmla="*/ 2875452 h 2875452"/>
                  <a:gd name="connsiteX34" fmla="*/ 841248 w 4370891"/>
                  <a:gd name="connsiteY34" fmla="*/ 2857164 h 2875452"/>
                  <a:gd name="connsiteX35" fmla="*/ 923544 w 4370891"/>
                  <a:gd name="connsiteY35" fmla="*/ 2838876 h 2875452"/>
                  <a:gd name="connsiteX36" fmla="*/ 1124712 w 4370891"/>
                  <a:gd name="connsiteY36" fmla="*/ 2848020 h 2875452"/>
                  <a:gd name="connsiteX37" fmla="*/ 1207008 w 4370891"/>
                  <a:gd name="connsiteY37" fmla="*/ 2857164 h 2875452"/>
                  <a:gd name="connsiteX38" fmla="*/ 1335024 w 4370891"/>
                  <a:gd name="connsiteY38" fmla="*/ 2838876 h 2875452"/>
                  <a:gd name="connsiteX39" fmla="*/ 1490472 w 4370891"/>
                  <a:gd name="connsiteY39" fmla="*/ 2802300 h 2875452"/>
                  <a:gd name="connsiteX40" fmla="*/ 1517904 w 4370891"/>
                  <a:gd name="connsiteY40" fmla="*/ 2784012 h 2875452"/>
                  <a:gd name="connsiteX41" fmla="*/ 1545336 w 4370891"/>
                  <a:gd name="connsiteY41" fmla="*/ 2774868 h 2875452"/>
                  <a:gd name="connsiteX42" fmla="*/ 1563624 w 4370891"/>
                  <a:gd name="connsiteY42" fmla="*/ 2747436 h 2875452"/>
                  <a:gd name="connsiteX43" fmla="*/ 1600200 w 4370891"/>
                  <a:gd name="connsiteY43" fmla="*/ 2701716 h 2875452"/>
                  <a:gd name="connsiteX44" fmla="*/ 1682496 w 4370891"/>
                  <a:gd name="connsiteY44" fmla="*/ 2619420 h 2875452"/>
                  <a:gd name="connsiteX45" fmla="*/ 1728216 w 4370891"/>
                  <a:gd name="connsiteY45" fmla="*/ 2555412 h 2875452"/>
                  <a:gd name="connsiteX46" fmla="*/ 1746504 w 4370891"/>
                  <a:gd name="connsiteY46" fmla="*/ 2509692 h 2875452"/>
                  <a:gd name="connsiteX47" fmla="*/ 1755648 w 4370891"/>
                  <a:gd name="connsiteY47" fmla="*/ 2482260 h 2875452"/>
                  <a:gd name="connsiteX48" fmla="*/ 1773936 w 4370891"/>
                  <a:gd name="connsiteY48" fmla="*/ 2454828 h 2875452"/>
                  <a:gd name="connsiteX49" fmla="*/ 1783080 w 4370891"/>
                  <a:gd name="connsiteY49" fmla="*/ 2409108 h 2875452"/>
                  <a:gd name="connsiteX50" fmla="*/ 1801368 w 4370891"/>
                  <a:gd name="connsiteY50" fmla="*/ 2381676 h 2875452"/>
                  <a:gd name="connsiteX51" fmla="*/ 1819656 w 4370891"/>
                  <a:gd name="connsiteY51" fmla="*/ 2308524 h 2875452"/>
                  <a:gd name="connsiteX52" fmla="*/ 1837944 w 4370891"/>
                  <a:gd name="connsiteY52" fmla="*/ 2189652 h 2875452"/>
                  <a:gd name="connsiteX53" fmla="*/ 1847088 w 4370891"/>
                  <a:gd name="connsiteY53" fmla="*/ 2143932 h 2875452"/>
                  <a:gd name="connsiteX54" fmla="*/ 1965960 w 4370891"/>
                  <a:gd name="connsiteY54" fmla="*/ 2015916 h 2875452"/>
                  <a:gd name="connsiteX55" fmla="*/ 2011680 w 4370891"/>
                  <a:gd name="connsiteY55" fmla="*/ 1997628 h 2875452"/>
                  <a:gd name="connsiteX56" fmla="*/ 2112264 w 4370891"/>
                  <a:gd name="connsiteY56" fmla="*/ 1933620 h 2875452"/>
                  <a:gd name="connsiteX57" fmla="*/ 2176272 w 4370891"/>
                  <a:gd name="connsiteY57" fmla="*/ 1897044 h 2875452"/>
                  <a:gd name="connsiteX58" fmla="*/ 2276856 w 4370891"/>
                  <a:gd name="connsiteY58" fmla="*/ 1842180 h 2875452"/>
                  <a:gd name="connsiteX59" fmla="*/ 2313432 w 4370891"/>
                  <a:gd name="connsiteY59" fmla="*/ 1823892 h 2875452"/>
                  <a:gd name="connsiteX60" fmla="*/ 2386584 w 4370891"/>
                  <a:gd name="connsiteY60" fmla="*/ 1805604 h 2875452"/>
                  <a:gd name="connsiteX61" fmla="*/ 2642616 w 4370891"/>
                  <a:gd name="connsiteY61" fmla="*/ 1814748 h 2875452"/>
                  <a:gd name="connsiteX62" fmla="*/ 2679192 w 4370891"/>
                  <a:gd name="connsiteY62" fmla="*/ 1823892 h 2875452"/>
                  <a:gd name="connsiteX63" fmla="*/ 2761488 w 4370891"/>
                  <a:gd name="connsiteY63" fmla="*/ 1833036 h 2875452"/>
                  <a:gd name="connsiteX64" fmla="*/ 2834640 w 4370891"/>
                  <a:gd name="connsiteY64" fmla="*/ 1842180 h 2875452"/>
                  <a:gd name="connsiteX65" fmla="*/ 2953512 w 4370891"/>
                  <a:gd name="connsiteY65" fmla="*/ 1860468 h 2875452"/>
                  <a:gd name="connsiteX66" fmla="*/ 3072384 w 4370891"/>
                  <a:gd name="connsiteY66" fmla="*/ 1869612 h 2875452"/>
                  <a:gd name="connsiteX67" fmla="*/ 3319272 w 4370891"/>
                  <a:gd name="connsiteY67" fmla="*/ 1833036 h 2875452"/>
                  <a:gd name="connsiteX68" fmla="*/ 3639312 w 4370891"/>
                  <a:gd name="connsiteY68" fmla="*/ 1842180 h 2875452"/>
                  <a:gd name="connsiteX69" fmla="*/ 3721608 w 4370891"/>
                  <a:gd name="connsiteY69" fmla="*/ 1851324 h 2875452"/>
                  <a:gd name="connsiteX70" fmla="*/ 3858768 w 4370891"/>
                  <a:gd name="connsiteY70" fmla="*/ 1833036 h 2875452"/>
                  <a:gd name="connsiteX71" fmla="*/ 3922776 w 4370891"/>
                  <a:gd name="connsiteY71" fmla="*/ 1814748 h 2875452"/>
                  <a:gd name="connsiteX72" fmla="*/ 4032504 w 4370891"/>
                  <a:gd name="connsiteY72" fmla="*/ 1778172 h 2875452"/>
                  <a:gd name="connsiteX73" fmla="*/ 4096512 w 4370891"/>
                  <a:gd name="connsiteY73" fmla="*/ 1759884 h 2875452"/>
                  <a:gd name="connsiteX74" fmla="*/ 4160520 w 4370891"/>
                  <a:gd name="connsiteY74" fmla="*/ 1723308 h 2875452"/>
                  <a:gd name="connsiteX75" fmla="*/ 4197096 w 4370891"/>
                  <a:gd name="connsiteY75" fmla="*/ 1659300 h 2875452"/>
                  <a:gd name="connsiteX76" fmla="*/ 4206240 w 4370891"/>
                  <a:gd name="connsiteY76" fmla="*/ 1631868 h 2875452"/>
                  <a:gd name="connsiteX77" fmla="*/ 4224528 w 4370891"/>
                  <a:gd name="connsiteY77" fmla="*/ 1604436 h 2875452"/>
                  <a:gd name="connsiteX78" fmla="*/ 4242816 w 4370891"/>
                  <a:gd name="connsiteY78" fmla="*/ 1522140 h 2875452"/>
                  <a:gd name="connsiteX79" fmla="*/ 4251960 w 4370891"/>
                  <a:gd name="connsiteY79" fmla="*/ 1476420 h 2875452"/>
                  <a:gd name="connsiteX80" fmla="*/ 4270248 w 4370891"/>
                  <a:gd name="connsiteY80" fmla="*/ 1439844 h 2875452"/>
                  <a:gd name="connsiteX81" fmla="*/ 4288536 w 4370891"/>
                  <a:gd name="connsiteY81" fmla="*/ 1375836 h 2875452"/>
                  <a:gd name="connsiteX82" fmla="*/ 4306824 w 4370891"/>
                  <a:gd name="connsiteY82" fmla="*/ 1330116 h 2875452"/>
                  <a:gd name="connsiteX83" fmla="*/ 4325112 w 4370891"/>
                  <a:gd name="connsiteY83" fmla="*/ 1238676 h 2875452"/>
                  <a:gd name="connsiteX84" fmla="*/ 4334256 w 4370891"/>
                  <a:gd name="connsiteY84" fmla="*/ 1192956 h 2875452"/>
                  <a:gd name="connsiteX85" fmla="*/ 4343400 w 4370891"/>
                  <a:gd name="connsiteY85" fmla="*/ 1138092 h 2875452"/>
                  <a:gd name="connsiteX86" fmla="*/ 4352544 w 4370891"/>
                  <a:gd name="connsiteY86" fmla="*/ 1110660 h 2875452"/>
                  <a:gd name="connsiteX87" fmla="*/ 4361688 w 4370891"/>
                  <a:gd name="connsiteY87" fmla="*/ 1074084 h 2875452"/>
                  <a:gd name="connsiteX88" fmla="*/ 4370832 w 4370891"/>
                  <a:gd name="connsiteY88" fmla="*/ 991788 h 2875452"/>
                  <a:gd name="connsiteX89" fmla="*/ 4334256 w 4370891"/>
                  <a:gd name="connsiteY89" fmla="*/ 653460 h 2875452"/>
                  <a:gd name="connsiteX90" fmla="*/ 4297680 w 4370891"/>
                  <a:gd name="connsiteY90" fmla="*/ 525444 h 2875452"/>
                  <a:gd name="connsiteX91" fmla="*/ 4261104 w 4370891"/>
                  <a:gd name="connsiteY91" fmla="*/ 470580 h 2875452"/>
                  <a:gd name="connsiteX92" fmla="*/ 4206240 w 4370891"/>
                  <a:gd name="connsiteY92" fmla="*/ 397428 h 2875452"/>
                  <a:gd name="connsiteX93" fmla="*/ 4187952 w 4370891"/>
                  <a:gd name="connsiteY93" fmla="*/ 360852 h 2875452"/>
                  <a:gd name="connsiteX94" fmla="*/ 4142232 w 4370891"/>
                  <a:gd name="connsiteY94" fmla="*/ 296844 h 2875452"/>
                  <a:gd name="connsiteX95" fmla="*/ 4114800 w 4370891"/>
                  <a:gd name="connsiteY95" fmla="*/ 269412 h 2875452"/>
                  <a:gd name="connsiteX96" fmla="*/ 4059936 w 4370891"/>
                  <a:gd name="connsiteY96" fmla="*/ 251124 h 2875452"/>
                  <a:gd name="connsiteX97" fmla="*/ 3950208 w 4370891"/>
                  <a:gd name="connsiteY97" fmla="*/ 196260 h 2875452"/>
                  <a:gd name="connsiteX98" fmla="*/ 3922776 w 4370891"/>
                  <a:gd name="connsiteY98" fmla="*/ 177972 h 2875452"/>
                  <a:gd name="connsiteX99" fmla="*/ 3840480 w 4370891"/>
                  <a:gd name="connsiteY99" fmla="*/ 159684 h 2875452"/>
                  <a:gd name="connsiteX100" fmla="*/ 3785616 w 4370891"/>
                  <a:gd name="connsiteY100" fmla="*/ 141396 h 2875452"/>
                  <a:gd name="connsiteX101" fmla="*/ 3703320 w 4370891"/>
                  <a:gd name="connsiteY101" fmla="*/ 123108 h 2875452"/>
                  <a:gd name="connsiteX102" fmla="*/ 2962656 w 4370891"/>
                  <a:gd name="connsiteY102" fmla="*/ 77388 h 2875452"/>
                  <a:gd name="connsiteX103" fmla="*/ 2834640 w 4370891"/>
                  <a:gd name="connsiteY103" fmla="*/ 4236 h 2875452"/>
                  <a:gd name="connsiteX104" fmla="*/ 2697480 w 4370891"/>
                  <a:gd name="connsiteY104" fmla="*/ 214548 h 2875452"/>
                  <a:gd name="connsiteX105" fmla="*/ 2642616 w 4370891"/>
                  <a:gd name="connsiteY105" fmla="*/ 232836 h 2875452"/>
                  <a:gd name="connsiteX106" fmla="*/ 2578608 w 4370891"/>
                  <a:gd name="connsiteY106" fmla="*/ 269412 h 2875452"/>
                  <a:gd name="connsiteX107" fmla="*/ 2523744 w 4370891"/>
                  <a:gd name="connsiteY107" fmla="*/ 305988 h 2875452"/>
                  <a:gd name="connsiteX108" fmla="*/ 2496312 w 4370891"/>
                  <a:gd name="connsiteY108" fmla="*/ 324276 h 2875452"/>
                  <a:gd name="connsiteX109" fmla="*/ 2414016 w 4370891"/>
                  <a:gd name="connsiteY109" fmla="*/ 397428 h 2875452"/>
                  <a:gd name="connsiteX110" fmla="*/ 2395728 w 4370891"/>
                  <a:gd name="connsiteY110" fmla="*/ 424860 h 2875452"/>
                  <a:gd name="connsiteX111" fmla="*/ 2359152 w 4370891"/>
                  <a:gd name="connsiteY111" fmla="*/ 498012 h 2875452"/>
                  <a:gd name="connsiteX112" fmla="*/ 2340864 w 4370891"/>
                  <a:gd name="connsiteY112" fmla="*/ 571164 h 2875452"/>
                  <a:gd name="connsiteX113" fmla="*/ 2322576 w 4370891"/>
                  <a:gd name="connsiteY113" fmla="*/ 662604 h 2875452"/>
                  <a:gd name="connsiteX114" fmla="*/ 2267712 w 4370891"/>
                  <a:gd name="connsiteY114" fmla="*/ 717468 h 2875452"/>
                  <a:gd name="connsiteX115" fmla="*/ 2221992 w 4370891"/>
                  <a:gd name="connsiteY115" fmla="*/ 772332 h 2875452"/>
                  <a:gd name="connsiteX116" fmla="*/ 2167128 w 4370891"/>
                  <a:gd name="connsiteY116" fmla="*/ 818052 h 2875452"/>
                  <a:gd name="connsiteX117" fmla="*/ 2130552 w 4370891"/>
                  <a:gd name="connsiteY117" fmla="*/ 845484 h 2875452"/>
                  <a:gd name="connsiteX118" fmla="*/ 2029968 w 4370891"/>
                  <a:gd name="connsiteY118" fmla="*/ 891204 h 2875452"/>
                  <a:gd name="connsiteX119" fmla="*/ 1947672 w 4370891"/>
                  <a:gd name="connsiteY119" fmla="*/ 900348 h 2875452"/>
                  <a:gd name="connsiteX120" fmla="*/ 1728216 w 4370891"/>
                  <a:gd name="connsiteY120" fmla="*/ 918636 h 2875452"/>
                  <a:gd name="connsiteX121" fmla="*/ 1627632 w 4370891"/>
                  <a:gd name="connsiteY121" fmla="*/ 900348 h 2875452"/>
                  <a:gd name="connsiteX0" fmla="*/ 1627632 w 4370891"/>
                  <a:gd name="connsiteY0" fmla="*/ 825813 h 2800917"/>
                  <a:gd name="connsiteX1" fmla="*/ 1627632 w 4370891"/>
                  <a:gd name="connsiteY1" fmla="*/ 825813 h 2800917"/>
                  <a:gd name="connsiteX2" fmla="*/ 1316736 w 4370891"/>
                  <a:gd name="connsiteY2" fmla="*/ 844101 h 2800917"/>
                  <a:gd name="connsiteX3" fmla="*/ 914400 w 4370891"/>
                  <a:gd name="connsiteY3" fmla="*/ 862389 h 2800917"/>
                  <a:gd name="connsiteX4" fmla="*/ 813816 w 4370891"/>
                  <a:gd name="connsiteY4" fmla="*/ 871533 h 2800917"/>
                  <a:gd name="connsiteX5" fmla="*/ 731520 w 4370891"/>
                  <a:gd name="connsiteY5" fmla="*/ 880677 h 2800917"/>
                  <a:gd name="connsiteX6" fmla="*/ 457200 w 4370891"/>
                  <a:gd name="connsiteY6" fmla="*/ 908109 h 2800917"/>
                  <a:gd name="connsiteX7" fmla="*/ 347472 w 4370891"/>
                  <a:gd name="connsiteY7" fmla="*/ 926397 h 2800917"/>
                  <a:gd name="connsiteX8" fmla="*/ 320040 w 4370891"/>
                  <a:gd name="connsiteY8" fmla="*/ 935541 h 2800917"/>
                  <a:gd name="connsiteX9" fmla="*/ 283464 w 4370891"/>
                  <a:gd name="connsiteY9" fmla="*/ 944685 h 2800917"/>
                  <a:gd name="connsiteX10" fmla="*/ 219456 w 4370891"/>
                  <a:gd name="connsiteY10" fmla="*/ 962973 h 2800917"/>
                  <a:gd name="connsiteX11" fmla="*/ 146304 w 4370891"/>
                  <a:gd name="connsiteY11" fmla="*/ 981261 h 2800917"/>
                  <a:gd name="connsiteX12" fmla="*/ 82296 w 4370891"/>
                  <a:gd name="connsiteY12" fmla="*/ 1008693 h 2800917"/>
                  <a:gd name="connsiteX13" fmla="*/ 36576 w 4370891"/>
                  <a:gd name="connsiteY13" fmla="*/ 1228149 h 2800917"/>
                  <a:gd name="connsiteX14" fmla="*/ 0 w 4370891"/>
                  <a:gd name="connsiteY14" fmla="*/ 1374453 h 2800917"/>
                  <a:gd name="connsiteX15" fmla="*/ 9144 w 4370891"/>
                  <a:gd name="connsiteY15" fmla="*/ 1603053 h 2800917"/>
                  <a:gd name="connsiteX16" fmla="*/ 18288 w 4370891"/>
                  <a:gd name="connsiteY16" fmla="*/ 1685349 h 2800917"/>
                  <a:gd name="connsiteX17" fmla="*/ 27432 w 4370891"/>
                  <a:gd name="connsiteY17" fmla="*/ 1840797 h 2800917"/>
                  <a:gd name="connsiteX18" fmla="*/ 36576 w 4370891"/>
                  <a:gd name="connsiteY18" fmla="*/ 2179125 h 2800917"/>
                  <a:gd name="connsiteX19" fmla="*/ 54864 w 4370891"/>
                  <a:gd name="connsiteY19" fmla="*/ 2325429 h 2800917"/>
                  <a:gd name="connsiteX20" fmla="*/ 64008 w 4370891"/>
                  <a:gd name="connsiteY20" fmla="*/ 2362005 h 2800917"/>
                  <a:gd name="connsiteX21" fmla="*/ 91440 w 4370891"/>
                  <a:gd name="connsiteY21" fmla="*/ 2480877 h 2800917"/>
                  <a:gd name="connsiteX22" fmla="*/ 109728 w 4370891"/>
                  <a:gd name="connsiteY22" fmla="*/ 2508309 h 2800917"/>
                  <a:gd name="connsiteX23" fmla="*/ 118872 w 4370891"/>
                  <a:gd name="connsiteY23" fmla="*/ 2535741 h 2800917"/>
                  <a:gd name="connsiteX24" fmla="*/ 146304 w 4370891"/>
                  <a:gd name="connsiteY24" fmla="*/ 2563173 h 2800917"/>
                  <a:gd name="connsiteX25" fmla="*/ 164592 w 4370891"/>
                  <a:gd name="connsiteY25" fmla="*/ 2590605 h 2800917"/>
                  <a:gd name="connsiteX26" fmla="*/ 173736 w 4370891"/>
                  <a:gd name="connsiteY26" fmla="*/ 2618037 h 2800917"/>
                  <a:gd name="connsiteX27" fmla="*/ 265176 w 4370891"/>
                  <a:gd name="connsiteY27" fmla="*/ 2672901 h 2800917"/>
                  <a:gd name="connsiteX28" fmla="*/ 292608 w 4370891"/>
                  <a:gd name="connsiteY28" fmla="*/ 2691189 h 2800917"/>
                  <a:gd name="connsiteX29" fmla="*/ 347472 w 4370891"/>
                  <a:gd name="connsiteY29" fmla="*/ 2709477 h 2800917"/>
                  <a:gd name="connsiteX30" fmla="*/ 374904 w 4370891"/>
                  <a:gd name="connsiteY30" fmla="*/ 2718621 h 2800917"/>
                  <a:gd name="connsiteX31" fmla="*/ 475488 w 4370891"/>
                  <a:gd name="connsiteY31" fmla="*/ 2755197 h 2800917"/>
                  <a:gd name="connsiteX32" fmla="*/ 594360 w 4370891"/>
                  <a:gd name="connsiteY32" fmla="*/ 2791773 h 2800917"/>
                  <a:gd name="connsiteX33" fmla="*/ 676656 w 4370891"/>
                  <a:gd name="connsiteY33" fmla="*/ 2800917 h 2800917"/>
                  <a:gd name="connsiteX34" fmla="*/ 841248 w 4370891"/>
                  <a:gd name="connsiteY34" fmla="*/ 2782629 h 2800917"/>
                  <a:gd name="connsiteX35" fmla="*/ 923544 w 4370891"/>
                  <a:gd name="connsiteY35" fmla="*/ 2764341 h 2800917"/>
                  <a:gd name="connsiteX36" fmla="*/ 1124712 w 4370891"/>
                  <a:gd name="connsiteY36" fmla="*/ 2773485 h 2800917"/>
                  <a:gd name="connsiteX37" fmla="*/ 1207008 w 4370891"/>
                  <a:gd name="connsiteY37" fmla="*/ 2782629 h 2800917"/>
                  <a:gd name="connsiteX38" fmla="*/ 1335024 w 4370891"/>
                  <a:gd name="connsiteY38" fmla="*/ 2764341 h 2800917"/>
                  <a:gd name="connsiteX39" fmla="*/ 1490472 w 4370891"/>
                  <a:gd name="connsiteY39" fmla="*/ 2727765 h 2800917"/>
                  <a:gd name="connsiteX40" fmla="*/ 1517904 w 4370891"/>
                  <a:gd name="connsiteY40" fmla="*/ 2709477 h 2800917"/>
                  <a:gd name="connsiteX41" fmla="*/ 1545336 w 4370891"/>
                  <a:gd name="connsiteY41" fmla="*/ 2700333 h 2800917"/>
                  <a:gd name="connsiteX42" fmla="*/ 1563624 w 4370891"/>
                  <a:gd name="connsiteY42" fmla="*/ 2672901 h 2800917"/>
                  <a:gd name="connsiteX43" fmla="*/ 1600200 w 4370891"/>
                  <a:gd name="connsiteY43" fmla="*/ 2627181 h 2800917"/>
                  <a:gd name="connsiteX44" fmla="*/ 1682496 w 4370891"/>
                  <a:gd name="connsiteY44" fmla="*/ 2544885 h 2800917"/>
                  <a:gd name="connsiteX45" fmla="*/ 1728216 w 4370891"/>
                  <a:gd name="connsiteY45" fmla="*/ 2480877 h 2800917"/>
                  <a:gd name="connsiteX46" fmla="*/ 1746504 w 4370891"/>
                  <a:gd name="connsiteY46" fmla="*/ 2435157 h 2800917"/>
                  <a:gd name="connsiteX47" fmla="*/ 1755648 w 4370891"/>
                  <a:gd name="connsiteY47" fmla="*/ 2407725 h 2800917"/>
                  <a:gd name="connsiteX48" fmla="*/ 1773936 w 4370891"/>
                  <a:gd name="connsiteY48" fmla="*/ 2380293 h 2800917"/>
                  <a:gd name="connsiteX49" fmla="*/ 1783080 w 4370891"/>
                  <a:gd name="connsiteY49" fmla="*/ 2334573 h 2800917"/>
                  <a:gd name="connsiteX50" fmla="*/ 1801368 w 4370891"/>
                  <a:gd name="connsiteY50" fmla="*/ 2307141 h 2800917"/>
                  <a:gd name="connsiteX51" fmla="*/ 1819656 w 4370891"/>
                  <a:gd name="connsiteY51" fmla="*/ 2233989 h 2800917"/>
                  <a:gd name="connsiteX52" fmla="*/ 1837944 w 4370891"/>
                  <a:gd name="connsiteY52" fmla="*/ 2115117 h 2800917"/>
                  <a:gd name="connsiteX53" fmla="*/ 1847088 w 4370891"/>
                  <a:gd name="connsiteY53" fmla="*/ 2069397 h 2800917"/>
                  <a:gd name="connsiteX54" fmla="*/ 1965960 w 4370891"/>
                  <a:gd name="connsiteY54" fmla="*/ 1941381 h 2800917"/>
                  <a:gd name="connsiteX55" fmla="*/ 2011680 w 4370891"/>
                  <a:gd name="connsiteY55" fmla="*/ 1923093 h 2800917"/>
                  <a:gd name="connsiteX56" fmla="*/ 2112264 w 4370891"/>
                  <a:gd name="connsiteY56" fmla="*/ 1859085 h 2800917"/>
                  <a:gd name="connsiteX57" fmla="*/ 2176272 w 4370891"/>
                  <a:gd name="connsiteY57" fmla="*/ 1822509 h 2800917"/>
                  <a:gd name="connsiteX58" fmla="*/ 2276856 w 4370891"/>
                  <a:gd name="connsiteY58" fmla="*/ 1767645 h 2800917"/>
                  <a:gd name="connsiteX59" fmla="*/ 2313432 w 4370891"/>
                  <a:gd name="connsiteY59" fmla="*/ 1749357 h 2800917"/>
                  <a:gd name="connsiteX60" fmla="*/ 2386584 w 4370891"/>
                  <a:gd name="connsiteY60" fmla="*/ 1731069 h 2800917"/>
                  <a:gd name="connsiteX61" fmla="*/ 2642616 w 4370891"/>
                  <a:gd name="connsiteY61" fmla="*/ 1740213 h 2800917"/>
                  <a:gd name="connsiteX62" fmla="*/ 2679192 w 4370891"/>
                  <a:gd name="connsiteY62" fmla="*/ 1749357 h 2800917"/>
                  <a:gd name="connsiteX63" fmla="*/ 2761488 w 4370891"/>
                  <a:gd name="connsiteY63" fmla="*/ 1758501 h 2800917"/>
                  <a:gd name="connsiteX64" fmla="*/ 2834640 w 4370891"/>
                  <a:gd name="connsiteY64" fmla="*/ 1767645 h 2800917"/>
                  <a:gd name="connsiteX65" fmla="*/ 2953512 w 4370891"/>
                  <a:gd name="connsiteY65" fmla="*/ 1785933 h 2800917"/>
                  <a:gd name="connsiteX66" fmla="*/ 3072384 w 4370891"/>
                  <a:gd name="connsiteY66" fmla="*/ 1795077 h 2800917"/>
                  <a:gd name="connsiteX67" fmla="*/ 3319272 w 4370891"/>
                  <a:gd name="connsiteY67" fmla="*/ 1758501 h 2800917"/>
                  <a:gd name="connsiteX68" fmla="*/ 3639312 w 4370891"/>
                  <a:gd name="connsiteY68" fmla="*/ 1767645 h 2800917"/>
                  <a:gd name="connsiteX69" fmla="*/ 3721608 w 4370891"/>
                  <a:gd name="connsiteY69" fmla="*/ 1776789 h 2800917"/>
                  <a:gd name="connsiteX70" fmla="*/ 3858768 w 4370891"/>
                  <a:gd name="connsiteY70" fmla="*/ 1758501 h 2800917"/>
                  <a:gd name="connsiteX71" fmla="*/ 3922776 w 4370891"/>
                  <a:gd name="connsiteY71" fmla="*/ 1740213 h 2800917"/>
                  <a:gd name="connsiteX72" fmla="*/ 4032504 w 4370891"/>
                  <a:gd name="connsiteY72" fmla="*/ 1703637 h 2800917"/>
                  <a:gd name="connsiteX73" fmla="*/ 4096512 w 4370891"/>
                  <a:gd name="connsiteY73" fmla="*/ 1685349 h 2800917"/>
                  <a:gd name="connsiteX74" fmla="*/ 4160520 w 4370891"/>
                  <a:gd name="connsiteY74" fmla="*/ 1648773 h 2800917"/>
                  <a:gd name="connsiteX75" fmla="*/ 4197096 w 4370891"/>
                  <a:gd name="connsiteY75" fmla="*/ 1584765 h 2800917"/>
                  <a:gd name="connsiteX76" fmla="*/ 4206240 w 4370891"/>
                  <a:gd name="connsiteY76" fmla="*/ 1557333 h 2800917"/>
                  <a:gd name="connsiteX77" fmla="*/ 4224528 w 4370891"/>
                  <a:gd name="connsiteY77" fmla="*/ 1529901 h 2800917"/>
                  <a:gd name="connsiteX78" fmla="*/ 4242816 w 4370891"/>
                  <a:gd name="connsiteY78" fmla="*/ 1447605 h 2800917"/>
                  <a:gd name="connsiteX79" fmla="*/ 4251960 w 4370891"/>
                  <a:gd name="connsiteY79" fmla="*/ 1401885 h 2800917"/>
                  <a:gd name="connsiteX80" fmla="*/ 4270248 w 4370891"/>
                  <a:gd name="connsiteY80" fmla="*/ 1365309 h 2800917"/>
                  <a:gd name="connsiteX81" fmla="*/ 4288536 w 4370891"/>
                  <a:gd name="connsiteY81" fmla="*/ 1301301 h 2800917"/>
                  <a:gd name="connsiteX82" fmla="*/ 4306824 w 4370891"/>
                  <a:gd name="connsiteY82" fmla="*/ 1255581 h 2800917"/>
                  <a:gd name="connsiteX83" fmla="*/ 4325112 w 4370891"/>
                  <a:gd name="connsiteY83" fmla="*/ 1164141 h 2800917"/>
                  <a:gd name="connsiteX84" fmla="*/ 4334256 w 4370891"/>
                  <a:gd name="connsiteY84" fmla="*/ 1118421 h 2800917"/>
                  <a:gd name="connsiteX85" fmla="*/ 4343400 w 4370891"/>
                  <a:gd name="connsiteY85" fmla="*/ 1063557 h 2800917"/>
                  <a:gd name="connsiteX86" fmla="*/ 4352544 w 4370891"/>
                  <a:gd name="connsiteY86" fmla="*/ 1036125 h 2800917"/>
                  <a:gd name="connsiteX87" fmla="*/ 4361688 w 4370891"/>
                  <a:gd name="connsiteY87" fmla="*/ 999549 h 2800917"/>
                  <a:gd name="connsiteX88" fmla="*/ 4370832 w 4370891"/>
                  <a:gd name="connsiteY88" fmla="*/ 917253 h 2800917"/>
                  <a:gd name="connsiteX89" fmla="*/ 4334256 w 4370891"/>
                  <a:gd name="connsiteY89" fmla="*/ 578925 h 2800917"/>
                  <a:gd name="connsiteX90" fmla="*/ 4297680 w 4370891"/>
                  <a:gd name="connsiteY90" fmla="*/ 450909 h 2800917"/>
                  <a:gd name="connsiteX91" fmla="*/ 4261104 w 4370891"/>
                  <a:gd name="connsiteY91" fmla="*/ 396045 h 2800917"/>
                  <a:gd name="connsiteX92" fmla="*/ 4206240 w 4370891"/>
                  <a:gd name="connsiteY92" fmla="*/ 322893 h 2800917"/>
                  <a:gd name="connsiteX93" fmla="*/ 4187952 w 4370891"/>
                  <a:gd name="connsiteY93" fmla="*/ 286317 h 2800917"/>
                  <a:gd name="connsiteX94" fmla="*/ 4142232 w 4370891"/>
                  <a:gd name="connsiteY94" fmla="*/ 222309 h 2800917"/>
                  <a:gd name="connsiteX95" fmla="*/ 4114800 w 4370891"/>
                  <a:gd name="connsiteY95" fmla="*/ 194877 h 2800917"/>
                  <a:gd name="connsiteX96" fmla="*/ 4059936 w 4370891"/>
                  <a:gd name="connsiteY96" fmla="*/ 176589 h 2800917"/>
                  <a:gd name="connsiteX97" fmla="*/ 3950208 w 4370891"/>
                  <a:gd name="connsiteY97" fmla="*/ 121725 h 2800917"/>
                  <a:gd name="connsiteX98" fmla="*/ 3922776 w 4370891"/>
                  <a:gd name="connsiteY98" fmla="*/ 103437 h 2800917"/>
                  <a:gd name="connsiteX99" fmla="*/ 3840480 w 4370891"/>
                  <a:gd name="connsiteY99" fmla="*/ 85149 h 2800917"/>
                  <a:gd name="connsiteX100" fmla="*/ 3785616 w 4370891"/>
                  <a:gd name="connsiteY100" fmla="*/ 66861 h 2800917"/>
                  <a:gd name="connsiteX101" fmla="*/ 3703320 w 4370891"/>
                  <a:gd name="connsiteY101" fmla="*/ 48573 h 2800917"/>
                  <a:gd name="connsiteX102" fmla="*/ 2962656 w 4370891"/>
                  <a:gd name="connsiteY102" fmla="*/ 2853 h 2800917"/>
                  <a:gd name="connsiteX103" fmla="*/ 2697480 w 4370891"/>
                  <a:gd name="connsiteY103" fmla="*/ 140013 h 2800917"/>
                  <a:gd name="connsiteX104" fmla="*/ 2642616 w 4370891"/>
                  <a:gd name="connsiteY104" fmla="*/ 158301 h 2800917"/>
                  <a:gd name="connsiteX105" fmla="*/ 2578608 w 4370891"/>
                  <a:gd name="connsiteY105" fmla="*/ 194877 h 2800917"/>
                  <a:gd name="connsiteX106" fmla="*/ 2523744 w 4370891"/>
                  <a:gd name="connsiteY106" fmla="*/ 231453 h 2800917"/>
                  <a:gd name="connsiteX107" fmla="*/ 2496312 w 4370891"/>
                  <a:gd name="connsiteY107" fmla="*/ 249741 h 2800917"/>
                  <a:gd name="connsiteX108" fmla="*/ 2414016 w 4370891"/>
                  <a:gd name="connsiteY108" fmla="*/ 322893 h 2800917"/>
                  <a:gd name="connsiteX109" fmla="*/ 2395728 w 4370891"/>
                  <a:gd name="connsiteY109" fmla="*/ 350325 h 2800917"/>
                  <a:gd name="connsiteX110" fmla="*/ 2359152 w 4370891"/>
                  <a:gd name="connsiteY110" fmla="*/ 423477 h 2800917"/>
                  <a:gd name="connsiteX111" fmla="*/ 2340864 w 4370891"/>
                  <a:gd name="connsiteY111" fmla="*/ 496629 h 2800917"/>
                  <a:gd name="connsiteX112" fmla="*/ 2322576 w 4370891"/>
                  <a:gd name="connsiteY112" fmla="*/ 588069 h 2800917"/>
                  <a:gd name="connsiteX113" fmla="*/ 2267712 w 4370891"/>
                  <a:gd name="connsiteY113" fmla="*/ 642933 h 2800917"/>
                  <a:gd name="connsiteX114" fmla="*/ 2221992 w 4370891"/>
                  <a:gd name="connsiteY114" fmla="*/ 697797 h 2800917"/>
                  <a:gd name="connsiteX115" fmla="*/ 2167128 w 4370891"/>
                  <a:gd name="connsiteY115" fmla="*/ 743517 h 2800917"/>
                  <a:gd name="connsiteX116" fmla="*/ 2130552 w 4370891"/>
                  <a:gd name="connsiteY116" fmla="*/ 770949 h 2800917"/>
                  <a:gd name="connsiteX117" fmla="*/ 2029968 w 4370891"/>
                  <a:gd name="connsiteY117" fmla="*/ 816669 h 2800917"/>
                  <a:gd name="connsiteX118" fmla="*/ 1947672 w 4370891"/>
                  <a:gd name="connsiteY118" fmla="*/ 825813 h 2800917"/>
                  <a:gd name="connsiteX119" fmla="*/ 1728216 w 4370891"/>
                  <a:gd name="connsiteY119" fmla="*/ 844101 h 2800917"/>
                  <a:gd name="connsiteX120" fmla="*/ 1627632 w 4370891"/>
                  <a:gd name="connsiteY120" fmla="*/ 825813 h 2800917"/>
                  <a:gd name="connsiteX0" fmla="*/ 1627632 w 4370891"/>
                  <a:gd name="connsiteY0" fmla="*/ 825813 h 2800917"/>
                  <a:gd name="connsiteX1" fmla="*/ 1627632 w 4370891"/>
                  <a:gd name="connsiteY1" fmla="*/ 825813 h 2800917"/>
                  <a:gd name="connsiteX2" fmla="*/ 1316736 w 4370891"/>
                  <a:gd name="connsiteY2" fmla="*/ 844101 h 2800917"/>
                  <a:gd name="connsiteX3" fmla="*/ 914400 w 4370891"/>
                  <a:gd name="connsiteY3" fmla="*/ 862389 h 2800917"/>
                  <a:gd name="connsiteX4" fmla="*/ 813816 w 4370891"/>
                  <a:gd name="connsiteY4" fmla="*/ 871533 h 2800917"/>
                  <a:gd name="connsiteX5" fmla="*/ 731520 w 4370891"/>
                  <a:gd name="connsiteY5" fmla="*/ 880677 h 2800917"/>
                  <a:gd name="connsiteX6" fmla="*/ 457200 w 4370891"/>
                  <a:gd name="connsiteY6" fmla="*/ 908109 h 2800917"/>
                  <a:gd name="connsiteX7" fmla="*/ 347472 w 4370891"/>
                  <a:gd name="connsiteY7" fmla="*/ 926397 h 2800917"/>
                  <a:gd name="connsiteX8" fmla="*/ 320040 w 4370891"/>
                  <a:gd name="connsiteY8" fmla="*/ 935541 h 2800917"/>
                  <a:gd name="connsiteX9" fmla="*/ 283464 w 4370891"/>
                  <a:gd name="connsiteY9" fmla="*/ 944685 h 2800917"/>
                  <a:gd name="connsiteX10" fmla="*/ 219456 w 4370891"/>
                  <a:gd name="connsiteY10" fmla="*/ 962973 h 2800917"/>
                  <a:gd name="connsiteX11" fmla="*/ 146304 w 4370891"/>
                  <a:gd name="connsiteY11" fmla="*/ 981261 h 2800917"/>
                  <a:gd name="connsiteX12" fmla="*/ 82296 w 4370891"/>
                  <a:gd name="connsiteY12" fmla="*/ 1008693 h 2800917"/>
                  <a:gd name="connsiteX13" fmla="*/ 36576 w 4370891"/>
                  <a:gd name="connsiteY13" fmla="*/ 1228149 h 2800917"/>
                  <a:gd name="connsiteX14" fmla="*/ 0 w 4370891"/>
                  <a:gd name="connsiteY14" fmla="*/ 1374453 h 2800917"/>
                  <a:gd name="connsiteX15" fmla="*/ 9144 w 4370891"/>
                  <a:gd name="connsiteY15" fmla="*/ 1603053 h 2800917"/>
                  <a:gd name="connsiteX16" fmla="*/ 18288 w 4370891"/>
                  <a:gd name="connsiteY16" fmla="*/ 1685349 h 2800917"/>
                  <a:gd name="connsiteX17" fmla="*/ 27432 w 4370891"/>
                  <a:gd name="connsiteY17" fmla="*/ 1840797 h 2800917"/>
                  <a:gd name="connsiteX18" fmla="*/ 36576 w 4370891"/>
                  <a:gd name="connsiteY18" fmla="*/ 2179125 h 2800917"/>
                  <a:gd name="connsiteX19" fmla="*/ 54864 w 4370891"/>
                  <a:gd name="connsiteY19" fmla="*/ 2325429 h 2800917"/>
                  <a:gd name="connsiteX20" fmla="*/ 64008 w 4370891"/>
                  <a:gd name="connsiteY20" fmla="*/ 2362005 h 2800917"/>
                  <a:gd name="connsiteX21" fmla="*/ 91440 w 4370891"/>
                  <a:gd name="connsiteY21" fmla="*/ 2480877 h 2800917"/>
                  <a:gd name="connsiteX22" fmla="*/ 109728 w 4370891"/>
                  <a:gd name="connsiteY22" fmla="*/ 2508309 h 2800917"/>
                  <a:gd name="connsiteX23" fmla="*/ 118872 w 4370891"/>
                  <a:gd name="connsiteY23" fmla="*/ 2535741 h 2800917"/>
                  <a:gd name="connsiteX24" fmla="*/ 146304 w 4370891"/>
                  <a:gd name="connsiteY24" fmla="*/ 2563173 h 2800917"/>
                  <a:gd name="connsiteX25" fmla="*/ 164592 w 4370891"/>
                  <a:gd name="connsiteY25" fmla="*/ 2590605 h 2800917"/>
                  <a:gd name="connsiteX26" fmla="*/ 173736 w 4370891"/>
                  <a:gd name="connsiteY26" fmla="*/ 2618037 h 2800917"/>
                  <a:gd name="connsiteX27" fmla="*/ 265176 w 4370891"/>
                  <a:gd name="connsiteY27" fmla="*/ 2672901 h 2800917"/>
                  <a:gd name="connsiteX28" fmla="*/ 292608 w 4370891"/>
                  <a:gd name="connsiteY28" fmla="*/ 2691189 h 2800917"/>
                  <a:gd name="connsiteX29" fmla="*/ 347472 w 4370891"/>
                  <a:gd name="connsiteY29" fmla="*/ 2709477 h 2800917"/>
                  <a:gd name="connsiteX30" fmla="*/ 374904 w 4370891"/>
                  <a:gd name="connsiteY30" fmla="*/ 2718621 h 2800917"/>
                  <a:gd name="connsiteX31" fmla="*/ 475488 w 4370891"/>
                  <a:gd name="connsiteY31" fmla="*/ 2755197 h 2800917"/>
                  <a:gd name="connsiteX32" fmla="*/ 594360 w 4370891"/>
                  <a:gd name="connsiteY32" fmla="*/ 2791773 h 2800917"/>
                  <a:gd name="connsiteX33" fmla="*/ 676656 w 4370891"/>
                  <a:gd name="connsiteY33" fmla="*/ 2800917 h 2800917"/>
                  <a:gd name="connsiteX34" fmla="*/ 841248 w 4370891"/>
                  <a:gd name="connsiteY34" fmla="*/ 2782629 h 2800917"/>
                  <a:gd name="connsiteX35" fmla="*/ 923544 w 4370891"/>
                  <a:gd name="connsiteY35" fmla="*/ 2764341 h 2800917"/>
                  <a:gd name="connsiteX36" fmla="*/ 1124712 w 4370891"/>
                  <a:gd name="connsiteY36" fmla="*/ 2773485 h 2800917"/>
                  <a:gd name="connsiteX37" fmla="*/ 1207008 w 4370891"/>
                  <a:gd name="connsiteY37" fmla="*/ 2782629 h 2800917"/>
                  <a:gd name="connsiteX38" fmla="*/ 1335024 w 4370891"/>
                  <a:gd name="connsiteY38" fmla="*/ 2764341 h 2800917"/>
                  <a:gd name="connsiteX39" fmla="*/ 1490472 w 4370891"/>
                  <a:gd name="connsiteY39" fmla="*/ 2727765 h 2800917"/>
                  <a:gd name="connsiteX40" fmla="*/ 1517904 w 4370891"/>
                  <a:gd name="connsiteY40" fmla="*/ 2709477 h 2800917"/>
                  <a:gd name="connsiteX41" fmla="*/ 1545336 w 4370891"/>
                  <a:gd name="connsiteY41" fmla="*/ 2700333 h 2800917"/>
                  <a:gd name="connsiteX42" fmla="*/ 1563624 w 4370891"/>
                  <a:gd name="connsiteY42" fmla="*/ 2672901 h 2800917"/>
                  <a:gd name="connsiteX43" fmla="*/ 1600200 w 4370891"/>
                  <a:gd name="connsiteY43" fmla="*/ 2627181 h 2800917"/>
                  <a:gd name="connsiteX44" fmla="*/ 1682496 w 4370891"/>
                  <a:gd name="connsiteY44" fmla="*/ 2544885 h 2800917"/>
                  <a:gd name="connsiteX45" fmla="*/ 1728216 w 4370891"/>
                  <a:gd name="connsiteY45" fmla="*/ 2480877 h 2800917"/>
                  <a:gd name="connsiteX46" fmla="*/ 1746504 w 4370891"/>
                  <a:gd name="connsiteY46" fmla="*/ 2435157 h 2800917"/>
                  <a:gd name="connsiteX47" fmla="*/ 1755648 w 4370891"/>
                  <a:gd name="connsiteY47" fmla="*/ 2407725 h 2800917"/>
                  <a:gd name="connsiteX48" fmla="*/ 1773936 w 4370891"/>
                  <a:gd name="connsiteY48" fmla="*/ 2380293 h 2800917"/>
                  <a:gd name="connsiteX49" fmla="*/ 1783080 w 4370891"/>
                  <a:gd name="connsiteY49" fmla="*/ 2334573 h 2800917"/>
                  <a:gd name="connsiteX50" fmla="*/ 1801368 w 4370891"/>
                  <a:gd name="connsiteY50" fmla="*/ 2307141 h 2800917"/>
                  <a:gd name="connsiteX51" fmla="*/ 1819656 w 4370891"/>
                  <a:gd name="connsiteY51" fmla="*/ 2233989 h 2800917"/>
                  <a:gd name="connsiteX52" fmla="*/ 1837944 w 4370891"/>
                  <a:gd name="connsiteY52" fmla="*/ 2115117 h 2800917"/>
                  <a:gd name="connsiteX53" fmla="*/ 1847088 w 4370891"/>
                  <a:gd name="connsiteY53" fmla="*/ 2069397 h 2800917"/>
                  <a:gd name="connsiteX54" fmla="*/ 1965960 w 4370891"/>
                  <a:gd name="connsiteY54" fmla="*/ 1941381 h 2800917"/>
                  <a:gd name="connsiteX55" fmla="*/ 2011680 w 4370891"/>
                  <a:gd name="connsiteY55" fmla="*/ 1923093 h 2800917"/>
                  <a:gd name="connsiteX56" fmla="*/ 2112264 w 4370891"/>
                  <a:gd name="connsiteY56" fmla="*/ 1859085 h 2800917"/>
                  <a:gd name="connsiteX57" fmla="*/ 2176272 w 4370891"/>
                  <a:gd name="connsiteY57" fmla="*/ 1822509 h 2800917"/>
                  <a:gd name="connsiteX58" fmla="*/ 2276856 w 4370891"/>
                  <a:gd name="connsiteY58" fmla="*/ 1767645 h 2800917"/>
                  <a:gd name="connsiteX59" fmla="*/ 2313432 w 4370891"/>
                  <a:gd name="connsiteY59" fmla="*/ 1749357 h 2800917"/>
                  <a:gd name="connsiteX60" fmla="*/ 2386584 w 4370891"/>
                  <a:gd name="connsiteY60" fmla="*/ 1731069 h 2800917"/>
                  <a:gd name="connsiteX61" fmla="*/ 2642616 w 4370891"/>
                  <a:gd name="connsiteY61" fmla="*/ 1740213 h 2800917"/>
                  <a:gd name="connsiteX62" fmla="*/ 2679192 w 4370891"/>
                  <a:gd name="connsiteY62" fmla="*/ 1749357 h 2800917"/>
                  <a:gd name="connsiteX63" fmla="*/ 2761488 w 4370891"/>
                  <a:gd name="connsiteY63" fmla="*/ 1758501 h 2800917"/>
                  <a:gd name="connsiteX64" fmla="*/ 2834640 w 4370891"/>
                  <a:gd name="connsiteY64" fmla="*/ 1767645 h 2800917"/>
                  <a:gd name="connsiteX65" fmla="*/ 2953512 w 4370891"/>
                  <a:gd name="connsiteY65" fmla="*/ 1785933 h 2800917"/>
                  <a:gd name="connsiteX66" fmla="*/ 3072384 w 4370891"/>
                  <a:gd name="connsiteY66" fmla="*/ 1795077 h 2800917"/>
                  <a:gd name="connsiteX67" fmla="*/ 3319272 w 4370891"/>
                  <a:gd name="connsiteY67" fmla="*/ 1758501 h 2800917"/>
                  <a:gd name="connsiteX68" fmla="*/ 3639312 w 4370891"/>
                  <a:gd name="connsiteY68" fmla="*/ 1767645 h 2800917"/>
                  <a:gd name="connsiteX69" fmla="*/ 3721608 w 4370891"/>
                  <a:gd name="connsiteY69" fmla="*/ 1776789 h 2800917"/>
                  <a:gd name="connsiteX70" fmla="*/ 3858768 w 4370891"/>
                  <a:gd name="connsiteY70" fmla="*/ 1758501 h 2800917"/>
                  <a:gd name="connsiteX71" fmla="*/ 3922776 w 4370891"/>
                  <a:gd name="connsiteY71" fmla="*/ 1740213 h 2800917"/>
                  <a:gd name="connsiteX72" fmla="*/ 4032504 w 4370891"/>
                  <a:gd name="connsiteY72" fmla="*/ 1703637 h 2800917"/>
                  <a:gd name="connsiteX73" fmla="*/ 4096512 w 4370891"/>
                  <a:gd name="connsiteY73" fmla="*/ 1685349 h 2800917"/>
                  <a:gd name="connsiteX74" fmla="*/ 4160520 w 4370891"/>
                  <a:gd name="connsiteY74" fmla="*/ 1648773 h 2800917"/>
                  <a:gd name="connsiteX75" fmla="*/ 4197096 w 4370891"/>
                  <a:gd name="connsiteY75" fmla="*/ 1584765 h 2800917"/>
                  <a:gd name="connsiteX76" fmla="*/ 4206240 w 4370891"/>
                  <a:gd name="connsiteY76" fmla="*/ 1557333 h 2800917"/>
                  <a:gd name="connsiteX77" fmla="*/ 4224528 w 4370891"/>
                  <a:gd name="connsiteY77" fmla="*/ 1529901 h 2800917"/>
                  <a:gd name="connsiteX78" fmla="*/ 4242816 w 4370891"/>
                  <a:gd name="connsiteY78" fmla="*/ 1447605 h 2800917"/>
                  <a:gd name="connsiteX79" fmla="*/ 4251960 w 4370891"/>
                  <a:gd name="connsiteY79" fmla="*/ 1401885 h 2800917"/>
                  <a:gd name="connsiteX80" fmla="*/ 4270248 w 4370891"/>
                  <a:gd name="connsiteY80" fmla="*/ 1365309 h 2800917"/>
                  <a:gd name="connsiteX81" fmla="*/ 4288536 w 4370891"/>
                  <a:gd name="connsiteY81" fmla="*/ 1301301 h 2800917"/>
                  <a:gd name="connsiteX82" fmla="*/ 4306824 w 4370891"/>
                  <a:gd name="connsiteY82" fmla="*/ 1255581 h 2800917"/>
                  <a:gd name="connsiteX83" fmla="*/ 4325112 w 4370891"/>
                  <a:gd name="connsiteY83" fmla="*/ 1164141 h 2800917"/>
                  <a:gd name="connsiteX84" fmla="*/ 4334256 w 4370891"/>
                  <a:gd name="connsiteY84" fmla="*/ 1118421 h 2800917"/>
                  <a:gd name="connsiteX85" fmla="*/ 4343400 w 4370891"/>
                  <a:gd name="connsiteY85" fmla="*/ 1063557 h 2800917"/>
                  <a:gd name="connsiteX86" fmla="*/ 4352544 w 4370891"/>
                  <a:gd name="connsiteY86" fmla="*/ 1036125 h 2800917"/>
                  <a:gd name="connsiteX87" fmla="*/ 4361688 w 4370891"/>
                  <a:gd name="connsiteY87" fmla="*/ 999549 h 2800917"/>
                  <a:gd name="connsiteX88" fmla="*/ 4370832 w 4370891"/>
                  <a:gd name="connsiteY88" fmla="*/ 917253 h 2800917"/>
                  <a:gd name="connsiteX89" fmla="*/ 4334256 w 4370891"/>
                  <a:gd name="connsiteY89" fmla="*/ 578925 h 2800917"/>
                  <a:gd name="connsiteX90" fmla="*/ 4297680 w 4370891"/>
                  <a:gd name="connsiteY90" fmla="*/ 450909 h 2800917"/>
                  <a:gd name="connsiteX91" fmla="*/ 4261104 w 4370891"/>
                  <a:gd name="connsiteY91" fmla="*/ 396045 h 2800917"/>
                  <a:gd name="connsiteX92" fmla="*/ 4206240 w 4370891"/>
                  <a:gd name="connsiteY92" fmla="*/ 322893 h 2800917"/>
                  <a:gd name="connsiteX93" fmla="*/ 4187952 w 4370891"/>
                  <a:gd name="connsiteY93" fmla="*/ 286317 h 2800917"/>
                  <a:gd name="connsiteX94" fmla="*/ 4142232 w 4370891"/>
                  <a:gd name="connsiteY94" fmla="*/ 222309 h 2800917"/>
                  <a:gd name="connsiteX95" fmla="*/ 4114800 w 4370891"/>
                  <a:gd name="connsiteY95" fmla="*/ 194877 h 2800917"/>
                  <a:gd name="connsiteX96" fmla="*/ 4059936 w 4370891"/>
                  <a:gd name="connsiteY96" fmla="*/ 176589 h 2800917"/>
                  <a:gd name="connsiteX97" fmla="*/ 3950208 w 4370891"/>
                  <a:gd name="connsiteY97" fmla="*/ 121725 h 2800917"/>
                  <a:gd name="connsiteX98" fmla="*/ 3922776 w 4370891"/>
                  <a:gd name="connsiteY98" fmla="*/ 103437 h 2800917"/>
                  <a:gd name="connsiteX99" fmla="*/ 3785616 w 4370891"/>
                  <a:gd name="connsiteY99" fmla="*/ 66861 h 2800917"/>
                  <a:gd name="connsiteX100" fmla="*/ 3703320 w 4370891"/>
                  <a:gd name="connsiteY100" fmla="*/ 48573 h 2800917"/>
                  <a:gd name="connsiteX101" fmla="*/ 2962656 w 4370891"/>
                  <a:gd name="connsiteY101" fmla="*/ 2853 h 2800917"/>
                  <a:gd name="connsiteX102" fmla="*/ 2697480 w 4370891"/>
                  <a:gd name="connsiteY102" fmla="*/ 140013 h 2800917"/>
                  <a:gd name="connsiteX103" fmla="*/ 2642616 w 4370891"/>
                  <a:gd name="connsiteY103" fmla="*/ 158301 h 2800917"/>
                  <a:gd name="connsiteX104" fmla="*/ 2578608 w 4370891"/>
                  <a:gd name="connsiteY104" fmla="*/ 194877 h 2800917"/>
                  <a:gd name="connsiteX105" fmla="*/ 2523744 w 4370891"/>
                  <a:gd name="connsiteY105" fmla="*/ 231453 h 2800917"/>
                  <a:gd name="connsiteX106" fmla="*/ 2496312 w 4370891"/>
                  <a:gd name="connsiteY106" fmla="*/ 249741 h 2800917"/>
                  <a:gd name="connsiteX107" fmla="*/ 2414016 w 4370891"/>
                  <a:gd name="connsiteY107" fmla="*/ 322893 h 2800917"/>
                  <a:gd name="connsiteX108" fmla="*/ 2395728 w 4370891"/>
                  <a:gd name="connsiteY108" fmla="*/ 350325 h 2800917"/>
                  <a:gd name="connsiteX109" fmla="*/ 2359152 w 4370891"/>
                  <a:gd name="connsiteY109" fmla="*/ 423477 h 2800917"/>
                  <a:gd name="connsiteX110" fmla="*/ 2340864 w 4370891"/>
                  <a:gd name="connsiteY110" fmla="*/ 496629 h 2800917"/>
                  <a:gd name="connsiteX111" fmla="*/ 2322576 w 4370891"/>
                  <a:gd name="connsiteY111" fmla="*/ 588069 h 2800917"/>
                  <a:gd name="connsiteX112" fmla="*/ 2267712 w 4370891"/>
                  <a:gd name="connsiteY112" fmla="*/ 642933 h 2800917"/>
                  <a:gd name="connsiteX113" fmla="*/ 2221992 w 4370891"/>
                  <a:gd name="connsiteY113" fmla="*/ 697797 h 2800917"/>
                  <a:gd name="connsiteX114" fmla="*/ 2167128 w 4370891"/>
                  <a:gd name="connsiteY114" fmla="*/ 743517 h 2800917"/>
                  <a:gd name="connsiteX115" fmla="*/ 2130552 w 4370891"/>
                  <a:gd name="connsiteY115" fmla="*/ 770949 h 2800917"/>
                  <a:gd name="connsiteX116" fmla="*/ 2029968 w 4370891"/>
                  <a:gd name="connsiteY116" fmla="*/ 816669 h 2800917"/>
                  <a:gd name="connsiteX117" fmla="*/ 1947672 w 4370891"/>
                  <a:gd name="connsiteY117" fmla="*/ 825813 h 2800917"/>
                  <a:gd name="connsiteX118" fmla="*/ 1728216 w 4370891"/>
                  <a:gd name="connsiteY118" fmla="*/ 844101 h 2800917"/>
                  <a:gd name="connsiteX119" fmla="*/ 1627632 w 4370891"/>
                  <a:gd name="connsiteY119" fmla="*/ 825813 h 2800917"/>
                  <a:gd name="connsiteX0" fmla="*/ 1627632 w 4370891"/>
                  <a:gd name="connsiteY0" fmla="*/ 825813 h 2800917"/>
                  <a:gd name="connsiteX1" fmla="*/ 1627632 w 4370891"/>
                  <a:gd name="connsiteY1" fmla="*/ 825813 h 2800917"/>
                  <a:gd name="connsiteX2" fmla="*/ 1316736 w 4370891"/>
                  <a:gd name="connsiteY2" fmla="*/ 844101 h 2800917"/>
                  <a:gd name="connsiteX3" fmla="*/ 914400 w 4370891"/>
                  <a:gd name="connsiteY3" fmla="*/ 862389 h 2800917"/>
                  <a:gd name="connsiteX4" fmla="*/ 813816 w 4370891"/>
                  <a:gd name="connsiteY4" fmla="*/ 871533 h 2800917"/>
                  <a:gd name="connsiteX5" fmla="*/ 731520 w 4370891"/>
                  <a:gd name="connsiteY5" fmla="*/ 880677 h 2800917"/>
                  <a:gd name="connsiteX6" fmla="*/ 457200 w 4370891"/>
                  <a:gd name="connsiteY6" fmla="*/ 908109 h 2800917"/>
                  <a:gd name="connsiteX7" fmla="*/ 347472 w 4370891"/>
                  <a:gd name="connsiteY7" fmla="*/ 926397 h 2800917"/>
                  <a:gd name="connsiteX8" fmla="*/ 320040 w 4370891"/>
                  <a:gd name="connsiteY8" fmla="*/ 935541 h 2800917"/>
                  <a:gd name="connsiteX9" fmla="*/ 283464 w 4370891"/>
                  <a:gd name="connsiteY9" fmla="*/ 944685 h 2800917"/>
                  <a:gd name="connsiteX10" fmla="*/ 219456 w 4370891"/>
                  <a:gd name="connsiteY10" fmla="*/ 962973 h 2800917"/>
                  <a:gd name="connsiteX11" fmla="*/ 146304 w 4370891"/>
                  <a:gd name="connsiteY11" fmla="*/ 981261 h 2800917"/>
                  <a:gd name="connsiteX12" fmla="*/ 82296 w 4370891"/>
                  <a:gd name="connsiteY12" fmla="*/ 1008693 h 2800917"/>
                  <a:gd name="connsiteX13" fmla="*/ 36576 w 4370891"/>
                  <a:gd name="connsiteY13" fmla="*/ 1228149 h 2800917"/>
                  <a:gd name="connsiteX14" fmla="*/ 0 w 4370891"/>
                  <a:gd name="connsiteY14" fmla="*/ 1374453 h 2800917"/>
                  <a:gd name="connsiteX15" fmla="*/ 9144 w 4370891"/>
                  <a:gd name="connsiteY15" fmla="*/ 1603053 h 2800917"/>
                  <a:gd name="connsiteX16" fmla="*/ 18288 w 4370891"/>
                  <a:gd name="connsiteY16" fmla="*/ 1685349 h 2800917"/>
                  <a:gd name="connsiteX17" fmla="*/ 27432 w 4370891"/>
                  <a:gd name="connsiteY17" fmla="*/ 1840797 h 2800917"/>
                  <a:gd name="connsiteX18" fmla="*/ 36576 w 4370891"/>
                  <a:gd name="connsiteY18" fmla="*/ 2179125 h 2800917"/>
                  <a:gd name="connsiteX19" fmla="*/ 54864 w 4370891"/>
                  <a:gd name="connsiteY19" fmla="*/ 2325429 h 2800917"/>
                  <a:gd name="connsiteX20" fmla="*/ 64008 w 4370891"/>
                  <a:gd name="connsiteY20" fmla="*/ 2362005 h 2800917"/>
                  <a:gd name="connsiteX21" fmla="*/ 91440 w 4370891"/>
                  <a:gd name="connsiteY21" fmla="*/ 2480877 h 2800917"/>
                  <a:gd name="connsiteX22" fmla="*/ 109728 w 4370891"/>
                  <a:gd name="connsiteY22" fmla="*/ 2508309 h 2800917"/>
                  <a:gd name="connsiteX23" fmla="*/ 118872 w 4370891"/>
                  <a:gd name="connsiteY23" fmla="*/ 2535741 h 2800917"/>
                  <a:gd name="connsiteX24" fmla="*/ 146304 w 4370891"/>
                  <a:gd name="connsiteY24" fmla="*/ 2563173 h 2800917"/>
                  <a:gd name="connsiteX25" fmla="*/ 164592 w 4370891"/>
                  <a:gd name="connsiteY25" fmla="*/ 2590605 h 2800917"/>
                  <a:gd name="connsiteX26" fmla="*/ 173736 w 4370891"/>
                  <a:gd name="connsiteY26" fmla="*/ 2618037 h 2800917"/>
                  <a:gd name="connsiteX27" fmla="*/ 265176 w 4370891"/>
                  <a:gd name="connsiteY27" fmla="*/ 2672901 h 2800917"/>
                  <a:gd name="connsiteX28" fmla="*/ 292608 w 4370891"/>
                  <a:gd name="connsiteY28" fmla="*/ 2691189 h 2800917"/>
                  <a:gd name="connsiteX29" fmla="*/ 347472 w 4370891"/>
                  <a:gd name="connsiteY29" fmla="*/ 2709477 h 2800917"/>
                  <a:gd name="connsiteX30" fmla="*/ 374904 w 4370891"/>
                  <a:gd name="connsiteY30" fmla="*/ 2718621 h 2800917"/>
                  <a:gd name="connsiteX31" fmla="*/ 475488 w 4370891"/>
                  <a:gd name="connsiteY31" fmla="*/ 2755197 h 2800917"/>
                  <a:gd name="connsiteX32" fmla="*/ 594360 w 4370891"/>
                  <a:gd name="connsiteY32" fmla="*/ 2791773 h 2800917"/>
                  <a:gd name="connsiteX33" fmla="*/ 676656 w 4370891"/>
                  <a:gd name="connsiteY33" fmla="*/ 2800917 h 2800917"/>
                  <a:gd name="connsiteX34" fmla="*/ 841248 w 4370891"/>
                  <a:gd name="connsiteY34" fmla="*/ 2782629 h 2800917"/>
                  <a:gd name="connsiteX35" fmla="*/ 923544 w 4370891"/>
                  <a:gd name="connsiteY35" fmla="*/ 2764341 h 2800917"/>
                  <a:gd name="connsiteX36" fmla="*/ 1124712 w 4370891"/>
                  <a:gd name="connsiteY36" fmla="*/ 2773485 h 2800917"/>
                  <a:gd name="connsiteX37" fmla="*/ 1207008 w 4370891"/>
                  <a:gd name="connsiteY37" fmla="*/ 2782629 h 2800917"/>
                  <a:gd name="connsiteX38" fmla="*/ 1335024 w 4370891"/>
                  <a:gd name="connsiteY38" fmla="*/ 2764341 h 2800917"/>
                  <a:gd name="connsiteX39" fmla="*/ 1490472 w 4370891"/>
                  <a:gd name="connsiteY39" fmla="*/ 2727765 h 2800917"/>
                  <a:gd name="connsiteX40" fmla="*/ 1517904 w 4370891"/>
                  <a:gd name="connsiteY40" fmla="*/ 2709477 h 2800917"/>
                  <a:gd name="connsiteX41" fmla="*/ 1545336 w 4370891"/>
                  <a:gd name="connsiteY41" fmla="*/ 2700333 h 2800917"/>
                  <a:gd name="connsiteX42" fmla="*/ 1563624 w 4370891"/>
                  <a:gd name="connsiteY42" fmla="*/ 2672901 h 2800917"/>
                  <a:gd name="connsiteX43" fmla="*/ 1600200 w 4370891"/>
                  <a:gd name="connsiteY43" fmla="*/ 2627181 h 2800917"/>
                  <a:gd name="connsiteX44" fmla="*/ 1682496 w 4370891"/>
                  <a:gd name="connsiteY44" fmla="*/ 2544885 h 2800917"/>
                  <a:gd name="connsiteX45" fmla="*/ 1728216 w 4370891"/>
                  <a:gd name="connsiteY45" fmla="*/ 2480877 h 2800917"/>
                  <a:gd name="connsiteX46" fmla="*/ 1746504 w 4370891"/>
                  <a:gd name="connsiteY46" fmla="*/ 2435157 h 2800917"/>
                  <a:gd name="connsiteX47" fmla="*/ 1755648 w 4370891"/>
                  <a:gd name="connsiteY47" fmla="*/ 2407725 h 2800917"/>
                  <a:gd name="connsiteX48" fmla="*/ 1773936 w 4370891"/>
                  <a:gd name="connsiteY48" fmla="*/ 2380293 h 2800917"/>
                  <a:gd name="connsiteX49" fmla="*/ 1783080 w 4370891"/>
                  <a:gd name="connsiteY49" fmla="*/ 2334573 h 2800917"/>
                  <a:gd name="connsiteX50" fmla="*/ 1801368 w 4370891"/>
                  <a:gd name="connsiteY50" fmla="*/ 2307141 h 2800917"/>
                  <a:gd name="connsiteX51" fmla="*/ 1819656 w 4370891"/>
                  <a:gd name="connsiteY51" fmla="*/ 2233989 h 2800917"/>
                  <a:gd name="connsiteX52" fmla="*/ 1837944 w 4370891"/>
                  <a:gd name="connsiteY52" fmla="*/ 2115117 h 2800917"/>
                  <a:gd name="connsiteX53" fmla="*/ 1847088 w 4370891"/>
                  <a:gd name="connsiteY53" fmla="*/ 2069397 h 2800917"/>
                  <a:gd name="connsiteX54" fmla="*/ 1965960 w 4370891"/>
                  <a:gd name="connsiteY54" fmla="*/ 1941381 h 2800917"/>
                  <a:gd name="connsiteX55" fmla="*/ 2011680 w 4370891"/>
                  <a:gd name="connsiteY55" fmla="*/ 1923093 h 2800917"/>
                  <a:gd name="connsiteX56" fmla="*/ 2112264 w 4370891"/>
                  <a:gd name="connsiteY56" fmla="*/ 1859085 h 2800917"/>
                  <a:gd name="connsiteX57" fmla="*/ 2176272 w 4370891"/>
                  <a:gd name="connsiteY57" fmla="*/ 1822509 h 2800917"/>
                  <a:gd name="connsiteX58" fmla="*/ 2276856 w 4370891"/>
                  <a:gd name="connsiteY58" fmla="*/ 1767645 h 2800917"/>
                  <a:gd name="connsiteX59" fmla="*/ 2313432 w 4370891"/>
                  <a:gd name="connsiteY59" fmla="*/ 1749357 h 2800917"/>
                  <a:gd name="connsiteX60" fmla="*/ 2386584 w 4370891"/>
                  <a:gd name="connsiteY60" fmla="*/ 1731069 h 2800917"/>
                  <a:gd name="connsiteX61" fmla="*/ 2642616 w 4370891"/>
                  <a:gd name="connsiteY61" fmla="*/ 1740213 h 2800917"/>
                  <a:gd name="connsiteX62" fmla="*/ 2679192 w 4370891"/>
                  <a:gd name="connsiteY62" fmla="*/ 1749357 h 2800917"/>
                  <a:gd name="connsiteX63" fmla="*/ 2761488 w 4370891"/>
                  <a:gd name="connsiteY63" fmla="*/ 1758501 h 2800917"/>
                  <a:gd name="connsiteX64" fmla="*/ 2834640 w 4370891"/>
                  <a:gd name="connsiteY64" fmla="*/ 1767645 h 2800917"/>
                  <a:gd name="connsiteX65" fmla="*/ 2953512 w 4370891"/>
                  <a:gd name="connsiteY65" fmla="*/ 1785933 h 2800917"/>
                  <a:gd name="connsiteX66" fmla="*/ 3072384 w 4370891"/>
                  <a:gd name="connsiteY66" fmla="*/ 1795077 h 2800917"/>
                  <a:gd name="connsiteX67" fmla="*/ 3319272 w 4370891"/>
                  <a:gd name="connsiteY67" fmla="*/ 1758501 h 2800917"/>
                  <a:gd name="connsiteX68" fmla="*/ 3639312 w 4370891"/>
                  <a:gd name="connsiteY68" fmla="*/ 1767645 h 2800917"/>
                  <a:gd name="connsiteX69" fmla="*/ 3721608 w 4370891"/>
                  <a:gd name="connsiteY69" fmla="*/ 1776789 h 2800917"/>
                  <a:gd name="connsiteX70" fmla="*/ 3858768 w 4370891"/>
                  <a:gd name="connsiteY70" fmla="*/ 1758501 h 2800917"/>
                  <a:gd name="connsiteX71" fmla="*/ 3922776 w 4370891"/>
                  <a:gd name="connsiteY71" fmla="*/ 1740213 h 2800917"/>
                  <a:gd name="connsiteX72" fmla="*/ 4032504 w 4370891"/>
                  <a:gd name="connsiteY72" fmla="*/ 1703637 h 2800917"/>
                  <a:gd name="connsiteX73" fmla="*/ 4096512 w 4370891"/>
                  <a:gd name="connsiteY73" fmla="*/ 1685349 h 2800917"/>
                  <a:gd name="connsiteX74" fmla="*/ 4160520 w 4370891"/>
                  <a:gd name="connsiteY74" fmla="*/ 1648773 h 2800917"/>
                  <a:gd name="connsiteX75" fmla="*/ 4197096 w 4370891"/>
                  <a:gd name="connsiteY75" fmla="*/ 1584765 h 2800917"/>
                  <a:gd name="connsiteX76" fmla="*/ 4206240 w 4370891"/>
                  <a:gd name="connsiteY76" fmla="*/ 1557333 h 2800917"/>
                  <a:gd name="connsiteX77" fmla="*/ 4224528 w 4370891"/>
                  <a:gd name="connsiteY77" fmla="*/ 1529901 h 2800917"/>
                  <a:gd name="connsiteX78" fmla="*/ 4242816 w 4370891"/>
                  <a:gd name="connsiteY78" fmla="*/ 1447605 h 2800917"/>
                  <a:gd name="connsiteX79" fmla="*/ 4251960 w 4370891"/>
                  <a:gd name="connsiteY79" fmla="*/ 1401885 h 2800917"/>
                  <a:gd name="connsiteX80" fmla="*/ 4270248 w 4370891"/>
                  <a:gd name="connsiteY80" fmla="*/ 1365309 h 2800917"/>
                  <a:gd name="connsiteX81" fmla="*/ 4288536 w 4370891"/>
                  <a:gd name="connsiteY81" fmla="*/ 1301301 h 2800917"/>
                  <a:gd name="connsiteX82" fmla="*/ 4306824 w 4370891"/>
                  <a:gd name="connsiteY82" fmla="*/ 1255581 h 2800917"/>
                  <a:gd name="connsiteX83" fmla="*/ 4325112 w 4370891"/>
                  <a:gd name="connsiteY83" fmla="*/ 1164141 h 2800917"/>
                  <a:gd name="connsiteX84" fmla="*/ 4334256 w 4370891"/>
                  <a:gd name="connsiteY84" fmla="*/ 1118421 h 2800917"/>
                  <a:gd name="connsiteX85" fmla="*/ 4343400 w 4370891"/>
                  <a:gd name="connsiteY85" fmla="*/ 1063557 h 2800917"/>
                  <a:gd name="connsiteX86" fmla="*/ 4352544 w 4370891"/>
                  <a:gd name="connsiteY86" fmla="*/ 1036125 h 2800917"/>
                  <a:gd name="connsiteX87" fmla="*/ 4361688 w 4370891"/>
                  <a:gd name="connsiteY87" fmla="*/ 999549 h 2800917"/>
                  <a:gd name="connsiteX88" fmla="*/ 4370832 w 4370891"/>
                  <a:gd name="connsiteY88" fmla="*/ 917253 h 2800917"/>
                  <a:gd name="connsiteX89" fmla="*/ 4334256 w 4370891"/>
                  <a:gd name="connsiteY89" fmla="*/ 578925 h 2800917"/>
                  <a:gd name="connsiteX90" fmla="*/ 4297680 w 4370891"/>
                  <a:gd name="connsiteY90" fmla="*/ 450909 h 2800917"/>
                  <a:gd name="connsiteX91" fmla="*/ 4261104 w 4370891"/>
                  <a:gd name="connsiteY91" fmla="*/ 396045 h 2800917"/>
                  <a:gd name="connsiteX92" fmla="*/ 4206240 w 4370891"/>
                  <a:gd name="connsiteY92" fmla="*/ 322893 h 2800917"/>
                  <a:gd name="connsiteX93" fmla="*/ 4187952 w 4370891"/>
                  <a:gd name="connsiteY93" fmla="*/ 286317 h 2800917"/>
                  <a:gd name="connsiteX94" fmla="*/ 4142232 w 4370891"/>
                  <a:gd name="connsiteY94" fmla="*/ 222309 h 2800917"/>
                  <a:gd name="connsiteX95" fmla="*/ 4114800 w 4370891"/>
                  <a:gd name="connsiteY95" fmla="*/ 194877 h 2800917"/>
                  <a:gd name="connsiteX96" fmla="*/ 4059936 w 4370891"/>
                  <a:gd name="connsiteY96" fmla="*/ 176589 h 2800917"/>
                  <a:gd name="connsiteX97" fmla="*/ 3950208 w 4370891"/>
                  <a:gd name="connsiteY97" fmla="*/ 121725 h 2800917"/>
                  <a:gd name="connsiteX98" fmla="*/ 3785616 w 4370891"/>
                  <a:gd name="connsiteY98" fmla="*/ 66861 h 2800917"/>
                  <a:gd name="connsiteX99" fmla="*/ 3703320 w 4370891"/>
                  <a:gd name="connsiteY99" fmla="*/ 48573 h 2800917"/>
                  <a:gd name="connsiteX100" fmla="*/ 2962656 w 4370891"/>
                  <a:gd name="connsiteY100" fmla="*/ 2853 h 2800917"/>
                  <a:gd name="connsiteX101" fmla="*/ 2697480 w 4370891"/>
                  <a:gd name="connsiteY101" fmla="*/ 140013 h 2800917"/>
                  <a:gd name="connsiteX102" fmla="*/ 2642616 w 4370891"/>
                  <a:gd name="connsiteY102" fmla="*/ 158301 h 2800917"/>
                  <a:gd name="connsiteX103" fmla="*/ 2578608 w 4370891"/>
                  <a:gd name="connsiteY103" fmla="*/ 194877 h 2800917"/>
                  <a:gd name="connsiteX104" fmla="*/ 2523744 w 4370891"/>
                  <a:gd name="connsiteY104" fmla="*/ 231453 h 2800917"/>
                  <a:gd name="connsiteX105" fmla="*/ 2496312 w 4370891"/>
                  <a:gd name="connsiteY105" fmla="*/ 249741 h 2800917"/>
                  <a:gd name="connsiteX106" fmla="*/ 2414016 w 4370891"/>
                  <a:gd name="connsiteY106" fmla="*/ 322893 h 2800917"/>
                  <a:gd name="connsiteX107" fmla="*/ 2395728 w 4370891"/>
                  <a:gd name="connsiteY107" fmla="*/ 350325 h 2800917"/>
                  <a:gd name="connsiteX108" fmla="*/ 2359152 w 4370891"/>
                  <a:gd name="connsiteY108" fmla="*/ 423477 h 2800917"/>
                  <a:gd name="connsiteX109" fmla="*/ 2340864 w 4370891"/>
                  <a:gd name="connsiteY109" fmla="*/ 496629 h 2800917"/>
                  <a:gd name="connsiteX110" fmla="*/ 2322576 w 4370891"/>
                  <a:gd name="connsiteY110" fmla="*/ 588069 h 2800917"/>
                  <a:gd name="connsiteX111" fmla="*/ 2267712 w 4370891"/>
                  <a:gd name="connsiteY111" fmla="*/ 642933 h 2800917"/>
                  <a:gd name="connsiteX112" fmla="*/ 2221992 w 4370891"/>
                  <a:gd name="connsiteY112" fmla="*/ 697797 h 2800917"/>
                  <a:gd name="connsiteX113" fmla="*/ 2167128 w 4370891"/>
                  <a:gd name="connsiteY113" fmla="*/ 743517 h 2800917"/>
                  <a:gd name="connsiteX114" fmla="*/ 2130552 w 4370891"/>
                  <a:gd name="connsiteY114" fmla="*/ 770949 h 2800917"/>
                  <a:gd name="connsiteX115" fmla="*/ 2029968 w 4370891"/>
                  <a:gd name="connsiteY115" fmla="*/ 816669 h 2800917"/>
                  <a:gd name="connsiteX116" fmla="*/ 1947672 w 4370891"/>
                  <a:gd name="connsiteY116" fmla="*/ 825813 h 2800917"/>
                  <a:gd name="connsiteX117" fmla="*/ 1728216 w 4370891"/>
                  <a:gd name="connsiteY117" fmla="*/ 844101 h 2800917"/>
                  <a:gd name="connsiteX118" fmla="*/ 1627632 w 4370891"/>
                  <a:gd name="connsiteY118" fmla="*/ 825813 h 2800917"/>
                  <a:gd name="connsiteX0" fmla="*/ 1627632 w 4370891"/>
                  <a:gd name="connsiteY0" fmla="*/ 825813 h 2800917"/>
                  <a:gd name="connsiteX1" fmla="*/ 1627632 w 4370891"/>
                  <a:gd name="connsiteY1" fmla="*/ 825813 h 2800917"/>
                  <a:gd name="connsiteX2" fmla="*/ 1316736 w 4370891"/>
                  <a:gd name="connsiteY2" fmla="*/ 844101 h 2800917"/>
                  <a:gd name="connsiteX3" fmla="*/ 914400 w 4370891"/>
                  <a:gd name="connsiteY3" fmla="*/ 862389 h 2800917"/>
                  <a:gd name="connsiteX4" fmla="*/ 813816 w 4370891"/>
                  <a:gd name="connsiteY4" fmla="*/ 871533 h 2800917"/>
                  <a:gd name="connsiteX5" fmla="*/ 731520 w 4370891"/>
                  <a:gd name="connsiteY5" fmla="*/ 880677 h 2800917"/>
                  <a:gd name="connsiteX6" fmla="*/ 457200 w 4370891"/>
                  <a:gd name="connsiteY6" fmla="*/ 908109 h 2800917"/>
                  <a:gd name="connsiteX7" fmla="*/ 347472 w 4370891"/>
                  <a:gd name="connsiteY7" fmla="*/ 926397 h 2800917"/>
                  <a:gd name="connsiteX8" fmla="*/ 320040 w 4370891"/>
                  <a:gd name="connsiteY8" fmla="*/ 935541 h 2800917"/>
                  <a:gd name="connsiteX9" fmla="*/ 283464 w 4370891"/>
                  <a:gd name="connsiteY9" fmla="*/ 944685 h 2800917"/>
                  <a:gd name="connsiteX10" fmla="*/ 219456 w 4370891"/>
                  <a:gd name="connsiteY10" fmla="*/ 962973 h 2800917"/>
                  <a:gd name="connsiteX11" fmla="*/ 146304 w 4370891"/>
                  <a:gd name="connsiteY11" fmla="*/ 981261 h 2800917"/>
                  <a:gd name="connsiteX12" fmla="*/ 82296 w 4370891"/>
                  <a:gd name="connsiteY12" fmla="*/ 1008693 h 2800917"/>
                  <a:gd name="connsiteX13" fmla="*/ 36576 w 4370891"/>
                  <a:gd name="connsiteY13" fmla="*/ 1228149 h 2800917"/>
                  <a:gd name="connsiteX14" fmla="*/ 0 w 4370891"/>
                  <a:gd name="connsiteY14" fmla="*/ 1374453 h 2800917"/>
                  <a:gd name="connsiteX15" fmla="*/ 9144 w 4370891"/>
                  <a:gd name="connsiteY15" fmla="*/ 1603053 h 2800917"/>
                  <a:gd name="connsiteX16" fmla="*/ 18288 w 4370891"/>
                  <a:gd name="connsiteY16" fmla="*/ 1685349 h 2800917"/>
                  <a:gd name="connsiteX17" fmla="*/ 27432 w 4370891"/>
                  <a:gd name="connsiteY17" fmla="*/ 1840797 h 2800917"/>
                  <a:gd name="connsiteX18" fmla="*/ 36576 w 4370891"/>
                  <a:gd name="connsiteY18" fmla="*/ 2179125 h 2800917"/>
                  <a:gd name="connsiteX19" fmla="*/ 54864 w 4370891"/>
                  <a:gd name="connsiteY19" fmla="*/ 2325429 h 2800917"/>
                  <a:gd name="connsiteX20" fmla="*/ 64008 w 4370891"/>
                  <a:gd name="connsiteY20" fmla="*/ 2362005 h 2800917"/>
                  <a:gd name="connsiteX21" fmla="*/ 91440 w 4370891"/>
                  <a:gd name="connsiteY21" fmla="*/ 2480877 h 2800917"/>
                  <a:gd name="connsiteX22" fmla="*/ 109728 w 4370891"/>
                  <a:gd name="connsiteY22" fmla="*/ 2508309 h 2800917"/>
                  <a:gd name="connsiteX23" fmla="*/ 118872 w 4370891"/>
                  <a:gd name="connsiteY23" fmla="*/ 2535741 h 2800917"/>
                  <a:gd name="connsiteX24" fmla="*/ 146304 w 4370891"/>
                  <a:gd name="connsiteY24" fmla="*/ 2563173 h 2800917"/>
                  <a:gd name="connsiteX25" fmla="*/ 164592 w 4370891"/>
                  <a:gd name="connsiteY25" fmla="*/ 2590605 h 2800917"/>
                  <a:gd name="connsiteX26" fmla="*/ 173736 w 4370891"/>
                  <a:gd name="connsiteY26" fmla="*/ 2618037 h 2800917"/>
                  <a:gd name="connsiteX27" fmla="*/ 265176 w 4370891"/>
                  <a:gd name="connsiteY27" fmla="*/ 2672901 h 2800917"/>
                  <a:gd name="connsiteX28" fmla="*/ 292608 w 4370891"/>
                  <a:gd name="connsiteY28" fmla="*/ 2691189 h 2800917"/>
                  <a:gd name="connsiteX29" fmla="*/ 347472 w 4370891"/>
                  <a:gd name="connsiteY29" fmla="*/ 2709477 h 2800917"/>
                  <a:gd name="connsiteX30" fmla="*/ 374904 w 4370891"/>
                  <a:gd name="connsiteY30" fmla="*/ 2718621 h 2800917"/>
                  <a:gd name="connsiteX31" fmla="*/ 475488 w 4370891"/>
                  <a:gd name="connsiteY31" fmla="*/ 2755197 h 2800917"/>
                  <a:gd name="connsiteX32" fmla="*/ 594360 w 4370891"/>
                  <a:gd name="connsiteY32" fmla="*/ 2791773 h 2800917"/>
                  <a:gd name="connsiteX33" fmla="*/ 676656 w 4370891"/>
                  <a:gd name="connsiteY33" fmla="*/ 2800917 h 2800917"/>
                  <a:gd name="connsiteX34" fmla="*/ 841248 w 4370891"/>
                  <a:gd name="connsiteY34" fmla="*/ 2782629 h 2800917"/>
                  <a:gd name="connsiteX35" fmla="*/ 923544 w 4370891"/>
                  <a:gd name="connsiteY35" fmla="*/ 2764341 h 2800917"/>
                  <a:gd name="connsiteX36" fmla="*/ 1124712 w 4370891"/>
                  <a:gd name="connsiteY36" fmla="*/ 2773485 h 2800917"/>
                  <a:gd name="connsiteX37" fmla="*/ 1207008 w 4370891"/>
                  <a:gd name="connsiteY37" fmla="*/ 2782629 h 2800917"/>
                  <a:gd name="connsiteX38" fmla="*/ 1335024 w 4370891"/>
                  <a:gd name="connsiteY38" fmla="*/ 2764341 h 2800917"/>
                  <a:gd name="connsiteX39" fmla="*/ 1490472 w 4370891"/>
                  <a:gd name="connsiteY39" fmla="*/ 2727765 h 2800917"/>
                  <a:gd name="connsiteX40" fmla="*/ 1517904 w 4370891"/>
                  <a:gd name="connsiteY40" fmla="*/ 2709477 h 2800917"/>
                  <a:gd name="connsiteX41" fmla="*/ 1545336 w 4370891"/>
                  <a:gd name="connsiteY41" fmla="*/ 2700333 h 2800917"/>
                  <a:gd name="connsiteX42" fmla="*/ 1563624 w 4370891"/>
                  <a:gd name="connsiteY42" fmla="*/ 2672901 h 2800917"/>
                  <a:gd name="connsiteX43" fmla="*/ 1600200 w 4370891"/>
                  <a:gd name="connsiteY43" fmla="*/ 2627181 h 2800917"/>
                  <a:gd name="connsiteX44" fmla="*/ 1682496 w 4370891"/>
                  <a:gd name="connsiteY44" fmla="*/ 2544885 h 2800917"/>
                  <a:gd name="connsiteX45" fmla="*/ 1728216 w 4370891"/>
                  <a:gd name="connsiteY45" fmla="*/ 2480877 h 2800917"/>
                  <a:gd name="connsiteX46" fmla="*/ 1746504 w 4370891"/>
                  <a:gd name="connsiteY46" fmla="*/ 2435157 h 2800917"/>
                  <a:gd name="connsiteX47" fmla="*/ 1755648 w 4370891"/>
                  <a:gd name="connsiteY47" fmla="*/ 2407725 h 2800917"/>
                  <a:gd name="connsiteX48" fmla="*/ 1773936 w 4370891"/>
                  <a:gd name="connsiteY48" fmla="*/ 2380293 h 2800917"/>
                  <a:gd name="connsiteX49" fmla="*/ 1783080 w 4370891"/>
                  <a:gd name="connsiteY49" fmla="*/ 2334573 h 2800917"/>
                  <a:gd name="connsiteX50" fmla="*/ 1801368 w 4370891"/>
                  <a:gd name="connsiteY50" fmla="*/ 2307141 h 2800917"/>
                  <a:gd name="connsiteX51" fmla="*/ 1819656 w 4370891"/>
                  <a:gd name="connsiteY51" fmla="*/ 2233989 h 2800917"/>
                  <a:gd name="connsiteX52" fmla="*/ 1837944 w 4370891"/>
                  <a:gd name="connsiteY52" fmla="*/ 2115117 h 2800917"/>
                  <a:gd name="connsiteX53" fmla="*/ 1847088 w 4370891"/>
                  <a:gd name="connsiteY53" fmla="*/ 2069397 h 2800917"/>
                  <a:gd name="connsiteX54" fmla="*/ 1965960 w 4370891"/>
                  <a:gd name="connsiteY54" fmla="*/ 1941381 h 2800917"/>
                  <a:gd name="connsiteX55" fmla="*/ 2011680 w 4370891"/>
                  <a:gd name="connsiteY55" fmla="*/ 1923093 h 2800917"/>
                  <a:gd name="connsiteX56" fmla="*/ 2112264 w 4370891"/>
                  <a:gd name="connsiteY56" fmla="*/ 1859085 h 2800917"/>
                  <a:gd name="connsiteX57" fmla="*/ 2176272 w 4370891"/>
                  <a:gd name="connsiteY57" fmla="*/ 1822509 h 2800917"/>
                  <a:gd name="connsiteX58" fmla="*/ 2276856 w 4370891"/>
                  <a:gd name="connsiteY58" fmla="*/ 1767645 h 2800917"/>
                  <a:gd name="connsiteX59" fmla="*/ 2313432 w 4370891"/>
                  <a:gd name="connsiteY59" fmla="*/ 1749357 h 2800917"/>
                  <a:gd name="connsiteX60" fmla="*/ 2386584 w 4370891"/>
                  <a:gd name="connsiteY60" fmla="*/ 1731069 h 2800917"/>
                  <a:gd name="connsiteX61" fmla="*/ 2642616 w 4370891"/>
                  <a:gd name="connsiteY61" fmla="*/ 1740213 h 2800917"/>
                  <a:gd name="connsiteX62" fmla="*/ 2679192 w 4370891"/>
                  <a:gd name="connsiteY62" fmla="*/ 1749357 h 2800917"/>
                  <a:gd name="connsiteX63" fmla="*/ 2761488 w 4370891"/>
                  <a:gd name="connsiteY63" fmla="*/ 1758501 h 2800917"/>
                  <a:gd name="connsiteX64" fmla="*/ 2834640 w 4370891"/>
                  <a:gd name="connsiteY64" fmla="*/ 1767645 h 2800917"/>
                  <a:gd name="connsiteX65" fmla="*/ 2953512 w 4370891"/>
                  <a:gd name="connsiteY65" fmla="*/ 1785933 h 2800917"/>
                  <a:gd name="connsiteX66" fmla="*/ 3072384 w 4370891"/>
                  <a:gd name="connsiteY66" fmla="*/ 1795077 h 2800917"/>
                  <a:gd name="connsiteX67" fmla="*/ 3319272 w 4370891"/>
                  <a:gd name="connsiteY67" fmla="*/ 1758501 h 2800917"/>
                  <a:gd name="connsiteX68" fmla="*/ 3639312 w 4370891"/>
                  <a:gd name="connsiteY68" fmla="*/ 1767645 h 2800917"/>
                  <a:gd name="connsiteX69" fmla="*/ 3721608 w 4370891"/>
                  <a:gd name="connsiteY69" fmla="*/ 1776789 h 2800917"/>
                  <a:gd name="connsiteX70" fmla="*/ 3858768 w 4370891"/>
                  <a:gd name="connsiteY70" fmla="*/ 1758501 h 2800917"/>
                  <a:gd name="connsiteX71" fmla="*/ 3922776 w 4370891"/>
                  <a:gd name="connsiteY71" fmla="*/ 1740213 h 2800917"/>
                  <a:gd name="connsiteX72" fmla="*/ 4032504 w 4370891"/>
                  <a:gd name="connsiteY72" fmla="*/ 1703637 h 2800917"/>
                  <a:gd name="connsiteX73" fmla="*/ 4096512 w 4370891"/>
                  <a:gd name="connsiteY73" fmla="*/ 1685349 h 2800917"/>
                  <a:gd name="connsiteX74" fmla="*/ 4160520 w 4370891"/>
                  <a:gd name="connsiteY74" fmla="*/ 1648773 h 2800917"/>
                  <a:gd name="connsiteX75" fmla="*/ 4197096 w 4370891"/>
                  <a:gd name="connsiteY75" fmla="*/ 1584765 h 2800917"/>
                  <a:gd name="connsiteX76" fmla="*/ 4206240 w 4370891"/>
                  <a:gd name="connsiteY76" fmla="*/ 1557333 h 2800917"/>
                  <a:gd name="connsiteX77" fmla="*/ 4224528 w 4370891"/>
                  <a:gd name="connsiteY77" fmla="*/ 1529901 h 2800917"/>
                  <a:gd name="connsiteX78" fmla="*/ 4242816 w 4370891"/>
                  <a:gd name="connsiteY78" fmla="*/ 1447605 h 2800917"/>
                  <a:gd name="connsiteX79" fmla="*/ 4251960 w 4370891"/>
                  <a:gd name="connsiteY79" fmla="*/ 1401885 h 2800917"/>
                  <a:gd name="connsiteX80" fmla="*/ 4270248 w 4370891"/>
                  <a:gd name="connsiteY80" fmla="*/ 1365309 h 2800917"/>
                  <a:gd name="connsiteX81" fmla="*/ 4288536 w 4370891"/>
                  <a:gd name="connsiteY81" fmla="*/ 1301301 h 2800917"/>
                  <a:gd name="connsiteX82" fmla="*/ 4306824 w 4370891"/>
                  <a:gd name="connsiteY82" fmla="*/ 1255581 h 2800917"/>
                  <a:gd name="connsiteX83" fmla="*/ 4325112 w 4370891"/>
                  <a:gd name="connsiteY83" fmla="*/ 1164141 h 2800917"/>
                  <a:gd name="connsiteX84" fmla="*/ 4334256 w 4370891"/>
                  <a:gd name="connsiteY84" fmla="*/ 1118421 h 2800917"/>
                  <a:gd name="connsiteX85" fmla="*/ 4343400 w 4370891"/>
                  <a:gd name="connsiteY85" fmla="*/ 1063557 h 2800917"/>
                  <a:gd name="connsiteX86" fmla="*/ 4352544 w 4370891"/>
                  <a:gd name="connsiteY86" fmla="*/ 1036125 h 2800917"/>
                  <a:gd name="connsiteX87" fmla="*/ 4361688 w 4370891"/>
                  <a:gd name="connsiteY87" fmla="*/ 999549 h 2800917"/>
                  <a:gd name="connsiteX88" fmla="*/ 4370832 w 4370891"/>
                  <a:gd name="connsiteY88" fmla="*/ 917253 h 2800917"/>
                  <a:gd name="connsiteX89" fmla="*/ 4334256 w 4370891"/>
                  <a:gd name="connsiteY89" fmla="*/ 578925 h 2800917"/>
                  <a:gd name="connsiteX90" fmla="*/ 4297680 w 4370891"/>
                  <a:gd name="connsiteY90" fmla="*/ 450909 h 2800917"/>
                  <a:gd name="connsiteX91" fmla="*/ 4261104 w 4370891"/>
                  <a:gd name="connsiteY91" fmla="*/ 396045 h 2800917"/>
                  <a:gd name="connsiteX92" fmla="*/ 4206240 w 4370891"/>
                  <a:gd name="connsiteY92" fmla="*/ 322893 h 2800917"/>
                  <a:gd name="connsiteX93" fmla="*/ 4187952 w 4370891"/>
                  <a:gd name="connsiteY93" fmla="*/ 286317 h 2800917"/>
                  <a:gd name="connsiteX94" fmla="*/ 4142232 w 4370891"/>
                  <a:gd name="connsiteY94" fmla="*/ 222309 h 2800917"/>
                  <a:gd name="connsiteX95" fmla="*/ 4114800 w 4370891"/>
                  <a:gd name="connsiteY95" fmla="*/ 194877 h 2800917"/>
                  <a:gd name="connsiteX96" fmla="*/ 4059936 w 4370891"/>
                  <a:gd name="connsiteY96" fmla="*/ 176589 h 2800917"/>
                  <a:gd name="connsiteX97" fmla="*/ 3785616 w 4370891"/>
                  <a:gd name="connsiteY97" fmla="*/ 66861 h 2800917"/>
                  <a:gd name="connsiteX98" fmla="*/ 3703320 w 4370891"/>
                  <a:gd name="connsiteY98" fmla="*/ 48573 h 2800917"/>
                  <a:gd name="connsiteX99" fmla="*/ 2962656 w 4370891"/>
                  <a:gd name="connsiteY99" fmla="*/ 2853 h 2800917"/>
                  <a:gd name="connsiteX100" fmla="*/ 2697480 w 4370891"/>
                  <a:gd name="connsiteY100" fmla="*/ 140013 h 2800917"/>
                  <a:gd name="connsiteX101" fmla="*/ 2642616 w 4370891"/>
                  <a:gd name="connsiteY101" fmla="*/ 158301 h 2800917"/>
                  <a:gd name="connsiteX102" fmla="*/ 2578608 w 4370891"/>
                  <a:gd name="connsiteY102" fmla="*/ 194877 h 2800917"/>
                  <a:gd name="connsiteX103" fmla="*/ 2523744 w 4370891"/>
                  <a:gd name="connsiteY103" fmla="*/ 231453 h 2800917"/>
                  <a:gd name="connsiteX104" fmla="*/ 2496312 w 4370891"/>
                  <a:gd name="connsiteY104" fmla="*/ 249741 h 2800917"/>
                  <a:gd name="connsiteX105" fmla="*/ 2414016 w 4370891"/>
                  <a:gd name="connsiteY105" fmla="*/ 322893 h 2800917"/>
                  <a:gd name="connsiteX106" fmla="*/ 2395728 w 4370891"/>
                  <a:gd name="connsiteY106" fmla="*/ 350325 h 2800917"/>
                  <a:gd name="connsiteX107" fmla="*/ 2359152 w 4370891"/>
                  <a:gd name="connsiteY107" fmla="*/ 423477 h 2800917"/>
                  <a:gd name="connsiteX108" fmla="*/ 2340864 w 4370891"/>
                  <a:gd name="connsiteY108" fmla="*/ 496629 h 2800917"/>
                  <a:gd name="connsiteX109" fmla="*/ 2322576 w 4370891"/>
                  <a:gd name="connsiteY109" fmla="*/ 588069 h 2800917"/>
                  <a:gd name="connsiteX110" fmla="*/ 2267712 w 4370891"/>
                  <a:gd name="connsiteY110" fmla="*/ 642933 h 2800917"/>
                  <a:gd name="connsiteX111" fmla="*/ 2221992 w 4370891"/>
                  <a:gd name="connsiteY111" fmla="*/ 697797 h 2800917"/>
                  <a:gd name="connsiteX112" fmla="*/ 2167128 w 4370891"/>
                  <a:gd name="connsiteY112" fmla="*/ 743517 h 2800917"/>
                  <a:gd name="connsiteX113" fmla="*/ 2130552 w 4370891"/>
                  <a:gd name="connsiteY113" fmla="*/ 770949 h 2800917"/>
                  <a:gd name="connsiteX114" fmla="*/ 2029968 w 4370891"/>
                  <a:gd name="connsiteY114" fmla="*/ 816669 h 2800917"/>
                  <a:gd name="connsiteX115" fmla="*/ 1947672 w 4370891"/>
                  <a:gd name="connsiteY115" fmla="*/ 825813 h 2800917"/>
                  <a:gd name="connsiteX116" fmla="*/ 1728216 w 4370891"/>
                  <a:gd name="connsiteY116" fmla="*/ 844101 h 2800917"/>
                  <a:gd name="connsiteX117" fmla="*/ 1627632 w 4370891"/>
                  <a:gd name="connsiteY117" fmla="*/ 825813 h 2800917"/>
                  <a:gd name="connsiteX0" fmla="*/ 1627632 w 4370891"/>
                  <a:gd name="connsiteY0" fmla="*/ 826891 h 2801995"/>
                  <a:gd name="connsiteX1" fmla="*/ 1627632 w 4370891"/>
                  <a:gd name="connsiteY1" fmla="*/ 826891 h 2801995"/>
                  <a:gd name="connsiteX2" fmla="*/ 1316736 w 4370891"/>
                  <a:gd name="connsiteY2" fmla="*/ 845179 h 2801995"/>
                  <a:gd name="connsiteX3" fmla="*/ 914400 w 4370891"/>
                  <a:gd name="connsiteY3" fmla="*/ 863467 h 2801995"/>
                  <a:gd name="connsiteX4" fmla="*/ 813816 w 4370891"/>
                  <a:gd name="connsiteY4" fmla="*/ 872611 h 2801995"/>
                  <a:gd name="connsiteX5" fmla="*/ 731520 w 4370891"/>
                  <a:gd name="connsiteY5" fmla="*/ 881755 h 2801995"/>
                  <a:gd name="connsiteX6" fmla="*/ 457200 w 4370891"/>
                  <a:gd name="connsiteY6" fmla="*/ 909187 h 2801995"/>
                  <a:gd name="connsiteX7" fmla="*/ 347472 w 4370891"/>
                  <a:gd name="connsiteY7" fmla="*/ 927475 h 2801995"/>
                  <a:gd name="connsiteX8" fmla="*/ 320040 w 4370891"/>
                  <a:gd name="connsiteY8" fmla="*/ 936619 h 2801995"/>
                  <a:gd name="connsiteX9" fmla="*/ 283464 w 4370891"/>
                  <a:gd name="connsiteY9" fmla="*/ 945763 h 2801995"/>
                  <a:gd name="connsiteX10" fmla="*/ 219456 w 4370891"/>
                  <a:gd name="connsiteY10" fmla="*/ 964051 h 2801995"/>
                  <a:gd name="connsiteX11" fmla="*/ 146304 w 4370891"/>
                  <a:gd name="connsiteY11" fmla="*/ 982339 h 2801995"/>
                  <a:gd name="connsiteX12" fmla="*/ 82296 w 4370891"/>
                  <a:gd name="connsiteY12" fmla="*/ 1009771 h 2801995"/>
                  <a:gd name="connsiteX13" fmla="*/ 36576 w 4370891"/>
                  <a:gd name="connsiteY13" fmla="*/ 1229227 h 2801995"/>
                  <a:gd name="connsiteX14" fmla="*/ 0 w 4370891"/>
                  <a:gd name="connsiteY14" fmla="*/ 1375531 h 2801995"/>
                  <a:gd name="connsiteX15" fmla="*/ 9144 w 4370891"/>
                  <a:gd name="connsiteY15" fmla="*/ 1604131 h 2801995"/>
                  <a:gd name="connsiteX16" fmla="*/ 18288 w 4370891"/>
                  <a:gd name="connsiteY16" fmla="*/ 1686427 h 2801995"/>
                  <a:gd name="connsiteX17" fmla="*/ 27432 w 4370891"/>
                  <a:gd name="connsiteY17" fmla="*/ 1841875 h 2801995"/>
                  <a:gd name="connsiteX18" fmla="*/ 36576 w 4370891"/>
                  <a:gd name="connsiteY18" fmla="*/ 2180203 h 2801995"/>
                  <a:gd name="connsiteX19" fmla="*/ 54864 w 4370891"/>
                  <a:gd name="connsiteY19" fmla="*/ 2326507 h 2801995"/>
                  <a:gd name="connsiteX20" fmla="*/ 64008 w 4370891"/>
                  <a:gd name="connsiteY20" fmla="*/ 2363083 h 2801995"/>
                  <a:gd name="connsiteX21" fmla="*/ 91440 w 4370891"/>
                  <a:gd name="connsiteY21" fmla="*/ 2481955 h 2801995"/>
                  <a:gd name="connsiteX22" fmla="*/ 109728 w 4370891"/>
                  <a:gd name="connsiteY22" fmla="*/ 2509387 h 2801995"/>
                  <a:gd name="connsiteX23" fmla="*/ 118872 w 4370891"/>
                  <a:gd name="connsiteY23" fmla="*/ 2536819 h 2801995"/>
                  <a:gd name="connsiteX24" fmla="*/ 146304 w 4370891"/>
                  <a:gd name="connsiteY24" fmla="*/ 2564251 h 2801995"/>
                  <a:gd name="connsiteX25" fmla="*/ 164592 w 4370891"/>
                  <a:gd name="connsiteY25" fmla="*/ 2591683 h 2801995"/>
                  <a:gd name="connsiteX26" fmla="*/ 173736 w 4370891"/>
                  <a:gd name="connsiteY26" fmla="*/ 2619115 h 2801995"/>
                  <a:gd name="connsiteX27" fmla="*/ 265176 w 4370891"/>
                  <a:gd name="connsiteY27" fmla="*/ 2673979 h 2801995"/>
                  <a:gd name="connsiteX28" fmla="*/ 292608 w 4370891"/>
                  <a:gd name="connsiteY28" fmla="*/ 2692267 h 2801995"/>
                  <a:gd name="connsiteX29" fmla="*/ 347472 w 4370891"/>
                  <a:gd name="connsiteY29" fmla="*/ 2710555 h 2801995"/>
                  <a:gd name="connsiteX30" fmla="*/ 374904 w 4370891"/>
                  <a:gd name="connsiteY30" fmla="*/ 2719699 h 2801995"/>
                  <a:gd name="connsiteX31" fmla="*/ 475488 w 4370891"/>
                  <a:gd name="connsiteY31" fmla="*/ 2756275 h 2801995"/>
                  <a:gd name="connsiteX32" fmla="*/ 594360 w 4370891"/>
                  <a:gd name="connsiteY32" fmla="*/ 2792851 h 2801995"/>
                  <a:gd name="connsiteX33" fmla="*/ 676656 w 4370891"/>
                  <a:gd name="connsiteY33" fmla="*/ 2801995 h 2801995"/>
                  <a:gd name="connsiteX34" fmla="*/ 841248 w 4370891"/>
                  <a:gd name="connsiteY34" fmla="*/ 2783707 h 2801995"/>
                  <a:gd name="connsiteX35" fmla="*/ 923544 w 4370891"/>
                  <a:gd name="connsiteY35" fmla="*/ 2765419 h 2801995"/>
                  <a:gd name="connsiteX36" fmla="*/ 1124712 w 4370891"/>
                  <a:gd name="connsiteY36" fmla="*/ 2774563 h 2801995"/>
                  <a:gd name="connsiteX37" fmla="*/ 1207008 w 4370891"/>
                  <a:gd name="connsiteY37" fmla="*/ 2783707 h 2801995"/>
                  <a:gd name="connsiteX38" fmla="*/ 1335024 w 4370891"/>
                  <a:gd name="connsiteY38" fmla="*/ 2765419 h 2801995"/>
                  <a:gd name="connsiteX39" fmla="*/ 1490472 w 4370891"/>
                  <a:gd name="connsiteY39" fmla="*/ 2728843 h 2801995"/>
                  <a:gd name="connsiteX40" fmla="*/ 1517904 w 4370891"/>
                  <a:gd name="connsiteY40" fmla="*/ 2710555 h 2801995"/>
                  <a:gd name="connsiteX41" fmla="*/ 1545336 w 4370891"/>
                  <a:gd name="connsiteY41" fmla="*/ 2701411 h 2801995"/>
                  <a:gd name="connsiteX42" fmla="*/ 1563624 w 4370891"/>
                  <a:gd name="connsiteY42" fmla="*/ 2673979 h 2801995"/>
                  <a:gd name="connsiteX43" fmla="*/ 1600200 w 4370891"/>
                  <a:gd name="connsiteY43" fmla="*/ 2628259 h 2801995"/>
                  <a:gd name="connsiteX44" fmla="*/ 1682496 w 4370891"/>
                  <a:gd name="connsiteY44" fmla="*/ 2545963 h 2801995"/>
                  <a:gd name="connsiteX45" fmla="*/ 1728216 w 4370891"/>
                  <a:gd name="connsiteY45" fmla="*/ 2481955 h 2801995"/>
                  <a:gd name="connsiteX46" fmla="*/ 1746504 w 4370891"/>
                  <a:gd name="connsiteY46" fmla="*/ 2436235 h 2801995"/>
                  <a:gd name="connsiteX47" fmla="*/ 1755648 w 4370891"/>
                  <a:gd name="connsiteY47" fmla="*/ 2408803 h 2801995"/>
                  <a:gd name="connsiteX48" fmla="*/ 1773936 w 4370891"/>
                  <a:gd name="connsiteY48" fmla="*/ 2381371 h 2801995"/>
                  <a:gd name="connsiteX49" fmla="*/ 1783080 w 4370891"/>
                  <a:gd name="connsiteY49" fmla="*/ 2335651 h 2801995"/>
                  <a:gd name="connsiteX50" fmla="*/ 1801368 w 4370891"/>
                  <a:gd name="connsiteY50" fmla="*/ 2308219 h 2801995"/>
                  <a:gd name="connsiteX51" fmla="*/ 1819656 w 4370891"/>
                  <a:gd name="connsiteY51" fmla="*/ 2235067 h 2801995"/>
                  <a:gd name="connsiteX52" fmla="*/ 1837944 w 4370891"/>
                  <a:gd name="connsiteY52" fmla="*/ 2116195 h 2801995"/>
                  <a:gd name="connsiteX53" fmla="*/ 1847088 w 4370891"/>
                  <a:gd name="connsiteY53" fmla="*/ 2070475 h 2801995"/>
                  <a:gd name="connsiteX54" fmla="*/ 1965960 w 4370891"/>
                  <a:gd name="connsiteY54" fmla="*/ 1942459 h 2801995"/>
                  <a:gd name="connsiteX55" fmla="*/ 2011680 w 4370891"/>
                  <a:gd name="connsiteY55" fmla="*/ 1924171 h 2801995"/>
                  <a:gd name="connsiteX56" fmla="*/ 2112264 w 4370891"/>
                  <a:gd name="connsiteY56" fmla="*/ 1860163 h 2801995"/>
                  <a:gd name="connsiteX57" fmla="*/ 2176272 w 4370891"/>
                  <a:gd name="connsiteY57" fmla="*/ 1823587 h 2801995"/>
                  <a:gd name="connsiteX58" fmla="*/ 2276856 w 4370891"/>
                  <a:gd name="connsiteY58" fmla="*/ 1768723 h 2801995"/>
                  <a:gd name="connsiteX59" fmla="*/ 2313432 w 4370891"/>
                  <a:gd name="connsiteY59" fmla="*/ 1750435 h 2801995"/>
                  <a:gd name="connsiteX60" fmla="*/ 2386584 w 4370891"/>
                  <a:gd name="connsiteY60" fmla="*/ 1732147 h 2801995"/>
                  <a:gd name="connsiteX61" fmla="*/ 2642616 w 4370891"/>
                  <a:gd name="connsiteY61" fmla="*/ 1741291 h 2801995"/>
                  <a:gd name="connsiteX62" fmla="*/ 2679192 w 4370891"/>
                  <a:gd name="connsiteY62" fmla="*/ 1750435 h 2801995"/>
                  <a:gd name="connsiteX63" fmla="*/ 2761488 w 4370891"/>
                  <a:gd name="connsiteY63" fmla="*/ 1759579 h 2801995"/>
                  <a:gd name="connsiteX64" fmla="*/ 2834640 w 4370891"/>
                  <a:gd name="connsiteY64" fmla="*/ 1768723 h 2801995"/>
                  <a:gd name="connsiteX65" fmla="*/ 2953512 w 4370891"/>
                  <a:gd name="connsiteY65" fmla="*/ 1787011 h 2801995"/>
                  <a:gd name="connsiteX66" fmla="*/ 3072384 w 4370891"/>
                  <a:gd name="connsiteY66" fmla="*/ 1796155 h 2801995"/>
                  <a:gd name="connsiteX67" fmla="*/ 3319272 w 4370891"/>
                  <a:gd name="connsiteY67" fmla="*/ 1759579 h 2801995"/>
                  <a:gd name="connsiteX68" fmla="*/ 3639312 w 4370891"/>
                  <a:gd name="connsiteY68" fmla="*/ 1768723 h 2801995"/>
                  <a:gd name="connsiteX69" fmla="*/ 3721608 w 4370891"/>
                  <a:gd name="connsiteY69" fmla="*/ 1777867 h 2801995"/>
                  <a:gd name="connsiteX70" fmla="*/ 3858768 w 4370891"/>
                  <a:gd name="connsiteY70" fmla="*/ 1759579 h 2801995"/>
                  <a:gd name="connsiteX71" fmla="*/ 3922776 w 4370891"/>
                  <a:gd name="connsiteY71" fmla="*/ 1741291 h 2801995"/>
                  <a:gd name="connsiteX72" fmla="*/ 4032504 w 4370891"/>
                  <a:gd name="connsiteY72" fmla="*/ 1704715 h 2801995"/>
                  <a:gd name="connsiteX73" fmla="*/ 4096512 w 4370891"/>
                  <a:gd name="connsiteY73" fmla="*/ 1686427 h 2801995"/>
                  <a:gd name="connsiteX74" fmla="*/ 4160520 w 4370891"/>
                  <a:gd name="connsiteY74" fmla="*/ 1649851 h 2801995"/>
                  <a:gd name="connsiteX75" fmla="*/ 4197096 w 4370891"/>
                  <a:gd name="connsiteY75" fmla="*/ 1585843 h 2801995"/>
                  <a:gd name="connsiteX76" fmla="*/ 4206240 w 4370891"/>
                  <a:gd name="connsiteY76" fmla="*/ 1558411 h 2801995"/>
                  <a:gd name="connsiteX77" fmla="*/ 4224528 w 4370891"/>
                  <a:gd name="connsiteY77" fmla="*/ 1530979 h 2801995"/>
                  <a:gd name="connsiteX78" fmla="*/ 4242816 w 4370891"/>
                  <a:gd name="connsiteY78" fmla="*/ 1448683 h 2801995"/>
                  <a:gd name="connsiteX79" fmla="*/ 4251960 w 4370891"/>
                  <a:gd name="connsiteY79" fmla="*/ 1402963 h 2801995"/>
                  <a:gd name="connsiteX80" fmla="*/ 4270248 w 4370891"/>
                  <a:gd name="connsiteY80" fmla="*/ 1366387 h 2801995"/>
                  <a:gd name="connsiteX81" fmla="*/ 4288536 w 4370891"/>
                  <a:gd name="connsiteY81" fmla="*/ 1302379 h 2801995"/>
                  <a:gd name="connsiteX82" fmla="*/ 4306824 w 4370891"/>
                  <a:gd name="connsiteY82" fmla="*/ 1256659 h 2801995"/>
                  <a:gd name="connsiteX83" fmla="*/ 4325112 w 4370891"/>
                  <a:gd name="connsiteY83" fmla="*/ 1165219 h 2801995"/>
                  <a:gd name="connsiteX84" fmla="*/ 4334256 w 4370891"/>
                  <a:gd name="connsiteY84" fmla="*/ 1119499 h 2801995"/>
                  <a:gd name="connsiteX85" fmla="*/ 4343400 w 4370891"/>
                  <a:gd name="connsiteY85" fmla="*/ 1064635 h 2801995"/>
                  <a:gd name="connsiteX86" fmla="*/ 4352544 w 4370891"/>
                  <a:gd name="connsiteY86" fmla="*/ 1037203 h 2801995"/>
                  <a:gd name="connsiteX87" fmla="*/ 4361688 w 4370891"/>
                  <a:gd name="connsiteY87" fmla="*/ 1000627 h 2801995"/>
                  <a:gd name="connsiteX88" fmla="*/ 4370832 w 4370891"/>
                  <a:gd name="connsiteY88" fmla="*/ 918331 h 2801995"/>
                  <a:gd name="connsiteX89" fmla="*/ 4334256 w 4370891"/>
                  <a:gd name="connsiteY89" fmla="*/ 580003 h 2801995"/>
                  <a:gd name="connsiteX90" fmla="*/ 4297680 w 4370891"/>
                  <a:gd name="connsiteY90" fmla="*/ 451987 h 2801995"/>
                  <a:gd name="connsiteX91" fmla="*/ 4261104 w 4370891"/>
                  <a:gd name="connsiteY91" fmla="*/ 397123 h 2801995"/>
                  <a:gd name="connsiteX92" fmla="*/ 4206240 w 4370891"/>
                  <a:gd name="connsiteY92" fmla="*/ 323971 h 2801995"/>
                  <a:gd name="connsiteX93" fmla="*/ 4187952 w 4370891"/>
                  <a:gd name="connsiteY93" fmla="*/ 287395 h 2801995"/>
                  <a:gd name="connsiteX94" fmla="*/ 4142232 w 4370891"/>
                  <a:gd name="connsiteY94" fmla="*/ 223387 h 2801995"/>
                  <a:gd name="connsiteX95" fmla="*/ 4114800 w 4370891"/>
                  <a:gd name="connsiteY95" fmla="*/ 195955 h 2801995"/>
                  <a:gd name="connsiteX96" fmla="*/ 4059936 w 4370891"/>
                  <a:gd name="connsiteY96" fmla="*/ 177667 h 2801995"/>
                  <a:gd name="connsiteX97" fmla="*/ 3703320 w 4370891"/>
                  <a:gd name="connsiteY97" fmla="*/ 49651 h 2801995"/>
                  <a:gd name="connsiteX98" fmla="*/ 2962656 w 4370891"/>
                  <a:gd name="connsiteY98" fmla="*/ 3931 h 2801995"/>
                  <a:gd name="connsiteX99" fmla="*/ 2697480 w 4370891"/>
                  <a:gd name="connsiteY99" fmla="*/ 141091 h 2801995"/>
                  <a:gd name="connsiteX100" fmla="*/ 2642616 w 4370891"/>
                  <a:gd name="connsiteY100" fmla="*/ 159379 h 2801995"/>
                  <a:gd name="connsiteX101" fmla="*/ 2578608 w 4370891"/>
                  <a:gd name="connsiteY101" fmla="*/ 195955 h 2801995"/>
                  <a:gd name="connsiteX102" fmla="*/ 2523744 w 4370891"/>
                  <a:gd name="connsiteY102" fmla="*/ 232531 h 2801995"/>
                  <a:gd name="connsiteX103" fmla="*/ 2496312 w 4370891"/>
                  <a:gd name="connsiteY103" fmla="*/ 250819 h 2801995"/>
                  <a:gd name="connsiteX104" fmla="*/ 2414016 w 4370891"/>
                  <a:gd name="connsiteY104" fmla="*/ 323971 h 2801995"/>
                  <a:gd name="connsiteX105" fmla="*/ 2395728 w 4370891"/>
                  <a:gd name="connsiteY105" fmla="*/ 351403 h 2801995"/>
                  <a:gd name="connsiteX106" fmla="*/ 2359152 w 4370891"/>
                  <a:gd name="connsiteY106" fmla="*/ 424555 h 2801995"/>
                  <a:gd name="connsiteX107" fmla="*/ 2340864 w 4370891"/>
                  <a:gd name="connsiteY107" fmla="*/ 497707 h 2801995"/>
                  <a:gd name="connsiteX108" fmla="*/ 2322576 w 4370891"/>
                  <a:gd name="connsiteY108" fmla="*/ 589147 h 2801995"/>
                  <a:gd name="connsiteX109" fmla="*/ 2267712 w 4370891"/>
                  <a:gd name="connsiteY109" fmla="*/ 644011 h 2801995"/>
                  <a:gd name="connsiteX110" fmla="*/ 2221992 w 4370891"/>
                  <a:gd name="connsiteY110" fmla="*/ 698875 h 2801995"/>
                  <a:gd name="connsiteX111" fmla="*/ 2167128 w 4370891"/>
                  <a:gd name="connsiteY111" fmla="*/ 744595 h 2801995"/>
                  <a:gd name="connsiteX112" fmla="*/ 2130552 w 4370891"/>
                  <a:gd name="connsiteY112" fmla="*/ 772027 h 2801995"/>
                  <a:gd name="connsiteX113" fmla="*/ 2029968 w 4370891"/>
                  <a:gd name="connsiteY113" fmla="*/ 817747 h 2801995"/>
                  <a:gd name="connsiteX114" fmla="*/ 1947672 w 4370891"/>
                  <a:gd name="connsiteY114" fmla="*/ 826891 h 2801995"/>
                  <a:gd name="connsiteX115" fmla="*/ 1728216 w 4370891"/>
                  <a:gd name="connsiteY115" fmla="*/ 845179 h 2801995"/>
                  <a:gd name="connsiteX116" fmla="*/ 1627632 w 4370891"/>
                  <a:gd name="connsiteY116" fmla="*/ 826891 h 2801995"/>
                  <a:gd name="connsiteX0" fmla="*/ 1627632 w 4370891"/>
                  <a:gd name="connsiteY0" fmla="*/ 826891 h 2801995"/>
                  <a:gd name="connsiteX1" fmla="*/ 1627632 w 4370891"/>
                  <a:gd name="connsiteY1" fmla="*/ 826891 h 2801995"/>
                  <a:gd name="connsiteX2" fmla="*/ 1316736 w 4370891"/>
                  <a:gd name="connsiteY2" fmla="*/ 845179 h 2801995"/>
                  <a:gd name="connsiteX3" fmla="*/ 914400 w 4370891"/>
                  <a:gd name="connsiteY3" fmla="*/ 863467 h 2801995"/>
                  <a:gd name="connsiteX4" fmla="*/ 813816 w 4370891"/>
                  <a:gd name="connsiteY4" fmla="*/ 872611 h 2801995"/>
                  <a:gd name="connsiteX5" fmla="*/ 731520 w 4370891"/>
                  <a:gd name="connsiteY5" fmla="*/ 881755 h 2801995"/>
                  <a:gd name="connsiteX6" fmla="*/ 457200 w 4370891"/>
                  <a:gd name="connsiteY6" fmla="*/ 909187 h 2801995"/>
                  <a:gd name="connsiteX7" fmla="*/ 347472 w 4370891"/>
                  <a:gd name="connsiteY7" fmla="*/ 927475 h 2801995"/>
                  <a:gd name="connsiteX8" fmla="*/ 320040 w 4370891"/>
                  <a:gd name="connsiteY8" fmla="*/ 936619 h 2801995"/>
                  <a:gd name="connsiteX9" fmla="*/ 283464 w 4370891"/>
                  <a:gd name="connsiteY9" fmla="*/ 945763 h 2801995"/>
                  <a:gd name="connsiteX10" fmla="*/ 219456 w 4370891"/>
                  <a:gd name="connsiteY10" fmla="*/ 964051 h 2801995"/>
                  <a:gd name="connsiteX11" fmla="*/ 146304 w 4370891"/>
                  <a:gd name="connsiteY11" fmla="*/ 982339 h 2801995"/>
                  <a:gd name="connsiteX12" fmla="*/ 82296 w 4370891"/>
                  <a:gd name="connsiteY12" fmla="*/ 1009771 h 2801995"/>
                  <a:gd name="connsiteX13" fmla="*/ 36576 w 4370891"/>
                  <a:gd name="connsiteY13" fmla="*/ 1229227 h 2801995"/>
                  <a:gd name="connsiteX14" fmla="*/ 0 w 4370891"/>
                  <a:gd name="connsiteY14" fmla="*/ 1375531 h 2801995"/>
                  <a:gd name="connsiteX15" fmla="*/ 9144 w 4370891"/>
                  <a:gd name="connsiteY15" fmla="*/ 1604131 h 2801995"/>
                  <a:gd name="connsiteX16" fmla="*/ 18288 w 4370891"/>
                  <a:gd name="connsiteY16" fmla="*/ 1686427 h 2801995"/>
                  <a:gd name="connsiteX17" fmla="*/ 27432 w 4370891"/>
                  <a:gd name="connsiteY17" fmla="*/ 1841875 h 2801995"/>
                  <a:gd name="connsiteX18" fmla="*/ 36576 w 4370891"/>
                  <a:gd name="connsiteY18" fmla="*/ 2180203 h 2801995"/>
                  <a:gd name="connsiteX19" fmla="*/ 54864 w 4370891"/>
                  <a:gd name="connsiteY19" fmla="*/ 2326507 h 2801995"/>
                  <a:gd name="connsiteX20" fmla="*/ 64008 w 4370891"/>
                  <a:gd name="connsiteY20" fmla="*/ 2363083 h 2801995"/>
                  <a:gd name="connsiteX21" fmla="*/ 91440 w 4370891"/>
                  <a:gd name="connsiteY21" fmla="*/ 2481955 h 2801995"/>
                  <a:gd name="connsiteX22" fmla="*/ 109728 w 4370891"/>
                  <a:gd name="connsiteY22" fmla="*/ 2509387 h 2801995"/>
                  <a:gd name="connsiteX23" fmla="*/ 118872 w 4370891"/>
                  <a:gd name="connsiteY23" fmla="*/ 2536819 h 2801995"/>
                  <a:gd name="connsiteX24" fmla="*/ 146304 w 4370891"/>
                  <a:gd name="connsiteY24" fmla="*/ 2564251 h 2801995"/>
                  <a:gd name="connsiteX25" fmla="*/ 164592 w 4370891"/>
                  <a:gd name="connsiteY25" fmla="*/ 2591683 h 2801995"/>
                  <a:gd name="connsiteX26" fmla="*/ 173736 w 4370891"/>
                  <a:gd name="connsiteY26" fmla="*/ 2619115 h 2801995"/>
                  <a:gd name="connsiteX27" fmla="*/ 265176 w 4370891"/>
                  <a:gd name="connsiteY27" fmla="*/ 2673979 h 2801995"/>
                  <a:gd name="connsiteX28" fmla="*/ 292608 w 4370891"/>
                  <a:gd name="connsiteY28" fmla="*/ 2692267 h 2801995"/>
                  <a:gd name="connsiteX29" fmla="*/ 347472 w 4370891"/>
                  <a:gd name="connsiteY29" fmla="*/ 2710555 h 2801995"/>
                  <a:gd name="connsiteX30" fmla="*/ 374904 w 4370891"/>
                  <a:gd name="connsiteY30" fmla="*/ 2719699 h 2801995"/>
                  <a:gd name="connsiteX31" fmla="*/ 475488 w 4370891"/>
                  <a:gd name="connsiteY31" fmla="*/ 2756275 h 2801995"/>
                  <a:gd name="connsiteX32" fmla="*/ 594360 w 4370891"/>
                  <a:gd name="connsiteY32" fmla="*/ 2792851 h 2801995"/>
                  <a:gd name="connsiteX33" fmla="*/ 676656 w 4370891"/>
                  <a:gd name="connsiteY33" fmla="*/ 2801995 h 2801995"/>
                  <a:gd name="connsiteX34" fmla="*/ 841248 w 4370891"/>
                  <a:gd name="connsiteY34" fmla="*/ 2783707 h 2801995"/>
                  <a:gd name="connsiteX35" fmla="*/ 923544 w 4370891"/>
                  <a:gd name="connsiteY35" fmla="*/ 2765419 h 2801995"/>
                  <a:gd name="connsiteX36" fmla="*/ 1124712 w 4370891"/>
                  <a:gd name="connsiteY36" fmla="*/ 2774563 h 2801995"/>
                  <a:gd name="connsiteX37" fmla="*/ 1207008 w 4370891"/>
                  <a:gd name="connsiteY37" fmla="*/ 2783707 h 2801995"/>
                  <a:gd name="connsiteX38" fmla="*/ 1335024 w 4370891"/>
                  <a:gd name="connsiteY38" fmla="*/ 2765419 h 2801995"/>
                  <a:gd name="connsiteX39" fmla="*/ 1490472 w 4370891"/>
                  <a:gd name="connsiteY39" fmla="*/ 2728843 h 2801995"/>
                  <a:gd name="connsiteX40" fmla="*/ 1517904 w 4370891"/>
                  <a:gd name="connsiteY40" fmla="*/ 2710555 h 2801995"/>
                  <a:gd name="connsiteX41" fmla="*/ 1545336 w 4370891"/>
                  <a:gd name="connsiteY41" fmla="*/ 2701411 h 2801995"/>
                  <a:gd name="connsiteX42" fmla="*/ 1563624 w 4370891"/>
                  <a:gd name="connsiteY42" fmla="*/ 2673979 h 2801995"/>
                  <a:gd name="connsiteX43" fmla="*/ 1600200 w 4370891"/>
                  <a:gd name="connsiteY43" fmla="*/ 2628259 h 2801995"/>
                  <a:gd name="connsiteX44" fmla="*/ 1682496 w 4370891"/>
                  <a:gd name="connsiteY44" fmla="*/ 2545963 h 2801995"/>
                  <a:gd name="connsiteX45" fmla="*/ 1728216 w 4370891"/>
                  <a:gd name="connsiteY45" fmla="*/ 2481955 h 2801995"/>
                  <a:gd name="connsiteX46" fmla="*/ 1746504 w 4370891"/>
                  <a:gd name="connsiteY46" fmla="*/ 2436235 h 2801995"/>
                  <a:gd name="connsiteX47" fmla="*/ 1755648 w 4370891"/>
                  <a:gd name="connsiteY47" fmla="*/ 2408803 h 2801995"/>
                  <a:gd name="connsiteX48" fmla="*/ 1773936 w 4370891"/>
                  <a:gd name="connsiteY48" fmla="*/ 2381371 h 2801995"/>
                  <a:gd name="connsiteX49" fmla="*/ 1783080 w 4370891"/>
                  <a:gd name="connsiteY49" fmla="*/ 2335651 h 2801995"/>
                  <a:gd name="connsiteX50" fmla="*/ 1801368 w 4370891"/>
                  <a:gd name="connsiteY50" fmla="*/ 2308219 h 2801995"/>
                  <a:gd name="connsiteX51" fmla="*/ 1819656 w 4370891"/>
                  <a:gd name="connsiteY51" fmla="*/ 2235067 h 2801995"/>
                  <a:gd name="connsiteX52" fmla="*/ 1837944 w 4370891"/>
                  <a:gd name="connsiteY52" fmla="*/ 2116195 h 2801995"/>
                  <a:gd name="connsiteX53" fmla="*/ 1847088 w 4370891"/>
                  <a:gd name="connsiteY53" fmla="*/ 2070475 h 2801995"/>
                  <a:gd name="connsiteX54" fmla="*/ 1965960 w 4370891"/>
                  <a:gd name="connsiteY54" fmla="*/ 1942459 h 2801995"/>
                  <a:gd name="connsiteX55" fmla="*/ 2011680 w 4370891"/>
                  <a:gd name="connsiteY55" fmla="*/ 1924171 h 2801995"/>
                  <a:gd name="connsiteX56" fmla="*/ 2112264 w 4370891"/>
                  <a:gd name="connsiteY56" fmla="*/ 1860163 h 2801995"/>
                  <a:gd name="connsiteX57" fmla="*/ 2176272 w 4370891"/>
                  <a:gd name="connsiteY57" fmla="*/ 1823587 h 2801995"/>
                  <a:gd name="connsiteX58" fmla="*/ 2276856 w 4370891"/>
                  <a:gd name="connsiteY58" fmla="*/ 1768723 h 2801995"/>
                  <a:gd name="connsiteX59" fmla="*/ 2313432 w 4370891"/>
                  <a:gd name="connsiteY59" fmla="*/ 1750435 h 2801995"/>
                  <a:gd name="connsiteX60" fmla="*/ 2386584 w 4370891"/>
                  <a:gd name="connsiteY60" fmla="*/ 1732147 h 2801995"/>
                  <a:gd name="connsiteX61" fmla="*/ 2642616 w 4370891"/>
                  <a:gd name="connsiteY61" fmla="*/ 1741291 h 2801995"/>
                  <a:gd name="connsiteX62" fmla="*/ 2679192 w 4370891"/>
                  <a:gd name="connsiteY62" fmla="*/ 1750435 h 2801995"/>
                  <a:gd name="connsiteX63" fmla="*/ 2761488 w 4370891"/>
                  <a:gd name="connsiteY63" fmla="*/ 1759579 h 2801995"/>
                  <a:gd name="connsiteX64" fmla="*/ 2834640 w 4370891"/>
                  <a:gd name="connsiteY64" fmla="*/ 1768723 h 2801995"/>
                  <a:gd name="connsiteX65" fmla="*/ 2953512 w 4370891"/>
                  <a:gd name="connsiteY65" fmla="*/ 1787011 h 2801995"/>
                  <a:gd name="connsiteX66" fmla="*/ 3072384 w 4370891"/>
                  <a:gd name="connsiteY66" fmla="*/ 1796155 h 2801995"/>
                  <a:gd name="connsiteX67" fmla="*/ 3319272 w 4370891"/>
                  <a:gd name="connsiteY67" fmla="*/ 1759579 h 2801995"/>
                  <a:gd name="connsiteX68" fmla="*/ 3639312 w 4370891"/>
                  <a:gd name="connsiteY68" fmla="*/ 1768723 h 2801995"/>
                  <a:gd name="connsiteX69" fmla="*/ 3721608 w 4370891"/>
                  <a:gd name="connsiteY69" fmla="*/ 1777867 h 2801995"/>
                  <a:gd name="connsiteX70" fmla="*/ 3858768 w 4370891"/>
                  <a:gd name="connsiteY70" fmla="*/ 1759579 h 2801995"/>
                  <a:gd name="connsiteX71" fmla="*/ 3922776 w 4370891"/>
                  <a:gd name="connsiteY71" fmla="*/ 1741291 h 2801995"/>
                  <a:gd name="connsiteX72" fmla="*/ 4032504 w 4370891"/>
                  <a:gd name="connsiteY72" fmla="*/ 1704715 h 2801995"/>
                  <a:gd name="connsiteX73" fmla="*/ 4096512 w 4370891"/>
                  <a:gd name="connsiteY73" fmla="*/ 1686427 h 2801995"/>
                  <a:gd name="connsiteX74" fmla="*/ 4160520 w 4370891"/>
                  <a:gd name="connsiteY74" fmla="*/ 1649851 h 2801995"/>
                  <a:gd name="connsiteX75" fmla="*/ 4197096 w 4370891"/>
                  <a:gd name="connsiteY75" fmla="*/ 1585843 h 2801995"/>
                  <a:gd name="connsiteX76" fmla="*/ 4206240 w 4370891"/>
                  <a:gd name="connsiteY76" fmla="*/ 1558411 h 2801995"/>
                  <a:gd name="connsiteX77" fmla="*/ 4224528 w 4370891"/>
                  <a:gd name="connsiteY77" fmla="*/ 1530979 h 2801995"/>
                  <a:gd name="connsiteX78" fmla="*/ 4242816 w 4370891"/>
                  <a:gd name="connsiteY78" fmla="*/ 1448683 h 2801995"/>
                  <a:gd name="connsiteX79" fmla="*/ 4251960 w 4370891"/>
                  <a:gd name="connsiteY79" fmla="*/ 1402963 h 2801995"/>
                  <a:gd name="connsiteX80" fmla="*/ 4270248 w 4370891"/>
                  <a:gd name="connsiteY80" fmla="*/ 1366387 h 2801995"/>
                  <a:gd name="connsiteX81" fmla="*/ 4288536 w 4370891"/>
                  <a:gd name="connsiteY81" fmla="*/ 1302379 h 2801995"/>
                  <a:gd name="connsiteX82" fmla="*/ 4306824 w 4370891"/>
                  <a:gd name="connsiteY82" fmla="*/ 1256659 h 2801995"/>
                  <a:gd name="connsiteX83" fmla="*/ 4325112 w 4370891"/>
                  <a:gd name="connsiteY83" fmla="*/ 1165219 h 2801995"/>
                  <a:gd name="connsiteX84" fmla="*/ 4334256 w 4370891"/>
                  <a:gd name="connsiteY84" fmla="*/ 1119499 h 2801995"/>
                  <a:gd name="connsiteX85" fmla="*/ 4343400 w 4370891"/>
                  <a:gd name="connsiteY85" fmla="*/ 1064635 h 2801995"/>
                  <a:gd name="connsiteX86" fmla="*/ 4352544 w 4370891"/>
                  <a:gd name="connsiteY86" fmla="*/ 1037203 h 2801995"/>
                  <a:gd name="connsiteX87" fmla="*/ 4361688 w 4370891"/>
                  <a:gd name="connsiteY87" fmla="*/ 1000627 h 2801995"/>
                  <a:gd name="connsiteX88" fmla="*/ 4370832 w 4370891"/>
                  <a:gd name="connsiteY88" fmla="*/ 918331 h 2801995"/>
                  <a:gd name="connsiteX89" fmla="*/ 4334256 w 4370891"/>
                  <a:gd name="connsiteY89" fmla="*/ 580003 h 2801995"/>
                  <a:gd name="connsiteX90" fmla="*/ 4297680 w 4370891"/>
                  <a:gd name="connsiteY90" fmla="*/ 451987 h 2801995"/>
                  <a:gd name="connsiteX91" fmla="*/ 4261104 w 4370891"/>
                  <a:gd name="connsiteY91" fmla="*/ 397123 h 2801995"/>
                  <a:gd name="connsiteX92" fmla="*/ 4206240 w 4370891"/>
                  <a:gd name="connsiteY92" fmla="*/ 323971 h 2801995"/>
                  <a:gd name="connsiteX93" fmla="*/ 4187952 w 4370891"/>
                  <a:gd name="connsiteY93" fmla="*/ 287395 h 2801995"/>
                  <a:gd name="connsiteX94" fmla="*/ 4142232 w 4370891"/>
                  <a:gd name="connsiteY94" fmla="*/ 223387 h 2801995"/>
                  <a:gd name="connsiteX95" fmla="*/ 4114800 w 4370891"/>
                  <a:gd name="connsiteY95" fmla="*/ 195955 h 2801995"/>
                  <a:gd name="connsiteX96" fmla="*/ 4059936 w 4370891"/>
                  <a:gd name="connsiteY96" fmla="*/ 177667 h 2801995"/>
                  <a:gd name="connsiteX97" fmla="*/ 3995928 w 4370891"/>
                  <a:gd name="connsiteY97" fmla="*/ 49651 h 2801995"/>
                  <a:gd name="connsiteX98" fmla="*/ 2962656 w 4370891"/>
                  <a:gd name="connsiteY98" fmla="*/ 3931 h 2801995"/>
                  <a:gd name="connsiteX99" fmla="*/ 2697480 w 4370891"/>
                  <a:gd name="connsiteY99" fmla="*/ 141091 h 2801995"/>
                  <a:gd name="connsiteX100" fmla="*/ 2642616 w 4370891"/>
                  <a:gd name="connsiteY100" fmla="*/ 159379 h 2801995"/>
                  <a:gd name="connsiteX101" fmla="*/ 2578608 w 4370891"/>
                  <a:gd name="connsiteY101" fmla="*/ 195955 h 2801995"/>
                  <a:gd name="connsiteX102" fmla="*/ 2523744 w 4370891"/>
                  <a:gd name="connsiteY102" fmla="*/ 232531 h 2801995"/>
                  <a:gd name="connsiteX103" fmla="*/ 2496312 w 4370891"/>
                  <a:gd name="connsiteY103" fmla="*/ 250819 h 2801995"/>
                  <a:gd name="connsiteX104" fmla="*/ 2414016 w 4370891"/>
                  <a:gd name="connsiteY104" fmla="*/ 323971 h 2801995"/>
                  <a:gd name="connsiteX105" fmla="*/ 2395728 w 4370891"/>
                  <a:gd name="connsiteY105" fmla="*/ 351403 h 2801995"/>
                  <a:gd name="connsiteX106" fmla="*/ 2359152 w 4370891"/>
                  <a:gd name="connsiteY106" fmla="*/ 424555 h 2801995"/>
                  <a:gd name="connsiteX107" fmla="*/ 2340864 w 4370891"/>
                  <a:gd name="connsiteY107" fmla="*/ 497707 h 2801995"/>
                  <a:gd name="connsiteX108" fmla="*/ 2322576 w 4370891"/>
                  <a:gd name="connsiteY108" fmla="*/ 589147 h 2801995"/>
                  <a:gd name="connsiteX109" fmla="*/ 2267712 w 4370891"/>
                  <a:gd name="connsiteY109" fmla="*/ 644011 h 2801995"/>
                  <a:gd name="connsiteX110" fmla="*/ 2221992 w 4370891"/>
                  <a:gd name="connsiteY110" fmla="*/ 698875 h 2801995"/>
                  <a:gd name="connsiteX111" fmla="*/ 2167128 w 4370891"/>
                  <a:gd name="connsiteY111" fmla="*/ 744595 h 2801995"/>
                  <a:gd name="connsiteX112" fmla="*/ 2130552 w 4370891"/>
                  <a:gd name="connsiteY112" fmla="*/ 772027 h 2801995"/>
                  <a:gd name="connsiteX113" fmla="*/ 2029968 w 4370891"/>
                  <a:gd name="connsiteY113" fmla="*/ 817747 h 2801995"/>
                  <a:gd name="connsiteX114" fmla="*/ 1947672 w 4370891"/>
                  <a:gd name="connsiteY114" fmla="*/ 826891 h 2801995"/>
                  <a:gd name="connsiteX115" fmla="*/ 1728216 w 4370891"/>
                  <a:gd name="connsiteY115" fmla="*/ 845179 h 2801995"/>
                  <a:gd name="connsiteX116" fmla="*/ 1627632 w 4370891"/>
                  <a:gd name="connsiteY116" fmla="*/ 826891 h 2801995"/>
                  <a:gd name="connsiteX0" fmla="*/ 1627632 w 4370891"/>
                  <a:gd name="connsiteY0" fmla="*/ 827142 h 2802246"/>
                  <a:gd name="connsiteX1" fmla="*/ 1627632 w 4370891"/>
                  <a:gd name="connsiteY1" fmla="*/ 827142 h 2802246"/>
                  <a:gd name="connsiteX2" fmla="*/ 1316736 w 4370891"/>
                  <a:gd name="connsiteY2" fmla="*/ 845430 h 2802246"/>
                  <a:gd name="connsiteX3" fmla="*/ 914400 w 4370891"/>
                  <a:gd name="connsiteY3" fmla="*/ 863718 h 2802246"/>
                  <a:gd name="connsiteX4" fmla="*/ 813816 w 4370891"/>
                  <a:gd name="connsiteY4" fmla="*/ 872862 h 2802246"/>
                  <a:gd name="connsiteX5" fmla="*/ 731520 w 4370891"/>
                  <a:gd name="connsiteY5" fmla="*/ 882006 h 2802246"/>
                  <a:gd name="connsiteX6" fmla="*/ 457200 w 4370891"/>
                  <a:gd name="connsiteY6" fmla="*/ 909438 h 2802246"/>
                  <a:gd name="connsiteX7" fmla="*/ 347472 w 4370891"/>
                  <a:gd name="connsiteY7" fmla="*/ 927726 h 2802246"/>
                  <a:gd name="connsiteX8" fmla="*/ 320040 w 4370891"/>
                  <a:gd name="connsiteY8" fmla="*/ 936870 h 2802246"/>
                  <a:gd name="connsiteX9" fmla="*/ 283464 w 4370891"/>
                  <a:gd name="connsiteY9" fmla="*/ 946014 h 2802246"/>
                  <a:gd name="connsiteX10" fmla="*/ 219456 w 4370891"/>
                  <a:gd name="connsiteY10" fmla="*/ 964302 h 2802246"/>
                  <a:gd name="connsiteX11" fmla="*/ 146304 w 4370891"/>
                  <a:gd name="connsiteY11" fmla="*/ 982590 h 2802246"/>
                  <a:gd name="connsiteX12" fmla="*/ 82296 w 4370891"/>
                  <a:gd name="connsiteY12" fmla="*/ 1010022 h 2802246"/>
                  <a:gd name="connsiteX13" fmla="*/ 36576 w 4370891"/>
                  <a:gd name="connsiteY13" fmla="*/ 1229478 h 2802246"/>
                  <a:gd name="connsiteX14" fmla="*/ 0 w 4370891"/>
                  <a:gd name="connsiteY14" fmla="*/ 1375782 h 2802246"/>
                  <a:gd name="connsiteX15" fmla="*/ 9144 w 4370891"/>
                  <a:gd name="connsiteY15" fmla="*/ 1604382 h 2802246"/>
                  <a:gd name="connsiteX16" fmla="*/ 18288 w 4370891"/>
                  <a:gd name="connsiteY16" fmla="*/ 1686678 h 2802246"/>
                  <a:gd name="connsiteX17" fmla="*/ 27432 w 4370891"/>
                  <a:gd name="connsiteY17" fmla="*/ 1842126 h 2802246"/>
                  <a:gd name="connsiteX18" fmla="*/ 36576 w 4370891"/>
                  <a:gd name="connsiteY18" fmla="*/ 2180454 h 2802246"/>
                  <a:gd name="connsiteX19" fmla="*/ 54864 w 4370891"/>
                  <a:gd name="connsiteY19" fmla="*/ 2326758 h 2802246"/>
                  <a:gd name="connsiteX20" fmla="*/ 64008 w 4370891"/>
                  <a:gd name="connsiteY20" fmla="*/ 2363334 h 2802246"/>
                  <a:gd name="connsiteX21" fmla="*/ 91440 w 4370891"/>
                  <a:gd name="connsiteY21" fmla="*/ 2482206 h 2802246"/>
                  <a:gd name="connsiteX22" fmla="*/ 109728 w 4370891"/>
                  <a:gd name="connsiteY22" fmla="*/ 2509638 h 2802246"/>
                  <a:gd name="connsiteX23" fmla="*/ 118872 w 4370891"/>
                  <a:gd name="connsiteY23" fmla="*/ 2537070 h 2802246"/>
                  <a:gd name="connsiteX24" fmla="*/ 146304 w 4370891"/>
                  <a:gd name="connsiteY24" fmla="*/ 2564502 h 2802246"/>
                  <a:gd name="connsiteX25" fmla="*/ 164592 w 4370891"/>
                  <a:gd name="connsiteY25" fmla="*/ 2591934 h 2802246"/>
                  <a:gd name="connsiteX26" fmla="*/ 173736 w 4370891"/>
                  <a:gd name="connsiteY26" fmla="*/ 2619366 h 2802246"/>
                  <a:gd name="connsiteX27" fmla="*/ 265176 w 4370891"/>
                  <a:gd name="connsiteY27" fmla="*/ 2674230 h 2802246"/>
                  <a:gd name="connsiteX28" fmla="*/ 292608 w 4370891"/>
                  <a:gd name="connsiteY28" fmla="*/ 2692518 h 2802246"/>
                  <a:gd name="connsiteX29" fmla="*/ 347472 w 4370891"/>
                  <a:gd name="connsiteY29" fmla="*/ 2710806 h 2802246"/>
                  <a:gd name="connsiteX30" fmla="*/ 374904 w 4370891"/>
                  <a:gd name="connsiteY30" fmla="*/ 2719950 h 2802246"/>
                  <a:gd name="connsiteX31" fmla="*/ 475488 w 4370891"/>
                  <a:gd name="connsiteY31" fmla="*/ 2756526 h 2802246"/>
                  <a:gd name="connsiteX32" fmla="*/ 594360 w 4370891"/>
                  <a:gd name="connsiteY32" fmla="*/ 2793102 h 2802246"/>
                  <a:gd name="connsiteX33" fmla="*/ 676656 w 4370891"/>
                  <a:gd name="connsiteY33" fmla="*/ 2802246 h 2802246"/>
                  <a:gd name="connsiteX34" fmla="*/ 841248 w 4370891"/>
                  <a:gd name="connsiteY34" fmla="*/ 2783958 h 2802246"/>
                  <a:gd name="connsiteX35" fmla="*/ 923544 w 4370891"/>
                  <a:gd name="connsiteY35" fmla="*/ 2765670 h 2802246"/>
                  <a:gd name="connsiteX36" fmla="*/ 1124712 w 4370891"/>
                  <a:gd name="connsiteY36" fmla="*/ 2774814 h 2802246"/>
                  <a:gd name="connsiteX37" fmla="*/ 1207008 w 4370891"/>
                  <a:gd name="connsiteY37" fmla="*/ 2783958 h 2802246"/>
                  <a:gd name="connsiteX38" fmla="*/ 1335024 w 4370891"/>
                  <a:gd name="connsiteY38" fmla="*/ 2765670 h 2802246"/>
                  <a:gd name="connsiteX39" fmla="*/ 1490472 w 4370891"/>
                  <a:gd name="connsiteY39" fmla="*/ 2729094 h 2802246"/>
                  <a:gd name="connsiteX40" fmla="*/ 1517904 w 4370891"/>
                  <a:gd name="connsiteY40" fmla="*/ 2710806 h 2802246"/>
                  <a:gd name="connsiteX41" fmla="*/ 1545336 w 4370891"/>
                  <a:gd name="connsiteY41" fmla="*/ 2701662 h 2802246"/>
                  <a:gd name="connsiteX42" fmla="*/ 1563624 w 4370891"/>
                  <a:gd name="connsiteY42" fmla="*/ 2674230 h 2802246"/>
                  <a:gd name="connsiteX43" fmla="*/ 1600200 w 4370891"/>
                  <a:gd name="connsiteY43" fmla="*/ 2628510 h 2802246"/>
                  <a:gd name="connsiteX44" fmla="*/ 1682496 w 4370891"/>
                  <a:gd name="connsiteY44" fmla="*/ 2546214 h 2802246"/>
                  <a:gd name="connsiteX45" fmla="*/ 1728216 w 4370891"/>
                  <a:gd name="connsiteY45" fmla="*/ 2482206 h 2802246"/>
                  <a:gd name="connsiteX46" fmla="*/ 1746504 w 4370891"/>
                  <a:gd name="connsiteY46" fmla="*/ 2436486 h 2802246"/>
                  <a:gd name="connsiteX47" fmla="*/ 1755648 w 4370891"/>
                  <a:gd name="connsiteY47" fmla="*/ 2409054 h 2802246"/>
                  <a:gd name="connsiteX48" fmla="*/ 1773936 w 4370891"/>
                  <a:gd name="connsiteY48" fmla="*/ 2381622 h 2802246"/>
                  <a:gd name="connsiteX49" fmla="*/ 1783080 w 4370891"/>
                  <a:gd name="connsiteY49" fmla="*/ 2335902 h 2802246"/>
                  <a:gd name="connsiteX50" fmla="*/ 1801368 w 4370891"/>
                  <a:gd name="connsiteY50" fmla="*/ 2308470 h 2802246"/>
                  <a:gd name="connsiteX51" fmla="*/ 1819656 w 4370891"/>
                  <a:gd name="connsiteY51" fmla="*/ 2235318 h 2802246"/>
                  <a:gd name="connsiteX52" fmla="*/ 1837944 w 4370891"/>
                  <a:gd name="connsiteY52" fmla="*/ 2116446 h 2802246"/>
                  <a:gd name="connsiteX53" fmla="*/ 1847088 w 4370891"/>
                  <a:gd name="connsiteY53" fmla="*/ 2070726 h 2802246"/>
                  <a:gd name="connsiteX54" fmla="*/ 1965960 w 4370891"/>
                  <a:gd name="connsiteY54" fmla="*/ 1942710 h 2802246"/>
                  <a:gd name="connsiteX55" fmla="*/ 2011680 w 4370891"/>
                  <a:gd name="connsiteY55" fmla="*/ 1924422 h 2802246"/>
                  <a:gd name="connsiteX56" fmla="*/ 2112264 w 4370891"/>
                  <a:gd name="connsiteY56" fmla="*/ 1860414 h 2802246"/>
                  <a:gd name="connsiteX57" fmla="*/ 2176272 w 4370891"/>
                  <a:gd name="connsiteY57" fmla="*/ 1823838 h 2802246"/>
                  <a:gd name="connsiteX58" fmla="*/ 2276856 w 4370891"/>
                  <a:gd name="connsiteY58" fmla="*/ 1768974 h 2802246"/>
                  <a:gd name="connsiteX59" fmla="*/ 2313432 w 4370891"/>
                  <a:gd name="connsiteY59" fmla="*/ 1750686 h 2802246"/>
                  <a:gd name="connsiteX60" fmla="*/ 2386584 w 4370891"/>
                  <a:gd name="connsiteY60" fmla="*/ 1732398 h 2802246"/>
                  <a:gd name="connsiteX61" fmla="*/ 2642616 w 4370891"/>
                  <a:gd name="connsiteY61" fmla="*/ 1741542 h 2802246"/>
                  <a:gd name="connsiteX62" fmla="*/ 2679192 w 4370891"/>
                  <a:gd name="connsiteY62" fmla="*/ 1750686 h 2802246"/>
                  <a:gd name="connsiteX63" fmla="*/ 2761488 w 4370891"/>
                  <a:gd name="connsiteY63" fmla="*/ 1759830 h 2802246"/>
                  <a:gd name="connsiteX64" fmla="*/ 2834640 w 4370891"/>
                  <a:gd name="connsiteY64" fmla="*/ 1768974 h 2802246"/>
                  <a:gd name="connsiteX65" fmla="*/ 2953512 w 4370891"/>
                  <a:gd name="connsiteY65" fmla="*/ 1787262 h 2802246"/>
                  <a:gd name="connsiteX66" fmla="*/ 3072384 w 4370891"/>
                  <a:gd name="connsiteY66" fmla="*/ 1796406 h 2802246"/>
                  <a:gd name="connsiteX67" fmla="*/ 3319272 w 4370891"/>
                  <a:gd name="connsiteY67" fmla="*/ 1759830 h 2802246"/>
                  <a:gd name="connsiteX68" fmla="*/ 3639312 w 4370891"/>
                  <a:gd name="connsiteY68" fmla="*/ 1768974 h 2802246"/>
                  <a:gd name="connsiteX69" fmla="*/ 3721608 w 4370891"/>
                  <a:gd name="connsiteY69" fmla="*/ 1778118 h 2802246"/>
                  <a:gd name="connsiteX70" fmla="*/ 3858768 w 4370891"/>
                  <a:gd name="connsiteY70" fmla="*/ 1759830 h 2802246"/>
                  <a:gd name="connsiteX71" fmla="*/ 3922776 w 4370891"/>
                  <a:gd name="connsiteY71" fmla="*/ 1741542 h 2802246"/>
                  <a:gd name="connsiteX72" fmla="*/ 4032504 w 4370891"/>
                  <a:gd name="connsiteY72" fmla="*/ 1704966 h 2802246"/>
                  <a:gd name="connsiteX73" fmla="*/ 4096512 w 4370891"/>
                  <a:gd name="connsiteY73" fmla="*/ 1686678 h 2802246"/>
                  <a:gd name="connsiteX74" fmla="*/ 4160520 w 4370891"/>
                  <a:gd name="connsiteY74" fmla="*/ 1650102 h 2802246"/>
                  <a:gd name="connsiteX75" fmla="*/ 4197096 w 4370891"/>
                  <a:gd name="connsiteY75" fmla="*/ 1586094 h 2802246"/>
                  <a:gd name="connsiteX76" fmla="*/ 4206240 w 4370891"/>
                  <a:gd name="connsiteY76" fmla="*/ 1558662 h 2802246"/>
                  <a:gd name="connsiteX77" fmla="*/ 4224528 w 4370891"/>
                  <a:gd name="connsiteY77" fmla="*/ 1531230 h 2802246"/>
                  <a:gd name="connsiteX78" fmla="*/ 4242816 w 4370891"/>
                  <a:gd name="connsiteY78" fmla="*/ 1448934 h 2802246"/>
                  <a:gd name="connsiteX79" fmla="*/ 4251960 w 4370891"/>
                  <a:gd name="connsiteY79" fmla="*/ 1403214 h 2802246"/>
                  <a:gd name="connsiteX80" fmla="*/ 4270248 w 4370891"/>
                  <a:gd name="connsiteY80" fmla="*/ 1366638 h 2802246"/>
                  <a:gd name="connsiteX81" fmla="*/ 4288536 w 4370891"/>
                  <a:gd name="connsiteY81" fmla="*/ 1302630 h 2802246"/>
                  <a:gd name="connsiteX82" fmla="*/ 4306824 w 4370891"/>
                  <a:gd name="connsiteY82" fmla="*/ 1256910 h 2802246"/>
                  <a:gd name="connsiteX83" fmla="*/ 4325112 w 4370891"/>
                  <a:gd name="connsiteY83" fmla="*/ 1165470 h 2802246"/>
                  <a:gd name="connsiteX84" fmla="*/ 4334256 w 4370891"/>
                  <a:gd name="connsiteY84" fmla="*/ 1119750 h 2802246"/>
                  <a:gd name="connsiteX85" fmla="*/ 4343400 w 4370891"/>
                  <a:gd name="connsiteY85" fmla="*/ 1064886 h 2802246"/>
                  <a:gd name="connsiteX86" fmla="*/ 4352544 w 4370891"/>
                  <a:gd name="connsiteY86" fmla="*/ 1037454 h 2802246"/>
                  <a:gd name="connsiteX87" fmla="*/ 4361688 w 4370891"/>
                  <a:gd name="connsiteY87" fmla="*/ 1000878 h 2802246"/>
                  <a:gd name="connsiteX88" fmla="*/ 4370832 w 4370891"/>
                  <a:gd name="connsiteY88" fmla="*/ 918582 h 2802246"/>
                  <a:gd name="connsiteX89" fmla="*/ 4334256 w 4370891"/>
                  <a:gd name="connsiteY89" fmla="*/ 580254 h 2802246"/>
                  <a:gd name="connsiteX90" fmla="*/ 4297680 w 4370891"/>
                  <a:gd name="connsiteY90" fmla="*/ 452238 h 2802246"/>
                  <a:gd name="connsiteX91" fmla="*/ 4261104 w 4370891"/>
                  <a:gd name="connsiteY91" fmla="*/ 397374 h 2802246"/>
                  <a:gd name="connsiteX92" fmla="*/ 4206240 w 4370891"/>
                  <a:gd name="connsiteY92" fmla="*/ 324222 h 2802246"/>
                  <a:gd name="connsiteX93" fmla="*/ 4187952 w 4370891"/>
                  <a:gd name="connsiteY93" fmla="*/ 287646 h 2802246"/>
                  <a:gd name="connsiteX94" fmla="*/ 4142232 w 4370891"/>
                  <a:gd name="connsiteY94" fmla="*/ 223638 h 2802246"/>
                  <a:gd name="connsiteX95" fmla="*/ 4114800 w 4370891"/>
                  <a:gd name="connsiteY95" fmla="*/ 196206 h 2802246"/>
                  <a:gd name="connsiteX96" fmla="*/ 3995928 w 4370891"/>
                  <a:gd name="connsiteY96" fmla="*/ 49902 h 2802246"/>
                  <a:gd name="connsiteX97" fmla="*/ 2962656 w 4370891"/>
                  <a:gd name="connsiteY97" fmla="*/ 4182 h 2802246"/>
                  <a:gd name="connsiteX98" fmla="*/ 2697480 w 4370891"/>
                  <a:gd name="connsiteY98" fmla="*/ 141342 h 2802246"/>
                  <a:gd name="connsiteX99" fmla="*/ 2642616 w 4370891"/>
                  <a:gd name="connsiteY99" fmla="*/ 159630 h 2802246"/>
                  <a:gd name="connsiteX100" fmla="*/ 2578608 w 4370891"/>
                  <a:gd name="connsiteY100" fmla="*/ 196206 h 2802246"/>
                  <a:gd name="connsiteX101" fmla="*/ 2523744 w 4370891"/>
                  <a:gd name="connsiteY101" fmla="*/ 232782 h 2802246"/>
                  <a:gd name="connsiteX102" fmla="*/ 2496312 w 4370891"/>
                  <a:gd name="connsiteY102" fmla="*/ 251070 h 2802246"/>
                  <a:gd name="connsiteX103" fmla="*/ 2414016 w 4370891"/>
                  <a:gd name="connsiteY103" fmla="*/ 324222 h 2802246"/>
                  <a:gd name="connsiteX104" fmla="*/ 2395728 w 4370891"/>
                  <a:gd name="connsiteY104" fmla="*/ 351654 h 2802246"/>
                  <a:gd name="connsiteX105" fmla="*/ 2359152 w 4370891"/>
                  <a:gd name="connsiteY105" fmla="*/ 424806 h 2802246"/>
                  <a:gd name="connsiteX106" fmla="*/ 2340864 w 4370891"/>
                  <a:gd name="connsiteY106" fmla="*/ 497958 h 2802246"/>
                  <a:gd name="connsiteX107" fmla="*/ 2322576 w 4370891"/>
                  <a:gd name="connsiteY107" fmla="*/ 589398 h 2802246"/>
                  <a:gd name="connsiteX108" fmla="*/ 2267712 w 4370891"/>
                  <a:gd name="connsiteY108" fmla="*/ 644262 h 2802246"/>
                  <a:gd name="connsiteX109" fmla="*/ 2221992 w 4370891"/>
                  <a:gd name="connsiteY109" fmla="*/ 699126 h 2802246"/>
                  <a:gd name="connsiteX110" fmla="*/ 2167128 w 4370891"/>
                  <a:gd name="connsiteY110" fmla="*/ 744846 h 2802246"/>
                  <a:gd name="connsiteX111" fmla="*/ 2130552 w 4370891"/>
                  <a:gd name="connsiteY111" fmla="*/ 772278 h 2802246"/>
                  <a:gd name="connsiteX112" fmla="*/ 2029968 w 4370891"/>
                  <a:gd name="connsiteY112" fmla="*/ 817998 h 2802246"/>
                  <a:gd name="connsiteX113" fmla="*/ 1947672 w 4370891"/>
                  <a:gd name="connsiteY113" fmla="*/ 827142 h 2802246"/>
                  <a:gd name="connsiteX114" fmla="*/ 1728216 w 4370891"/>
                  <a:gd name="connsiteY114" fmla="*/ 845430 h 2802246"/>
                  <a:gd name="connsiteX115" fmla="*/ 1627632 w 4370891"/>
                  <a:gd name="connsiteY115" fmla="*/ 827142 h 2802246"/>
                  <a:gd name="connsiteX0" fmla="*/ 1627632 w 4370891"/>
                  <a:gd name="connsiteY0" fmla="*/ 827573 h 2802677"/>
                  <a:gd name="connsiteX1" fmla="*/ 1627632 w 4370891"/>
                  <a:gd name="connsiteY1" fmla="*/ 827573 h 2802677"/>
                  <a:gd name="connsiteX2" fmla="*/ 1316736 w 4370891"/>
                  <a:gd name="connsiteY2" fmla="*/ 845861 h 2802677"/>
                  <a:gd name="connsiteX3" fmla="*/ 914400 w 4370891"/>
                  <a:gd name="connsiteY3" fmla="*/ 864149 h 2802677"/>
                  <a:gd name="connsiteX4" fmla="*/ 813816 w 4370891"/>
                  <a:gd name="connsiteY4" fmla="*/ 873293 h 2802677"/>
                  <a:gd name="connsiteX5" fmla="*/ 731520 w 4370891"/>
                  <a:gd name="connsiteY5" fmla="*/ 882437 h 2802677"/>
                  <a:gd name="connsiteX6" fmla="*/ 457200 w 4370891"/>
                  <a:gd name="connsiteY6" fmla="*/ 909869 h 2802677"/>
                  <a:gd name="connsiteX7" fmla="*/ 347472 w 4370891"/>
                  <a:gd name="connsiteY7" fmla="*/ 928157 h 2802677"/>
                  <a:gd name="connsiteX8" fmla="*/ 320040 w 4370891"/>
                  <a:gd name="connsiteY8" fmla="*/ 937301 h 2802677"/>
                  <a:gd name="connsiteX9" fmla="*/ 283464 w 4370891"/>
                  <a:gd name="connsiteY9" fmla="*/ 946445 h 2802677"/>
                  <a:gd name="connsiteX10" fmla="*/ 219456 w 4370891"/>
                  <a:gd name="connsiteY10" fmla="*/ 964733 h 2802677"/>
                  <a:gd name="connsiteX11" fmla="*/ 146304 w 4370891"/>
                  <a:gd name="connsiteY11" fmla="*/ 983021 h 2802677"/>
                  <a:gd name="connsiteX12" fmla="*/ 82296 w 4370891"/>
                  <a:gd name="connsiteY12" fmla="*/ 1010453 h 2802677"/>
                  <a:gd name="connsiteX13" fmla="*/ 36576 w 4370891"/>
                  <a:gd name="connsiteY13" fmla="*/ 1229909 h 2802677"/>
                  <a:gd name="connsiteX14" fmla="*/ 0 w 4370891"/>
                  <a:gd name="connsiteY14" fmla="*/ 1376213 h 2802677"/>
                  <a:gd name="connsiteX15" fmla="*/ 9144 w 4370891"/>
                  <a:gd name="connsiteY15" fmla="*/ 1604813 h 2802677"/>
                  <a:gd name="connsiteX16" fmla="*/ 18288 w 4370891"/>
                  <a:gd name="connsiteY16" fmla="*/ 1687109 h 2802677"/>
                  <a:gd name="connsiteX17" fmla="*/ 27432 w 4370891"/>
                  <a:gd name="connsiteY17" fmla="*/ 1842557 h 2802677"/>
                  <a:gd name="connsiteX18" fmla="*/ 36576 w 4370891"/>
                  <a:gd name="connsiteY18" fmla="*/ 2180885 h 2802677"/>
                  <a:gd name="connsiteX19" fmla="*/ 54864 w 4370891"/>
                  <a:gd name="connsiteY19" fmla="*/ 2327189 h 2802677"/>
                  <a:gd name="connsiteX20" fmla="*/ 64008 w 4370891"/>
                  <a:gd name="connsiteY20" fmla="*/ 2363765 h 2802677"/>
                  <a:gd name="connsiteX21" fmla="*/ 91440 w 4370891"/>
                  <a:gd name="connsiteY21" fmla="*/ 2482637 h 2802677"/>
                  <a:gd name="connsiteX22" fmla="*/ 109728 w 4370891"/>
                  <a:gd name="connsiteY22" fmla="*/ 2510069 h 2802677"/>
                  <a:gd name="connsiteX23" fmla="*/ 118872 w 4370891"/>
                  <a:gd name="connsiteY23" fmla="*/ 2537501 h 2802677"/>
                  <a:gd name="connsiteX24" fmla="*/ 146304 w 4370891"/>
                  <a:gd name="connsiteY24" fmla="*/ 2564933 h 2802677"/>
                  <a:gd name="connsiteX25" fmla="*/ 164592 w 4370891"/>
                  <a:gd name="connsiteY25" fmla="*/ 2592365 h 2802677"/>
                  <a:gd name="connsiteX26" fmla="*/ 173736 w 4370891"/>
                  <a:gd name="connsiteY26" fmla="*/ 2619797 h 2802677"/>
                  <a:gd name="connsiteX27" fmla="*/ 265176 w 4370891"/>
                  <a:gd name="connsiteY27" fmla="*/ 2674661 h 2802677"/>
                  <a:gd name="connsiteX28" fmla="*/ 292608 w 4370891"/>
                  <a:gd name="connsiteY28" fmla="*/ 2692949 h 2802677"/>
                  <a:gd name="connsiteX29" fmla="*/ 347472 w 4370891"/>
                  <a:gd name="connsiteY29" fmla="*/ 2711237 h 2802677"/>
                  <a:gd name="connsiteX30" fmla="*/ 374904 w 4370891"/>
                  <a:gd name="connsiteY30" fmla="*/ 2720381 h 2802677"/>
                  <a:gd name="connsiteX31" fmla="*/ 475488 w 4370891"/>
                  <a:gd name="connsiteY31" fmla="*/ 2756957 h 2802677"/>
                  <a:gd name="connsiteX32" fmla="*/ 594360 w 4370891"/>
                  <a:gd name="connsiteY32" fmla="*/ 2793533 h 2802677"/>
                  <a:gd name="connsiteX33" fmla="*/ 676656 w 4370891"/>
                  <a:gd name="connsiteY33" fmla="*/ 2802677 h 2802677"/>
                  <a:gd name="connsiteX34" fmla="*/ 841248 w 4370891"/>
                  <a:gd name="connsiteY34" fmla="*/ 2784389 h 2802677"/>
                  <a:gd name="connsiteX35" fmla="*/ 923544 w 4370891"/>
                  <a:gd name="connsiteY35" fmla="*/ 2766101 h 2802677"/>
                  <a:gd name="connsiteX36" fmla="*/ 1124712 w 4370891"/>
                  <a:gd name="connsiteY36" fmla="*/ 2775245 h 2802677"/>
                  <a:gd name="connsiteX37" fmla="*/ 1207008 w 4370891"/>
                  <a:gd name="connsiteY37" fmla="*/ 2784389 h 2802677"/>
                  <a:gd name="connsiteX38" fmla="*/ 1335024 w 4370891"/>
                  <a:gd name="connsiteY38" fmla="*/ 2766101 h 2802677"/>
                  <a:gd name="connsiteX39" fmla="*/ 1490472 w 4370891"/>
                  <a:gd name="connsiteY39" fmla="*/ 2729525 h 2802677"/>
                  <a:gd name="connsiteX40" fmla="*/ 1517904 w 4370891"/>
                  <a:gd name="connsiteY40" fmla="*/ 2711237 h 2802677"/>
                  <a:gd name="connsiteX41" fmla="*/ 1545336 w 4370891"/>
                  <a:gd name="connsiteY41" fmla="*/ 2702093 h 2802677"/>
                  <a:gd name="connsiteX42" fmla="*/ 1563624 w 4370891"/>
                  <a:gd name="connsiteY42" fmla="*/ 2674661 h 2802677"/>
                  <a:gd name="connsiteX43" fmla="*/ 1600200 w 4370891"/>
                  <a:gd name="connsiteY43" fmla="*/ 2628941 h 2802677"/>
                  <a:gd name="connsiteX44" fmla="*/ 1682496 w 4370891"/>
                  <a:gd name="connsiteY44" fmla="*/ 2546645 h 2802677"/>
                  <a:gd name="connsiteX45" fmla="*/ 1728216 w 4370891"/>
                  <a:gd name="connsiteY45" fmla="*/ 2482637 h 2802677"/>
                  <a:gd name="connsiteX46" fmla="*/ 1746504 w 4370891"/>
                  <a:gd name="connsiteY46" fmla="*/ 2436917 h 2802677"/>
                  <a:gd name="connsiteX47" fmla="*/ 1755648 w 4370891"/>
                  <a:gd name="connsiteY47" fmla="*/ 2409485 h 2802677"/>
                  <a:gd name="connsiteX48" fmla="*/ 1773936 w 4370891"/>
                  <a:gd name="connsiteY48" fmla="*/ 2382053 h 2802677"/>
                  <a:gd name="connsiteX49" fmla="*/ 1783080 w 4370891"/>
                  <a:gd name="connsiteY49" fmla="*/ 2336333 h 2802677"/>
                  <a:gd name="connsiteX50" fmla="*/ 1801368 w 4370891"/>
                  <a:gd name="connsiteY50" fmla="*/ 2308901 h 2802677"/>
                  <a:gd name="connsiteX51" fmla="*/ 1819656 w 4370891"/>
                  <a:gd name="connsiteY51" fmla="*/ 2235749 h 2802677"/>
                  <a:gd name="connsiteX52" fmla="*/ 1837944 w 4370891"/>
                  <a:gd name="connsiteY52" fmla="*/ 2116877 h 2802677"/>
                  <a:gd name="connsiteX53" fmla="*/ 1847088 w 4370891"/>
                  <a:gd name="connsiteY53" fmla="*/ 2071157 h 2802677"/>
                  <a:gd name="connsiteX54" fmla="*/ 1965960 w 4370891"/>
                  <a:gd name="connsiteY54" fmla="*/ 1943141 h 2802677"/>
                  <a:gd name="connsiteX55" fmla="*/ 2011680 w 4370891"/>
                  <a:gd name="connsiteY55" fmla="*/ 1924853 h 2802677"/>
                  <a:gd name="connsiteX56" fmla="*/ 2112264 w 4370891"/>
                  <a:gd name="connsiteY56" fmla="*/ 1860845 h 2802677"/>
                  <a:gd name="connsiteX57" fmla="*/ 2176272 w 4370891"/>
                  <a:gd name="connsiteY57" fmla="*/ 1824269 h 2802677"/>
                  <a:gd name="connsiteX58" fmla="*/ 2276856 w 4370891"/>
                  <a:gd name="connsiteY58" fmla="*/ 1769405 h 2802677"/>
                  <a:gd name="connsiteX59" fmla="*/ 2313432 w 4370891"/>
                  <a:gd name="connsiteY59" fmla="*/ 1751117 h 2802677"/>
                  <a:gd name="connsiteX60" fmla="*/ 2386584 w 4370891"/>
                  <a:gd name="connsiteY60" fmla="*/ 1732829 h 2802677"/>
                  <a:gd name="connsiteX61" fmla="*/ 2642616 w 4370891"/>
                  <a:gd name="connsiteY61" fmla="*/ 1741973 h 2802677"/>
                  <a:gd name="connsiteX62" fmla="*/ 2679192 w 4370891"/>
                  <a:gd name="connsiteY62" fmla="*/ 1751117 h 2802677"/>
                  <a:gd name="connsiteX63" fmla="*/ 2761488 w 4370891"/>
                  <a:gd name="connsiteY63" fmla="*/ 1760261 h 2802677"/>
                  <a:gd name="connsiteX64" fmla="*/ 2834640 w 4370891"/>
                  <a:gd name="connsiteY64" fmla="*/ 1769405 h 2802677"/>
                  <a:gd name="connsiteX65" fmla="*/ 2953512 w 4370891"/>
                  <a:gd name="connsiteY65" fmla="*/ 1787693 h 2802677"/>
                  <a:gd name="connsiteX66" fmla="*/ 3072384 w 4370891"/>
                  <a:gd name="connsiteY66" fmla="*/ 1796837 h 2802677"/>
                  <a:gd name="connsiteX67" fmla="*/ 3319272 w 4370891"/>
                  <a:gd name="connsiteY67" fmla="*/ 1760261 h 2802677"/>
                  <a:gd name="connsiteX68" fmla="*/ 3639312 w 4370891"/>
                  <a:gd name="connsiteY68" fmla="*/ 1769405 h 2802677"/>
                  <a:gd name="connsiteX69" fmla="*/ 3721608 w 4370891"/>
                  <a:gd name="connsiteY69" fmla="*/ 1778549 h 2802677"/>
                  <a:gd name="connsiteX70" fmla="*/ 3858768 w 4370891"/>
                  <a:gd name="connsiteY70" fmla="*/ 1760261 h 2802677"/>
                  <a:gd name="connsiteX71" fmla="*/ 3922776 w 4370891"/>
                  <a:gd name="connsiteY71" fmla="*/ 1741973 h 2802677"/>
                  <a:gd name="connsiteX72" fmla="*/ 4032504 w 4370891"/>
                  <a:gd name="connsiteY72" fmla="*/ 1705397 h 2802677"/>
                  <a:gd name="connsiteX73" fmla="*/ 4096512 w 4370891"/>
                  <a:gd name="connsiteY73" fmla="*/ 1687109 h 2802677"/>
                  <a:gd name="connsiteX74" fmla="*/ 4160520 w 4370891"/>
                  <a:gd name="connsiteY74" fmla="*/ 1650533 h 2802677"/>
                  <a:gd name="connsiteX75" fmla="*/ 4197096 w 4370891"/>
                  <a:gd name="connsiteY75" fmla="*/ 1586525 h 2802677"/>
                  <a:gd name="connsiteX76" fmla="*/ 4206240 w 4370891"/>
                  <a:gd name="connsiteY76" fmla="*/ 1559093 h 2802677"/>
                  <a:gd name="connsiteX77" fmla="*/ 4224528 w 4370891"/>
                  <a:gd name="connsiteY77" fmla="*/ 1531661 h 2802677"/>
                  <a:gd name="connsiteX78" fmla="*/ 4242816 w 4370891"/>
                  <a:gd name="connsiteY78" fmla="*/ 1449365 h 2802677"/>
                  <a:gd name="connsiteX79" fmla="*/ 4251960 w 4370891"/>
                  <a:gd name="connsiteY79" fmla="*/ 1403645 h 2802677"/>
                  <a:gd name="connsiteX80" fmla="*/ 4270248 w 4370891"/>
                  <a:gd name="connsiteY80" fmla="*/ 1367069 h 2802677"/>
                  <a:gd name="connsiteX81" fmla="*/ 4288536 w 4370891"/>
                  <a:gd name="connsiteY81" fmla="*/ 1303061 h 2802677"/>
                  <a:gd name="connsiteX82" fmla="*/ 4306824 w 4370891"/>
                  <a:gd name="connsiteY82" fmla="*/ 1257341 h 2802677"/>
                  <a:gd name="connsiteX83" fmla="*/ 4325112 w 4370891"/>
                  <a:gd name="connsiteY83" fmla="*/ 1165901 h 2802677"/>
                  <a:gd name="connsiteX84" fmla="*/ 4334256 w 4370891"/>
                  <a:gd name="connsiteY84" fmla="*/ 1120181 h 2802677"/>
                  <a:gd name="connsiteX85" fmla="*/ 4343400 w 4370891"/>
                  <a:gd name="connsiteY85" fmla="*/ 1065317 h 2802677"/>
                  <a:gd name="connsiteX86" fmla="*/ 4352544 w 4370891"/>
                  <a:gd name="connsiteY86" fmla="*/ 1037885 h 2802677"/>
                  <a:gd name="connsiteX87" fmla="*/ 4361688 w 4370891"/>
                  <a:gd name="connsiteY87" fmla="*/ 1001309 h 2802677"/>
                  <a:gd name="connsiteX88" fmla="*/ 4370832 w 4370891"/>
                  <a:gd name="connsiteY88" fmla="*/ 919013 h 2802677"/>
                  <a:gd name="connsiteX89" fmla="*/ 4334256 w 4370891"/>
                  <a:gd name="connsiteY89" fmla="*/ 580685 h 2802677"/>
                  <a:gd name="connsiteX90" fmla="*/ 4297680 w 4370891"/>
                  <a:gd name="connsiteY90" fmla="*/ 452669 h 2802677"/>
                  <a:gd name="connsiteX91" fmla="*/ 4261104 w 4370891"/>
                  <a:gd name="connsiteY91" fmla="*/ 397805 h 2802677"/>
                  <a:gd name="connsiteX92" fmla="*/ 4206240 w 4370891"/>
                  <a:gd name="connsiteY92" fmla="*/ 324653 h 2802677"/>
                  <a:gd name="connsiteX93" fmla="*/ 4187952 w 4370891"/>
                  <a:gd name="connsiteY93" fmla="*/ 288077 h 2802677"/>
                  <a:gd name="connsiteX94" fmla="*/ 4142232 w 4370891"/>
                  <a:gd name="connsiteY94" fmla="*/ 224069 h 2802677"/>
                  <a:gd name="connsiteX95" fmla="*/ 3995928 w 4370891"/>
                  <a:gd name="connsiteY95" fmla="*/ 50333 h 2802677"/>
                  <a:gd name="connsiteX96" fmla="*/ 2962656 w 4370891"/>
                  <a:gd name="connsiteY96" fmla="*/ 4613 h 2802677"/>
                  <a:gd name="connsiteX97" fmla="*/ 2697480 w 4370891"/>
                  <a:gd name="connsiteY97" fmla="*/ 141773 h 2802677"/>
                  <a:gd name="connsiteX98" fmla="*/ 2642616 w 4370891"/>
                  <a:gd name="connsiteY98" fmla="*/ 160061 h 2802677"/>
                  <a:gd name="connsiteX99" fmla="*/ 2578608 w 4370891"/>
                  <a:gd name="connsiteY99" fmla="*/ 196637 h 2802677"/>
                  <a:gd name="connsiteX100" fmla="*/ 2523744 w 4370891"/>
                  <a:gd name="connsiteY100" fmla="*/ 233213 h 2802677"/>
                  <a:gd name="connsiteX101" fmla="*/ 2496312 w 4370891"/>
                  <a:gd name="connsiteY101" fmla="*/ 251501 h 2802677"/>
                  <a:gd name="connsiteX102" fmla="*/ 2414016 w 4370891"/>
                  <a:gd name="connsiteY102" fmla="*/ 324653 h 2802677"/>
                  <a:gd name="connsiteX103" fmla="*/ 2395728 w 4370891"/>
                  <a:gd name="connsiteY103" fmla="*/ 352085 h 2802677"/>
                  <a:gd name="connsiteX104" fmla="*/ 2359152 w 4370891"/>
                  <a:gd name="connsiteY104" fmla="*/ 425237 h 2802677"/>
                  <a:gd name="connsiteX105" fmla="*/ 2340864 w 4370891"/>
                  <a:gd name="connsiteY105" fmla="*/ 498389 h 2802677"/>
                  <a:gd name="connsiteX106" fmla="*/ 2322576 w 4370891"/>
                  <a:gd name="connsiteY106" fmla="*/ 589829 h 2802677"/>
                  <a:gd name="connsiteX107" fmla="*/ 2267712 w 4370891"/>
                  <a:gd name="connsiteY107" fmla="*/ 644693 h 2802677"/>
                  <a:gd name="connsiteX108" fmla="*/ 2221992 w 4370891"/>
                  <a:gd name="connsiteY108" fmla="*/ 699557 h 2802677"/>
                  <a:gd name="connsiteX109" fmla="*/ 2167128 w 4370891"/>
                  <a:gd name="connsiteY109" fmla="*/ 745277 h 2802677"/>
                  <a:gd name="connsiteX110" fmla="*/ 2130552 w 4370891"/>
                  <a:gd name="connsiteY110" fmla="*/ 772709 h 2802677"/>
                  <a:gd name="connsiteX111" fmla="*/ 2029968 w 4370891"/>
                  <a:gd name="connsiteY111" fmla="*/ 818429 h 2802677"/>
                  <a:gd name="connsiteX112" fmla="*/ 1947672 w 4370891"/>
                  <a:gd name="connsiteY112" fmla="*/ 827573 h 2802677"/>
                  <a:gd name="connsiteX113" fmla="*/ 1728216 w 4370891"/>
                  <a:gd name="connsiteY113" fmla="*/ 845861 h 2802677"/>
                  <a:gd name="connsiteX114" fmla="*/ 1627632 w 4370891"/>
                  <a:gd name="connsiteY114" fmla="*/ 827573 h 2802677"/>
                  <a:gd name="connsiteX0" fmla="*/ 1627632 w 4370891"/>
                  <a:gd name="connsiteY0" fmla="*/ 827573 h 2802677"/>
                  <a:gd name="connsiteX1" fmla="*/ 1627632 w 4370891"/>
                  <a:gd name="connsiteY1" fmla="*/ 827573 h 2802677"/>
                  <a:gd name="connsiteX2" fmla="*/ 1316736 w 4370891"/>
                  <a:gd name="connsiteY2" fmla="*/ 845861 h 2802677"/>
                  <a:gd name="connsiteX3" fmla="*/ 914400 w 4370891"/>
                  <a:gd name="connsiteY3" fmla="*/ 864149 h 2802677"/>
                  <a:gd name="connsiteX4" fmla="*/ 813816 w 4370891"/>
                  <a:gd name="connsiteY4" fmla="*/ 873293 h 2802677"/>
                  <a:gd name="connsiteX5" fmla="*/ 731520 w 4370891"/>
                  <a:gd name="connsiteY5" fmla="*/ 882437 h 2802677"/>
                  <a:gd name="connsiteX6" fmla="*/ 457200 w 4370891"/>
                  <a:gd name="connsiteY6" fmla="*/ 909869 h 2802677"/>
                  <a:gd name="connsiteX7" fmla="*/ 347472 w 4370891"/>
                  <a:gd name="connsiteY7" fmla="*/ 928157 h 2802677"/>
                  <a:gd name="connsiteX8" fmla="*/ 320040 w 4370891"/>
                  <a:gd name="connsiteY8" fmla="*/ 937301 h 2802677"/>
                  <a:gd name="connsiteX9" fmla="*/ 283464 w 4370891"/>
                  <a:gd name="connsiteY9" fmla="*/ 946445 h 2802677"/>
                  <a:gd name="connsiteX10" fmla="*/ 219456 w 4370891"/>
                  <a:gd name="connsiteY10" fmla="*/ 964733 h 2802677"/>
                  <a:gd name="connsiteX11" fmla="*/ 146304 w 4370891"/>
                  <a:gd name="connsiteY11" fmla="*/ 983021 h 2802677"/>
                  <a:gd name="connsiteX12" fmla="*/ 82296 w 4370891"/>
                  <a:gd name="connsiteY12" fmla="*/ 1010453 h 2802677"/>
                  <a:gd name="connsiteX13" fmla="*/ 36576 w 4370891"/>
                  <a:gd name="connsiteY13" fmla="*/ 1229909 h 2802677"/>
                  <a:gd name="connsiteX14" fmla="*/ 0 w 4370891"/>
                  <a:gd name="connsiteY14" fmla="*/ 1376213 h 2802677"/>
                  <a:gd name="connsiteX15" fmla="*/ 9144 w 4370891"/>
                  <a:gd name="connsiteY15" fmla="*/ 1604813 h 2802677"/>
                  <a:gd name="connsiteX16" fmla="*/ 18288 w 4370891"/>
                  <a:gd name="connsiteY16" fmla="*/ 1687109 h 2802677"/>
                  <a:gd name="connsiteX17" fmla="*/ 27432 w 4370891"/>
                  <a:gd name="connsiteY17" fmla="*/ 1842557 h 2802677"/>
                  <a:gd name="connsiteX18" fmla="*/ 36576 w 4370891"/>
                  <a:gd name="connsiteY18" fmla="*/ 2180885 h 2802677"/>
                  <a:gd name="connsiteX19" fmla="*/ 54864 w 4370891"/>
                  <a:gd name="connsiteY19" fmla="*/ 2327189 h 2802677"/>
                  <a:gd name="connsiteX20" fmla="*/ 64008 w 4370891"/>
                  <a:gd name="connsiteY20" fmla="*/ 2363765 h 2802677"/>
                  <a:gd name="connsiteX21" fmla="*/ 91440 w 4370891"/>
                  <a:gd name="connsiteY21" fmla="*/ 2482637 h 2802677"/>
                  <a:gd name="connsiteX22" fmla="*/ 109728 w 4370891"/>
                  <a:gd name="connsiteY22" fmla="*/ 2510069 h 2802677"/>
                  <a:gd name="connsiteX23" fmla="*/ 118872 w 4370891"/>
                  <a:gd name="connsiteY23" fmla="*/ 2537501 h 2802677"/>
                  <a:gd name="connsiteX24" fmla="*/ 146304 w 4370891"/>
                  <a:gd name="connsiteY24" fmla="*/ 2564933 h 2802677"/>
                  <a:gd name="connsiteX25" fmla="*/ 164592 w 4370891"/>
                  <a:gd name="connsiteY25" fmla="*/ 2592365 h 2802677"/>
                  <a:gd name="connsiteX26" fmla="*/ 173736 w 4370891"/>
                  <a:gd name="connsiteY26" fmla="*/ 2619797 h 2802677"/>
                  <a:gd name="connsiteX27" fmla="*/ 265176 w 4370891"/>
                  <a:gd name="connsiteY27" fmla="*/ 2674661 h 2802677"/>
                  <a:gd name="connsiteX28" fmla="*/ 292608 w 4370891"/>
                  <a:gd name="connsiteY28" fmla="*/ 2692949 h 2802677"/>
                  <a:gd name="connsiteX29" fmla="*/ 347472 w 4370891"/>
                  <a:gd name="connsiteY29" fmla="*/ 2711237 h 2802677"/>
                  <a:gd name="connsiteX30" fmla="*/ 374904 w 4370891"/>
                  <a:gd name="connsiteY30" fmla="*/ 2720381 h 2802677"/>
                  <a:gd name="connsiteX31" fmla="*/ 475488 w 4370891"/>
                  <a:gd name="connsiteY31" fmla="*/ 2756957 h 2802677"/>
                  <a:gd name="connsiteX32" fmla="*/ 594360 w 4370891"/>
                  <a:gd name="connsiteY32" fmla="*/ 2793533 h 2802677"/>
                  <a:gd name="connsiteX33" fmla="*/ 676656 w 4370891"/>
                  <a:gd name="connsiteY33" fmla="*/ 2802677 h 2802677"/>
                  <a:gd name="connsiteX34" fmla="*/ 841248 w 4370891"/>
                  <a:gd name="connsiteY34" fmla="*/ 2784389 h 2802677"/>
                  <a:gd name="connsiteX35" fmla="*/ 923544 w 4370891"/>
                  <a:gd name="connsiteY35" fmla="*/ 2766101 h 2802677"/>
                  <a:gd name="connsiteX36" fmla="*/ 1124712 w 4370891"/>
                  <a:gd name="connsiteY36" fmla="*/ 2775245 h 2802677"/>
                  <a:gd name="connsiteX37" fmla="*/ 1207008 w 4370891"/>
                  <a:gd name="connsiteY37" fmla="*/ 2784389 h 2802677"/>
                  <a:gd name="connsiteX38" fmla="*/ 1335024 w 4370891"/>
                  <a:gd name="connsiteY38" fmla="*/ 2766101 h 2802677"/>
                  <a:gd name="connsiteX39" fmla="*/ 1490472 w 4370891"/>
                  <a:gd name="connsiteY39" fmla="*/ 2729525 h 2802677"/>
                  <a:gd name="connsiteX40" fmla="*/ 1517904 w 4370891"/>
                  <a:gd name="connsiteY40" fmla="*/ 2711237 h 2802677"/>
                  <a:gd name="connsiteX41" fmla="*/ 1545336 w 4370891"/>
                  <a:gd name="connsiteY41" fmla="*/ 2702093 h 2802677"/>
                  <a:gd name="connsiteX42" fmla="*/ 1563624 w 4370891"/>
                  <a:gd name="connsiteY42" fmla="*/ 2674661 h 2802677"/>
                  <a:gd name="connsiteX43" fmla="*/ 1600200 w 4370891"/>
                  <a:gd name="connsiteY43" fmla="*/ 2628941 h 2802677"/>
                  <a:gd name="connsiteX44" fmla="*/ 1682496 w 4370891"/>
                  <a:gd name="connsiteY44" fmla="*/ 2546645 h 2802677"/>
                  <a:gd name="connsiteX45" fmla="*/ 1728216 w 4370891"/>
                  <a:gd name="connsiteY45" fmla="*/ 2482637 h 2802677"/>
                  <a:gd name="connsiteX46" fmla="*/ 1746504 w 4370891"/>
                  <a:gd name="connsiteY46" fmla="*/ 2436917 h 2802677"/>
                  <a:gd name="connsiteX47" fmla="*/ 1755648 w 4370891"/>
                  <a:gd name="connsiteY47" fmla="*/ 2409485 h 2802677"/>
                  <a:gd name="connsiteX48" fmla="*/ 1773936 w 4370891"/>
                  <a:gd name="connsiteY48" fmla="*/ 2382053 h 2802677"/>
                  <a:gd name="connsiteX49" fmla="*/ 1783080 w 4370891"/>
                  <a:gd name="connsiteY49" fmla="*/ 2336333 h 2802677"/>
                  <a:gd name="connsiteX50" fmla="*/ 1801368 w 4370891"/>
                  <a:gd name="connsiteY50" fmla="*/ 2308901 h 2802677"/>
                  <a:gd name="connsiteX51" fmla="*/ 1819656 w 4370891"/>
                  <a:gd name="connsiteY51" fmla="*/ 2235749 h 2802677"/>
                  <a:gd name="connsiteX52" fmla="*/ 1837944 w 4370891"/>
                  <a:gd name="connsiteY52" fmla="*/ 2116877 h 2802677"/>
                  <a:gd name="connsiteX53" fmla="*/ 1847088 w 4370891"/>
                  <a:gd name="connsiteY53" fmla="*/ 2071157 h 2802677"/>
                  <a:gd name="connsiteX54" fmla="*/ 1965960 w 4370891"/>
                  <a:gd name="connsiteY54" fmla="*/ 1943141 h 2802677"/>
                  <a:gd name="connsiteX55" fmla="*/ 2011680 w 4370891"/>
                  <a:gd name="connsiteY55" fmla="*/ 1924853 h 2802677"/>
                  <a:gd name="connsiteX56" fmla="*/ 2112264 w 4370891"/>
                  <a:gd name="connsiteY56" fmla="*/ 1860845 h 2802677"/>
                  <a:gd name="connsiteX57" fmla="*/ 2176272 w 4370891"/>
                  <a:gd name="connsiteY57" fmla="*/ 1824269 h 2802677"/>
                  <a:gd name="connsiteX58" fmla="*/ 2276856 w 4370891"/>
                  <a:gd name="connsiteY58" fmla="*/ 1769405 h 2802677"/>
                  <a:gd name="connsiteX59" fmla="*/ 2313432 w 4370891"/>
                  <a:gd name="connsiteY59" fmla="*/ 1751117 h 2802677"/>
                  <a:gd name="connsiteX60" fmla="*/ 2386584 w 4370891"/>
                  <a:gd name="connsiteY60" fmla="*/ 1732829 h 2802677"/>
                  <a:gd name="connsiteX61" fmla="*/ 2642616 w 4370891"/>
                  <a:gd name="connsiteY61" fmla="*/ 1741973 h 2802677"/>
                  <a:gd name="connsiteX62" fmla="*/ 2679192 w 4370891"/>
                  <a:gd name="connsiteY62" fmla="*/ 1751117 h 2802677"/>
                  <a:gd name="connsiteX63" fmla="*/ 2761488 w 4370891"/>
                  <a:gd name="connsiteY63" fmla="*/ 1760261 h 2802677"/>
                  <a:gd name="connsiteX64" fmla="*/ 2834640 w 4370891"/>
                  <a:gd name="connsiteY64" fmla="*/ 1769405 h 2802677"/>
                  <a:gd name="connsiteX65" fmla="*/ 2953512 w 4370891"/>
                  <a:gd name="connsiteY65" fmla="*/ 1787693 h 2802677"/>
                  <a:gd name="connsiteX66" fmla="*/ 3072384 w 4370891"/>
                  <a:gd name="connsiteY66" fmla="*/ 1796837 h 2802677"/>
                  <a:gd name="connsiteX67" fmla="*/ 3319272 w 4370891"/>
                  <a:gd name="connsiteY67" fmla="*/ 1760261 h 2802677"/>
                  <a:gd name="connsiteX68" fmla="*/ 3639312 w 4370891"/>
                  <a:gd name="connsiteY68" fmla="*/ 1769405 h 2802677"/>
                  <a:gd name="connsiteX69" fmla="*/ 3721608 w 4370891"/>
                  <a:gd name="connsiteY69" fmla="*/ 1778549 h 2802677"/>
                  <a:gd name="connsiteX70" fmla="*/ 3858768 w 4370891"/>
                  <a:gd name="connsiteY70" fmla="*/ 1760261 h 2802677"/>
                  <a:gd name="connsiteX71" fmla="*/ 3922776 w 4370891"/>
                  <a:gd name="connsiteY71" fmla="*/ 1741973 h 2802677"/>
                  <a:gd name="connsiteX72" fmla="*/ 4032504 w 4370891"/>
                  <a:gd name="connsiteY72" fmla="*/ 1705397 h 2802677"/>
                  <a:gd name="connsiteX73" fmla="*/ 4096512 w 4370891"/>
                  <a:gd name="connsiteY73" fmla="*/ 1687109 h 2802677"/>
                  <a:gd name="connsiteX74" fmla="*/ 4160520 w 4370891"/>
                  <a:gd name="connsiteY74" fmla="*/ 1650533 h 2802677"/>
                  <a:gd name="connsiteX75" fmla="*/ 4197096 w 4370891"/>
                  <a:gd name="connsiteY75" fmla="*/ 1586525 h 2802677"/>
                  <a:gd name="connsiteX76" fmla="*/ 4206240 w 4370891"/>
                  <a:gd name="connsiteY76" fmla="*/ 1559093 h 2802677"/>
                  <a:gd name="connsiteX77" fmla="*/ 4224528 w 4370891"/>
                  <a:gd name="connsiteY77" fmla="*/ 1531661 h 2802677"/>
                  <a:gd name="connsiteX78" fmla="*/ 4242816 w 4370891"/>
                  <a:gd name="connsiteY78" fmla="*/ 1449365 h 2802677"/>
                  <a:gd name="connsiteX79" fmla="*/ 4251960 w 4370891"/>
                  <a:gd name="connsiteY79" fmla="*/ 1403645 h 2802677"/>
                  <a:gd name="connsiteX80" fmla="*/ 4270248 w 4370891"/>
                  <a:gd name="connsiteY80" fmla="*/ 1367069 h 2802677"/>
                  <a:gd name="connsiteX81" fmla="*/ 4288536 w 4370891"/>
                  <a:gd name="connsiteY81" fmla="*/ 1303061 h 2802677"/>
                  <a:gd name="connsiteX82" fmla="*/ 4306824 w 4370891"/>
                  <a:gd name="connsiteY82" fmla="*/ 1257341 h 2802677"/>
                  <a:gd name="connsiteX83" fmla="*/ 4325112 w 4370891"/>
                  <a:gd name="connsiteY83" fmla="*/ 1165901 h 2802677"/>
                  <a:gd name="connsiteX84" fmla="*/ 4334256 w 4370891"/>
                  <a:gd name="connsiteY84" fmla="*/ 1120181 h 2802677"/>
                  <a:gd name="connsiteX85" fmla="*/ 4343400 w 4370891"/>
                  <a:gd name="connsiteY85" fmla="*/ 1065317 h 2802677"/>
                  <a:gd name="connsiteX86" fmla="*/ 4352544 w 4370891"/>
                  <a:gd name="connsiteY86" fmla="*/ 1037885 h 2802677"/>
                  <a:gd name="connsiteX87" fmla="*/ 4361688 w 4370891"/>
                  <a:gd name="connsiteY87" fmla="*/ 1001309 h 2802677"/>
                  <a:gd name="connsiteX88" fmla="*/ 4370832 w 4370891"/>
                  <a:gd name="connsiteY88" fmla="*/ 919013 h 2802677"/>
                  <a:gd name="connsiteX89" fmla="*/ 4334256 w 4370891"/>
                  <a:gd name="connsiteY89" fmla="*/ 580685 h 2802677"/>
                  <a:gd name="connsiteX90" fmla="*/ 4297680 w 4370891"/>
                  <a:gd name="connsiteY90" fmla="*/ 452669 h 2802677"/>
                  <a:gd name="connsiteX91" fmla="*/ 4261104 w 4370891"/>
                  <a:gd name="connsiteY91" fmla="*/ 397805 h 2802677"/>
                  <a:gd name="connsiteX92" fmla="*/ 4206240 w 4370891"/>
                  <a:gd name="connsiteY92" fmla="*/ 324653 h 2802677"/>
                  <a:gd name="connsiteX93" fmla="*/ 4187952 w 4370891"/>
                  <a:gd name="connsiteY93" fmla="*/ 288077 h 2802677"/>
                  <a:gd name="connsiteX94" fmla="*/ 4169664 w 4370891"/>
                  <a:gd name="connsiteY94" fmla="*/ 242358 h 2802677"/>
                  <a:gd name="connsiteX95" fmla="*/ 4142232 w 4370891"/>
                  <a:gd name="connsiteY95" fmla="*/ 224069 h 2802677"/>
                  <a:gd name="connsiteX96" fmla="*/ 3995928 w 4370891"/>
                  <a:gd name="connsiteY96" fmla="*/ 50333 h 2802677"/>
                  <a:gd name="connsiteX97" fmla="*/ 2962656 w 4370891"/>
                  <a:gd name="connsiteY97" fmla="*/ 4613 h 2802677"/>
                  <a:gd name="connsiteX98" fmla="*/ 2697480 w 4370891"/>
                  <a:gd name="connsiteY98" fmla="*/ 141773 h 2802677"/>
                  <a:gd name="connsiteX99" fmla="*/ 2642616 w 4370891"/>
                  <a:gd name="connsiteY99" fmla="*/ 160061 h 2802677"/>
                  <a:gd name="connsiteX100" fmla="*/ 2578608 w 4370891"/>
                  <a:gd name="connsiteY100" fmla="*/ 196637 h 2802677"/>
                  <a:gd name="connsiteX101" fmla="*/ 2523744 w 4370891"/>
                  <a:gd name="connsiteY101" fmla="*/ 233213 h 2802677"/>
                  <a:gd name="connsiteX102" fmla="*/ 2496312 w 4370891"/>
                  <a:gd name="connsiteY102" fmla="*/ 251501 h 2802677"/>
                  <a:gd name="connsiteX103" fmla="*/ 2414016 w 4370891"/>
                  <a:gd name="connsiteY103" fmla="*/ 324653 h 2802677"/>
                  <a:gd name="connsiteX104" fmla="*/ 2395728 w 4370891"/>
                  <a:gd name="connsiteY104" fmla="*/ 352085 h 2802677"/>
                  <a:gd name="connsiteX105" fmla="*/ 2359152 w 4370891"/>
                  <a:gd name="connsiteY105" fmla="*/ 425237 h 2802677"/>
                  <a:gd name="connsiteX106" fmla="*/ 2340864 w 4370891"/>
                  <a:gd name="connsiteY106" fmla="*/ 498389 h 2802677"/>
                  <a:gd name="connsiteX107" fmla="*/ 2322576 w 4370891"/>
                  <a:gd name="connsiteY107" fmla="*/ 589829 h 2802677"/>
                  <a:gd name="connsiteX108" fmla="*/ 2267712 w 4370891"/>
                  <a:gd name="connsiteY108" fmla="*/ 644693 h 2802677"/>
                  <a:gd name="connsiteX109" fmla="*/ 2221992 w 4370891"/>
                  <a:gd name="connsiteY109" fmla="*/ 699557 h 2802677"/>
                  <a:gd name="connsiteX110" fmla="*/ 2167128 w 4370891"/>
                  <a:gd name="connsiteY110" fmla="*/ 745277 h 2802677"/>
                  <a:gd name="connsiteX111" fmla="*/ 2130552 w 4370891"/>
                  <a:gd name="connsiteY111" fmla="*/ 772709 h 2802677"/>
                  <a:gd name="connsiteX112" fmla="*/ 2029968 w 4370891"/>
                  <a:gd name="connsiteY112" fmla="*/ 818429 h 2802677"/>
                  <a:gd name="connsiteX113" fmla="*/ 1947672 w 4370891"/>
                  <a:gd name="connsiteY113" fmla="*/ 827573 h 2802677"/>
                  <a:gd name="connsiteX114" fmla="*/ 1728216 w 4370891"/>
                  <a:gd name="connsiteY114" fmla="*/ 845861 h 2802677"/>
                  <a:gd name="connsiteX115" fmla="*/ 1627632 w 4370891"/>
                  <a:gd name="connsiteY115" fmla="*/ 827573 h 2802677"/>
                  <a:gd name="connsiteX0" fmla="*/ 1627632 w 4370891"/>
                  <a:gd name="connsiteY0" fmla="*/ 827902 h 2803006"/>
                  <a:gd name="connsiteX1" fmla="*/ 1627632 w 4370891"/>
                  <a:gd name="connsiteY1" fmla="*/ 827902 h 2803006"/>
                  <a:gd name="connsiteX2" fmla="*/ 1316736 w 4370891"/>
                  <a:gd name="connsiteY2" fmla="*/ 846190 h 2803006"/>
                  <a:gd name="connsiteX3" fmla="*/ 914400 w 4370891"/>
                  <a:gd name="connsiteY3" fmla="*/ 864478 h 2803006"/>
                  <a:gd name="connsiteX4" fmla="*/ 813816 w 4370891"/>
                  <a:gd name="connsiteY4" fmla="*/ 873622 h 2803006"/>
                  <a:gd name="connsiteX5" fmla="*/ 731520 w 4370891"/>
                  <a:gd name="connsiteY5" fmla="*/ 882766 h 2803006"/>
                  <a:gd name="connsiteX6" fmla="*/ 457200 w 4370891"/>
                  <a:gd name="connsiteY6" fmla="*/ 910198 h 2803006"/>
                  <a:gd name="connsiteX7" fmla="*/ 347472 w 4370891"/>
                  <a:gd name="connsiteY7" fmla="*/ 928486 h 2803006"/>
                  <a:gd name="connsiteX8" fmla="*/ 320040 w 4370891"/>
                  <a:gd name="connsiteY8" fmla="*/ 937630 h 2803006"/>
                  <a:gd name="connsiteX9" fmla="*/ 283464 w 4370891"/>
                  <a:gd name="connsiteY9" fmla="*/ 946774 h 2803006"/>
                  <a:gd name="connsiteX10" fmla="*/ 219456 w 4370891"/>
                  <a:gd name="connsiteY10" fmla="*/ 965062 h 2803006"/>
                  <a:gd name="connsiteX11" fmla="*/ 146304 w 4370891"/>
                  <a:gd name="connsiteY11" fmla="*/ 983350 h 2803006"/>
                  <a:gd name="connsiteX12" fmla="*/ 82296 w 4370891"/>
                  <a:gd name="connsiteY12" fmla="*/ 1010782 h 2803006"/>
                  <a:gd name="connsiteX13" fmla="*/ 36576 w 4370891"/>
                  <a:gd name="connsiteY13" fmla="*/ 1230238 h 2803006"/>
                  <a:gd name="connsiteX14" fmla="*/ 0 w 4370891"/>
                  <a:gd name="connsiteY14" fmla="*/ 1376542 h 2803006"/>
                  <a:gd name="connsiteX15" fmla="*/ 9144 w 4370891"/>
                  <a:gd name="connsiteY15" fmla="*/ 1605142 h 2803006"/>
                  <a:gd name="connsiteX16" fmla="*/ 18288 w 4370891"/>
                  <a:gd name="connsiteY16" fmla="*/ 1687438 h 2803006"/>
                  <a:gd name="connsiteX17" fmla="*/ 27432 w 4370891"/>
                  <a:gd name="connsiteY17" fmla="*/ 1842886 h 2803006"/>
                  <a:gd name="connsiteX18" fmla="*/ 36576 w 4370891"/>
                  <a:gd name="connsiteY18" fmla="*/ 2181214 h 2803006"/>
                  <a:gd name="connsiteX19" fmla="*/ 54864 w 4370891"/>
                  <a:gd name="connsiteY19" fmla="*/ 2327518 h 2803006"/>
                  <a:gd name="connsiteX20" fmla="*/ 64008 w 4370891"/>
                  <a:gd name="connsiteY20" fmla="*/ 2364094 h 2803006"/>
                  <a:gd name="connsiteX21" fmla="*/ 91440 w 4370891"/>
                  <a:gd name="connsiteY21" fmla="*/ 2482966 h 2803006"/>
                  <a:gd name="connsiteX22" fmla="*/ 109728 w 4370891"/>
                  <a:gd name="connsiteY22" fmla="*/ 2510398 h 2803006"/>
                  <a:gd name="connsiteX23" fmla="*/ 118872 w 4370891"/>
                  <a:gd name="connsiteY23" fmla="*/ 2537830 h 2803006"/>
                  <a:gd name="connsiteX24" fmla="*/ 146304 w 4370891"/>
                  <a:gd name="connsiteY24" fmla="*/ 2565262 h 2803006"/>
                  <a:gd name="connsiteX25" fmla="*/ 164592 w 4370891"/>
                  <a:gd name="connsiteY25" fmla="*/ 2592694 h 2803006"/>
                  <a:gd name="connsiteX26" fmla="*/ 173736 w 4370891"/>
                  <a:gd name="connsiteY26" fmla="*/ 2620126 h 2803006"/>
                  <a:gd name="connsiteX27" fmla="*/ 265176 w 4370891"/>
                  <a:gd name="connsiteY27" fmla="*/ 2674990 h 2803006"/>
                  <a:gd name="connsiteX28" fmla="*/ 292608 w 4370891"/>
                  <a:gd name="connsiteY28" fmla="*/ 2693278 h 2803006"/>
                  <a:gd name="connsiteX29" fmla="*/ 347472 w 4370891"/>
                  <a:gd name="connsiteY29" fmla="*/ 2711566 h 2803006"/>
                  <a:gd name="connsiteX30" fmla="*/ 374904 w 4370891"/>
                  <a:gd name="connsiteY30" fmla="*/ 2720710 h 2803006"/>
                  <a:gd name="connsiteX31" fmla="*/ 475488 w 4370891"/>
                  <a:gd name="connsiteY31" fmla="*/ 2757286 h 2803006"/>
                  <a:gd name="connsiteX32" fmla="*/ 594360 w 4370891"/>
                  <a:gd name="connsiteY32" fmla="*/ 2793862 h 2803006"/>
                  <a:gd name="connsiteX33" fmla="*/ 676656 w 4370891"/>
                  <a:gd name="connsiteY33" fmla="*/ 2803006 h 2803006"/>
                  <a:gd name="connsiteX34" fmla="*/ 841248 w 4370891"/>
                  <a:gd name="connsiteY34" fmla="*/ 2784718 h 2803006"/>
                  <a:gd name="connsiteX35" fmla="*/ 923544 w 4370891"/>
                  <a:gd name="connsiteY35" fmla="*/ 2766430 h 2803006"/>
                  <a:gd name="connsiteX36" fmla="*/ 1124712 w 4370891"/>
                  <a:gd name="connsiteY36" fmla="*/ 2775574 h 2803006"/>
                  <a:gd name="connsiteX37" fmla="*/ 1207008 w 4370891"/>
                  <a:gd name="connsiteY37" fmla="*/ 2784718 h 2803006"/>
                  <a:gd name="connsiteX38" fmla="*/ 1335024 w 4370891"/>
                  <a:gd name="connsiteY38" fmla="*/ 2766430 h 2803006"/>
                  <a:gd name="connsiteX39" fmla="*/ 1490472 w 4370891"/>
                  <a:gd name="connsiteY39" fmla="*/ 2729854 h 2803006"/>
                  <a:gd name="connsiteX40" fmla="*/ 1517904 w 4370891"/>
                  <a:gd name="connsiteY40" fmla="*/ 2711566 h 2803006"/>
                  <a:gd name="connsiteX41" fmla="*/ 1545336 w 4370891"/>
                  <a:gd name="connsiteY41" fmla="*/ 2702422 h 2803006"/>
                  <a:gd name="connsiteX42" fmla="*/ 1563624 w 4370891"/>
                  <a:gd name="connsiteY42" fmla="*/ 2674990 h 2803006"/>
                  <a:gd name="connsiteX43" fmla="*/ 1600200 w 4370891"/>
                  <a:gd name="connsiteY43" fmla="*/ 2629270 h 2803006"/>
                  <a:gd name="connsiteX44" fmla="*/ 1682496 w 4370891"/>
                  <a:gd name="connsiteY44" fmla="*/ 2546974 h 2803006"/>
                  <a:gd name="connsiteX45" fmla="*/ 1728216 w 4370891"/>
                  <a:gd name="connsiteY45" fmla="*/ 2482966 h 2803006"/>
                  <a:gd name="connsiteX46" fmla="*/ 1746504 w 4370891"/>
                  <a:gd name="connsiteY46" fmla="*/ 2437246 h 2803006"/>
                  <a:gd name="connsiteX47" fmla="*/ 1755648 w 4370891"/>
                  <a:gd name="connsiteY47" fmla="*/ 2409814 h 2803006"/>
                  <a:gd name="connsiteX48" fmla="*/ 1773936 w 4370891"/>
                  <a:gd name="connsiteY48" fmla="*/ 2382382 h 2803006"/>
                  <a:gd name="connsiteX49" fmla="*/ 1783080 w 4370891"/>
                  <a:gd name="connsiteY49" fmla="*/ 2336662 h 2803006"/>
                  <a:gd name="connsiteX50" fmla="*/ 1801368 w 4370891"/>
                  <a:gd name="connsiteY50" fmla="*/ 2309230 h 2803006"/>
                  <a:gd name="connsiteX51" fmla="*/ 1819656 w 4370891"/>
                  <a:gd name="connsiteY51" fmla="*/ 2236078 h 2803006"/>
                  <a:gd name="connsiteX52" fmla="*/ 1837944 w 4370891"/>
                  <a:gd name="connsiteY52" fmla="*/ 2117206 h 2803006"/>
                  <a:gd name="connsiteX53" fmla="*/ 1847088 w 4370891"/>
                  <a:gd name="connsiteY53" fmla="*/ 2071486 h 2803006"/>
                  <a:gd name="connsiteX54" fmla="*/ 1965960 w 4370891"/>
                  <a:gd name="connsiteY54" fmla="*/ 1943470 h 2803006"/>
                  <a:gd name="connsiteX55" fmla="*/ 2011680 w 4370891"/>
                  <a:gd name="connsiteY55" fmla="*/ 1925182 h 2803006"/>
                  <a:gd name="connsiteX56" fmla="*/ 2112264 w 4370891"/>
                  <a:gd name="connsiteY56" fmla="*/ 1861174 h 2803006"/>
                  <a:gd name="connsiteX57" fmla="*/ 2176272 w 4370891"/>
                  <a:gd name="connsiteY57" fmla="*/ 1824598 h 2803006"/>
                  <a:gd name="connsiteX58" fmla="*/ 2276856 w 4370891"/>
                  <a:gd name="connsiteY58" fmla="*/ 1769734 h 2803006"/>
                  <a:gd name="connsiteX59" fmla="*/ 2313432 w 4370891"/>
                  <a:gd name="connsiteY59" fmla="*/ 1751446 h 2803006"/>
                  <a:gd name="connsiteX60" fmla="*/ 2386584 w 4370891"/>
                  <a:gd name="connsiteY60" fmla="*/ 1733158 h 2803006"/>
                  <a:gd name="connsiteX61" fmla="*/ 2642616 w 4370891"/>
                  <a:gd name="connsiteY61" fmla="*/ 1742302 h 2803006"/>
                  <a:gd name="connsiteX62" fmla="*/ 2679192 w 4370891"/>
                  <a:gd name="connsiteY62" fmla="*/ 1751446 h 2803006"/>
                  <a:gd name="connsiteX63" fmla="*/ 2761488 w 4370891"/>
                  <a:gd name="connsiteY63" fmla="*/ 1760590 h 2803006"/>
                  <a:gd name="connsiteX64" fmla="*/ 2834640 w 4370891"/>
                  <a:gd name="connsiteY64" fmla="*/ 1769734 h 2803006"/>
                  <a:gd name="connsiteX65" fmla="*/ 2953512 w 4370891"/>
                  <a:gd name="connsiteY65" fmla="*/ 1788022 h 2803006"/>
                  <a:gd name="connsiteX66" fmla="*/ 3072384 w 4370891"/>
                  <a:gd name="connsiteY66" fmla="*/ 1797166 h 2803006"/>
                  <a:gd name="connsiteX67" fmla="*/ 3319272 w 4370891"/>
                  <a:gd name="connsiteY67" fmla="*/ 1760590 h 2803006"/>
                  <a:gd name="connsiteX68" fmla="*/ 3639312 w 4370891"/>
                  <a:gd name="connsiteY68" fmla="*/ 1769734 h 2803006"/>
                  <a:gd name="connsiteX69" fmla="*/ 3721608 w 4370891"/>
                  <a:gd name="connsiteY69" fmla="*/ 1778878 h 2803006"/>
                  <a:gd name="connsiteX70" fmla="*/ 3858768 w 4370891"/>
                  <a:gd name="connsiteY70" fmla="*/ 1760590 h 2803006"/>
                  <a:gd name="connsiteX71" fmla="*/ 3922776 w 4370891"/>
                  <a:gd name="connsiteY71" fmla="*/ 1742302 h 2803006"/>
                  <a:gd name="connsiteX72" fmla="*/ 4032504 w 4370891"/>
                  <a:gd name="connsiteY72" fmla="*/ 1705726 h 2803006"/>
                  <a:gd name="connsiteX73" fmla="*/ 4096512 w 4370891"/>
                  <a:gd name="connsiteY73" fmla="*/ 1687438 h 2803006"/>
                  <a:gd name="connsiteX74" fmla="*/ 4160520 w 4370891"/>
                  <a:gd name="connsiteY74" fmla="*/ 1650862 h 2803006"/>
                  <a:gd name="connsiteX75" fmla="*/ 4197096 w 4370891"/>
                  <a:gd name="connsiteY75" fmla="*/ 1586854 h 2803006"/>
                  <a:gd name="connsiteX76" fmla="*/ 4206240 w 4370891"/>
                  <a:gd name="connsiteY76" fmla="*/ 1559422 h 2803006"/>
                  <a:gd name="connsiteX77" fmla="*/ 4224528 w 4370891"/>
                  <a:gd name="connsiteY77" fmla="*/ 1531990 h 2803006"/>
                  <a:gd name="connsiteX78" fmla="*/ 4242816 w 4370891"/>
                  <a:gd name="connsiteY78" fmla="*/ 1449694 h 2803006"/>
                  <a:gd name="connsiteX79" fmla="*/ 4251960 w 4370891"/>
                  <a:gd name="connsiteY79" fmla="*/ 1403974 h 2803006"/>
                  <a:gd name="connsiteX80" fmla="*/ 4270248 w 4370891"/>
                  <a:gd name="connsiteY80" fmla="*/ 1367398 h 2803006"/>
                  <a:gd name="connsiteX81" fmla="*/ 4288536 w 4370891"/>
                  <a:gd name="connsiteY81" fmla="*/ 1303390 h 2803006"/>
                  <a:gd name="connsiteX82" fmla="*/ 4306824 w 4370891"/>
                  <a:gd name="connsiteY82" fmla="*/ 1257670 h 2803006"/>
                  <a:gd name="connsiteX83" fmla="*/ 4325112 w 4370891"/>
                  <a:gd name="connsiteY83" fmla="*/ 1166230 h 2803006"/>
                  <a:gd name="connsiteX84" fmla="*/ 4334256 w 4370891"/>
                  <a:gd name="connsiteY84" fmla="*/ 1120510 h 2803006"/>
                  <a:gd name="connsiteX85" fmla="*/ 4343400 w 4370891"/>
                  <a:gd name="connsiteY85" fmla="*/ 1065646 h 2803006"/>
                  <a:gd name="connsiteX86" fmla="*/ 4352544 w 4370891"/>
                  <a:gd name="connsiteY86" fmla="*/ 1038214 h 2803006"/>
                  <a:gd name="connsiteX87" fmla="*/ 4361688 w 4370891"/>
                  <a:gd name="connsiteY87" fmla="*/ 1001638 h 2803006"/>
                  <a:gd name="connsiteX88" fmla="*/ 4370832 w 4370891"/>
                  <a:gd name="connsiteY88" fmla="*/ 919342 h 2803006"/>
                  <a:gd name="connsiteX89" fmla="*/ 4334256 w 4370891"/>
                  <a:gd name="connsiteY89" fmla="*/ 581014 h 2803006"/>
                  <a:gd name="connsiteX90" fmla="*/ 4297680 w 4370891"/>
                  <a:gd name="connsiteY90" fmla="*/ 452998 h 2803006"/>
                  <a:gd name="connsiteX91" fmla="*/ 4261104 w 4370891"/>
                  <a:gd name="connsiteY91" fmla="*/ 398134 h 2803006"/>
                  <a:gd name="connsiteX92" fmla="*/ 4206240 w 4370891"/>
                  <a:gd name="connsiteY92" fmla="*/ 324982 h 2803006"/>
                  <a:gd name="connsiteX93" fmla="*/ 4187952 w 4370891"/>
                  <a:gd name="connsiteY93" fmla="*/ 288406 h 2803006"/>
                  <a:gd name="connsiteX94" fmla="*/ 4169664 w 4370891"/>
                  <a:gd name="connsiteY94" fmla="*/ 242687 h 2803006"/>
                  <a:gd name="connsiteX95" fmla="*/ 3995928 w 4370891"/>
                  <a:gd name="connsiteY95" fmla="*/ 50662 h 2803006"/>
                  <a:gd name="connsiteX96" fmla="*/ 2962656 w 4370891"/>
                  <a:gd name="connsiteY96" fmla="*/ 4942 h 2803006"/>
                  <a:gd name="connsiteX97" fmla="*/ 2697480 w 4370891"/>
                  <a:gd name="connsiteY97" fmla="*/ 142102 h 2803006"/>
                  <a:gd name="connsiteX98" fmla="*/ 2642616 w 4370891"/>
                  <a:gd name="connsiteY98" fmla="*/ 160390 h 2803006"/>
                  <a:gd name="connsiteX99" fmla="*/ 2578608 w 4370891"/>
                  <a:gd name="connsiteY99" fmla="*/ 196966 h 2803006"/>
                  <a:gd name="connsiteX100" fmla="*/ 2523744 w 4370891"/>
                  <a:gd name="connsiteY100" fmla="*/ 233542 h 2803006"/>
                  <a:gd name="connsiteX101" fmla="*/ 2496312 w 4370891"/>
                  <a:gd name="connsiteY101" fmla="*/ 251830 h 2803006"/>
                  <a:gd name="connsiteX102" fmla="*/ 2414016 w 4370891"/>
                  <a:gd name="connsiteY102" fmla="*/ 324982 h 2803006"/>
                  <a:gd name="connsiteX103" fmla="*/ 2395728 w 4370891"/>
                  <a:gd name="connsiteY103" fmla="*/ 352414 h 2803006"/>
                  <a:gd name="connsiteX104" fmla="*/ 2359152 w 4370891"/>
                  <a:gd name="connsiteY104" fmla="*/ 425566 h 2803006"/>
                  <a:gd name="connsiteX105" fmla="*/ 2340864 w 4370891"/>
                  <a:gd name="connsiteY105" fmla="*/ 498718 h 2803006"/>
                  <a:gd name="connsiteX106" fmla="*/ 2322576 w 4370891"/>
                  <a:gd name="connsiteY106" fmla="*/ 590158 h 2803006"/>
                  <a:gd name="connsiteX107" fmla="*/ 2267712 w 4370891"/>
                  <a:gd name="connsiteY107" fmla="*/ 645022 h 2803006"/>
                  <a:gd name="connsiteX108" fmla="*/ 2221992 w 4370891"/>
                  <a:gd name="connsiteY108" fmla="*/ 699886 h 2803006"/>
                  <a:gd name="connsiteX109" fmla="*/ 2167128 w 4370891"/>
                  <a:gd name="connsiteY109" fmla="*/ 745606 h 2803006"/>
                  <a:gd name="connsiteX110" fmla="*/ 2130552 w 4370891"/>
                  <a:gd name="connsiteY110" fmla="*/ 773038 h 2803006"/>
                  <a:gd name="connsiteX111" fmla="*/ 2029968 w 4370891"/>
                  <a:gd name="connsiteY111" fmla="*/ 818758 h 2803006"/>
                  <a:gd name="connsiteX112" fmla="*/ 1947672 w 4370891"/>
                  <a:gd name="connsiteY112" fmla="*/ 827902 h 2803006"/>
                  <a:gd name="connsiteX113" fmla="*/ 1728216 w 4370891"/>
                  <a:gd name="connsiteY113" fmla="*/ 846190 h 2803006"/>
                  <a:gd name="connsiteX114" fmla="*/ 1627632 w 4370891"/>
                  <a:gd name="connsiteY114" fmla="*/ 827902 h 2803006"/>
                  <a:gd name="connsiteX0" fmla="*/ 1627632 w 4370891"/>
                  <a:gd name="connsiteY0" fmla="*/ 827902 h 2803006"/>
                  <a:gd name="connsiteX1" fmla="*/ 1627632 w 4370891"/>
                  <a:gd name="connsiteY1" fmla="*/ 827902 h 2803006"/>
                  <a:gd name="connsiteX2" fmla="*/ 1316736 w 4370891"/>
                  <a:gd name="connsiteY2" fmla="*/ 846190 h 2803006"/>
                  <a:gd name="connsiteX3" fmla="*/ 914400 w 4370891"/>
                  <a:gd name="connsiteY3" fmla="*/ 864478 h 2803006"/>
                  <a:gd name="connsiteX4" fmla="*/ 813816 w 4370891"/>
                  <a:gd name="connsiteY4" fmla="*/ 873622 h 2803006"/>
                  <a:gd name="connsiteX5" fmla="*/ 731520 w 4370891"/>
                  <a:gd name="connsiteY5" fmla="*/ 882766 h 2803006"/>
                  <a:gd name="connsiteX6" fmla="*/ 457200 w 4370891"/>
                  <a:gd name="connsiteY6" fmla="*/ 910198 h 2803006"/>
                  <a:gd name="connsiteX7" fmla="*/ 347472 w 4370891"/>
                  <a:gd name="connsiteY7" fmla="*/ 928486 h 2803006"/>
                  <a:gd name="connsiteX8" fmla="*/ 320040 w 4370891"/>
                  <a:gd name="connsiteY8" fmla="*/ 937630 h 2803006"/>
                  <a:gd name="connsiteX9" fmla="*/ 283464 w 4370891"/>
                  <a:gd name="connsiteY9" fmla="*/ 946774 h 2803006"/>
                  <a:gd name="connsiteX10" fmla="*/ 219456 w 4370891"/>
                  <a:gd name="connsiteY10" fmla="*/ 965062 h 2803006"/>
                  <a:gd name="connsiteX11" fmla="*/ 146304 w 4370891"/>
                  <a:gd name="connsiteY11" fmla="*/ 983350 h 2803006"/>
                  <a:gd name="connsiteX12" fmla="*/ 82296 w 4370891"/>
                  <a:gd name="connsiteY12" fmla="*/ 1010782 h 2803006"/>
                  <a:gd name="connsiteX13" fmla="*/ 36576 w 4370891"/>
                  <a:gd name="connsiteY13" fmla="*/ 1230238 h 2803006"/>
                  <a:gd name="connsiteX14" fmla="*/ 0 w 4370891"/>
                  <a:gd name="connsiteY14" fmla="*/ 1376542 h 2803006"/>
                  <a:gd name="connsiteX15" fmla="*/ 9144 w 4370891"/>
                  <a:gd name="connsiteY15" fmla="*/ 1605142 h 2803006"/>
                  <a:gd name="connsiteX16" fmla="*/ 18288 w 4370891"/>
                  <a:gd name="connsiteY16" fmla="*/ 1687438 h 2803006"/>
                  <a:gd name="connsiteX17" fmla="*/ 27432 w 4370891"/>
                  <a:gd name="connsiteY17" fmla="*/ 1842886 h 2803006"/>
                  <a:gd name="connsiteX18" fmla="*/ 36576 w 4370891"/>
                  <a:gd name="connsiteY18" fmla="*/ 2181214 h 2803006"/>
                  <a:gd name="connsiteX19" fmla="*/ 54864 w 4370891"/>
                  <a:gd name="connsiteY19" fmla="*/ 2327518 h 2803006"/>
                  <a:gd name="connsiteX20" fmla="*/ 64008 w 4370891"/>
                  <a:gd name="connsiteY20" fmla="*/ 2364094 h 2803006"/>
                  <a:gd name="connsiteX21" fmla="*/ 91440 w 4370891"/>
                  <a:gd name="connsiteY21" fmla="*/ 2482966 h 2803006"/>
                  <a:gd name="connsiteX22" fmla="*/ 109728 w 4370891"/>
                  <a:gd name="connsiteY22" fmla="*/ 2510398 h 2803006"/>
                  <a:gd name="connsiteX23" fmla="*/ 118872 w 4370891"/>
                  <a:gd name="connsiteY23" fmla="*/ 2537830 h 2803006"/>
                  <a:gd name="connsiteX24" fmla="*/ 146304 w 4370891"/>
                  <a:gd name="connsiteY24" fmla="*/ 2565262 h 2803006"/>
                  <a:gd name="connsiteX25" fmla="*/ 164592 w 4370891"/>
                  <a:gd name="connsiteY25" fmla="*/ 2592694 h 2803006"/>
                  <a:gd name="connsiteX26" fmla="*/ 173736 w 4370891"/>
                  <a:gd name="connsiteY26" fmla="*/ 2620126 h 2803006"/>
                  <a:gd name="connsiteX27" fmla="*/ 265176 w 4370891"/>
                  <a:gd name="connsiteY27" fmla="*/ 2674990 h 2803006"/>
                  <a:gd name="connsiteX28" fmla="*/ 292608 w 4370891"/>
                  <a:gd name="connsiteY28" fmla="*/ 2693278 h 2803006"/>
                  <a:gd name="connsiteX29" fmla="*/ 347472 w 4370891"/>
                  <a:gd name="connsiteY29" fmla="*/ 2711566 h 2803006"/>
                  <a:gd name="connsiteX30" fmla="*/ 374904 w 4370891"/>
                  <a:gd name="connsiteY30" fmla="*/ 2720710 h 2803006"/>
                  <a:gd name="connsiteX31" fmla="*/ 475488 w 4370891"/>
                  <a:gd name="connsiteY31" fmla="*/ 2757286 h 2803006"/>
                  <a:gd name="connsiteX32" fmla="*/ 594360 w 4370891"/>
                  <a:gd name="connsiteY32" fmla="*/ 2793862 h 2803006"/>
                  <a:gd name="connsiteX33" fmla="*/ 676656 w 4370891"/>
                  <a:gd name="connsiteY33" fmla="*/ 2803006 h 2803006"/>
                  <a:gd name="connsiteX34" fmla="*/ 841248 w 4370891"/>
                  <a:gd name="connsiteY34" fmla="*/ 2784718 h 2803006"/>
                  <a:gd name="connsiteX35" fmla="*/ 923544 w 4370891"/>
                  <a:gd name="connsiteY35" fmla="*/ 2766430 h 2803006"/>
                  <a:gd name="connsiteX36" fmla="*/ 1124712 w 4370891"/>
                  <a:gd name="connsiteY36" fmla="*/ 2775574 h 2803006"/>
                  <a:gd name="connsiteX37" fmla="*/ 1207008 w 4370891"/>
                  <a:gd name="connsiteY37" fmla="*/ 2784718 h 2803006"/>
                  <a:gd name="connsiteX38" fmla="*/ 1335024 w 4370891"/>
                  <a:gd name="connsiteY38" fmla="*/ 2766430 h 2803006"/>
                  <a:gd name="connsiteX39" fmla="*/ 1490472 w 4370891"/>
                  <a:gd name="connsiteY39" fmla="*/ 2729854 h 2803006"/>
                  <a:gd name="connsiteX40" fmla="*/ 1517904 w 4370891"/>
                  <a:gd name="connsiteY40" fmla="*/ 2711566 h 2803006"/>
                  <a:gd name="connsiteX41" fmla="*/ 1545336 w 4370891"/>
                  <a:gd name="connsiteY41" fmla="*/ 2702422 h 2803006"/>
                  <a:gd name="connsiteX42" fmla="*/ 1563624 w 4370891"/>
                  <a:gd name="connsiteY42" fmla="*/ 2674990 h 2803006"/>
                  <a:gd name="connsiteX43" fmla="*/ 1600200 w 4370891"/>
                  <a:gd name="connsiteY43" fmla="*/ 2629270 h 2803006"/>
                  <a:gd name="connsiteX44" fmla="*/ 1682496 w 4370891"/>
                  <a:gd name="connsiteY44" fmla="*/ 2546974 h 2803006"/>
                  <a:gd name="connsiteX45" fmla="*/ 1728216 w 4370891"/>
                  <a:gd name="connsiteY45" fmla="*/ 2482966 h 2803006"/>
                  <a:gd name="connsiteX46" fmla="*/ 1746504 w 4370891"/>
                  <a:gd name="connsiteY46" fmla="*/ 2437246 h 2803006"/>
                  <a:gd name="connsiteX47" fmla="*/ 1755648 w 4370891"/>
                  <a:gd name="connsiteY47" fmla="*/ 2409814 h 2803006"/>
                  <a:gd name="connsiteX48" fmla="*/ 1773936 w 4370891"/>
                  <a:gd name="connsiteY48" fmla="*/ 2382382 h 2803006"/>
                  <a:gd name="connsiteX49" fmla="*/ 1783080 w 4370891"/>
                  <a:gd name="connsiteY49" fmla="*/ 2336662 h 2803006"/>
                  <a:gd name="connsiteX50" fmla="*/ 1801368 w 4370891"/>
                  <a:gd name="connsiteY50" fmla="*/ 2309230 h 2803006"/>
                  <a:gd name="connsiteX51" fmla="*/ 1819656 w 4370891"/>
                  <a:gd name="connsiteY51" fmla="*/ 2236078 h 2803006"/>
                  <a:gd name="connsiteX52" fmla="*/ 1837944 w 4370891"/>
                  <a:gd name="connsiteY52" fmla="*/ 2117206 h 2803006"/>
                  <a:gd name="connsiteX53" fmla="*/ 1847088 w 4370891"/>
                  <a:gd name="connsiteY53" fmla="*/ 2071486 h 2803006"/>
                  <a:gd name="connsiteX54" fmla="*/ 1965960 w 4370891"/>
                  <a:gd name="connsiteY54" fmla="*/ 1943470 h 2803006"/>
                  <a:gd name="connsiteX55" fmla="*/ 2011680 w 4370891"/>
                  <a:gd name="connsiteY55" fmla="*/ 1925182 h 2803006"/>
                  <a:gd name="connsiteX56" fmla="*/ 2112264 w 4370891"/>
                  <a:gd name="connsiteY56" fmla="*/ 1861174 h 2803006"/>
                  <a:gd name="connsiteX57" fmla="*/ 2176272 w 4370891"/>
                  <a:gd name="connsiteY57" fmla="*/ 1824598 h 2803006"/>
                  <a:gd name="connsiteX58" fmla="*/ 2276856 w 4370891"/>
                  <a:gd name="connsiteY58" fmla="*/ 1769734 h 2803006"/>
                  <a:gd name="connsiteX59" fmla="*/ 2313432 w 4370891"/>
                  <a:gd name="connsiteY59" fmla="*/ 1751446 h 2803006"/>
                  <a:gd name="connsiteX60" fmla="*/ 2386584 w 4370891"/>
                  <a:gd name="connsiteY60" fmla="*/ 1733158 h 2803006"/>
                  <a:gd name="connsiteX61" fmla="*/ 2642616 w 4370891"/>
                  <a:gd name="connsiteY61" fmla="*/ 1742302 h 2803006"/>
                  <a:gd name="connsiteX62" fmla="*/ 2679192 w 4370891"/>
                  <a:gd name="connsiteY62" fmla="*/ 1751446 h 2803006"/>
                  <a:gd name="connsiteX63" fmla="*/ 2761488 w 4370891"/>
                  <a:gd name="connsiteY63" fmla="*/ 1760590 h 2803006"/>
                  <a:gd name="connsiteX64" fmla="*/ 2834640 w 4370891"/>
                  <a:gd name="connsiteY64" fmla="*/ 1769734 h 2803006"/>
                  <a:gd name="connsiteX65" fmla="*/ 2953512 w 4370891"/>
                  <a:gd name="connsiteY65" fmla="*/ 1788022 h 2803006"/>
                  <a:gd name="connsiteX66" fmla="*/ 3072384 w 4370891"/>
                  <a:gd name="connsiteY66" fmla="*/ 1797166 h 2803006"/>
                  <a:gd name="connsiteX67" fmla="*/ 3319272 w 4370891"/>
                  <a:gd name="connsiteY67" fmla="*/ 1760590 h 2803006"/>
                  <a:gd name="connsiteX68" fmla="*/ 3639312 w 4370891"/>
                  <a:gd name="connsiteY68" fmla="*/ 1769734 h 2803006"/>
                  <a:gd name="connsiteX69" fmla="*/ 3721608 w 4370891"/>
                  <a:gd name="connsiteY69" fmla="*/ 1778878 h 2803006"/>
                  <a:gd name="connsiteX70" fmla="*/ 3858768 w 4370891"/>
                  <a:gd name="connsiteY70" fmla="*/ 1760590 h 2803006"/>
                  <a:gd name="connsiteX71" fmla="*/ 3922776 w 4370891"/>
                  <a:gd name="connsiteY71" fmla="*/ 1742302 h 2803006"/>
                  <a:gd name="connsiteX72" fmla="*/ 4032504 w 4370891"/>
                  <a:gd name="connsiteY72" fmla="*/ 1705726 h 2803006"/>
                  <a:gd name="connsiteX73" fmla="*/ 4096512 w 4370891"/>
                  <a:gd name="connsiteY73" fmla="*/ 1687438 h 2803006"/>
                  <a:gd name="connsiteX74" fmla="*/ 4160520 w 4370891"/>
                  <a:gd name="connsiteY74" fmla="*/ 1650862 h 2803006"/>
                  <a:gd name="connsiteX75" fmla="*/ 4197096 w 4370891"/>
                  <a:gd name="connsiteY75" fmla="*/ 1586854 h 2803006"/>
                  <a:gd name="connsiteX76" fmla="*/ 4206240 w 4370891"/>
                  <a:gd name="connsiteY76" fmla="*/ 1559422 h 2803006"/>
                  <a:gd name="connsiteX77" fmla="*/ 4224528 w 4370891"/>
                  <a:gd name="connsiteY77" fmla="*/ 1531990 h 2803006"/>
                  <a:gd name="connsiteX78" fmla="*/ 4242816 w 4370891"/>
                  <a:gd name="connsiteY78" fmla="*/ 1449694 h 2803006"/>
                  <a:gd name="connsiteX79" fmla="*/ 4251960 w 4370891"/>
                  <a:gd name="connsiteY79" fmla="*/ 1403974 h 2803006"/>
                  <a:gd name="connsiteX80" fmla="*/ 4270248 w 4370891"/>
                  <a:gd name="connsiteY80" fmla="*/ 1367398 h 2803006"/>
                  <a:gd name="connsiteX81" fmla="*/ 4288536 w 4370891"/>
                  <a:gd name="connsiteY81" fmla="*/ 1303390 h 2803006"/>
                  <a:gd name="connsiteX82" fmla="*/ 4306824 w 4370891"/>
                  <a:gd name="connsiteY82" fmla="*/ 1257670 h 2803006"/>
                  <a:gd name="connsiteX83" fmla="*/ 4325112 w 4370891"/>
                  <a:gd name="connsiteY83" fmla="*/ 1166230 h 2803006"/>
                  <a:gd name="connsiteX84" fmla="*/ 4334256 w 4370891"/>
                  <a:gd name="connsiteY84" fmla="*/ 1120510 h 2803006"/>
                  <a:gd name="connsiteX85" fmla="*/ 4343400 w 4370891"/>
                  <a:gd name="connsiteY85" fmla="*/ 1065646 h 2803006"/>
                  <a:gd name="connsiteX86" fmla="*/ 4352544 w 4370891"/>
                  <a:gd name="connsiteY86" fmla="*/ 1038214 h 2803006"/>
                  <a:gd name="connsiteX87" fmla="*/ 4361688 w 4370891"/>
                  <a:gd name="connsiteY87" fmla="*/ 1001638 h 2803006"/>
                  <a:gd name="connsiteX88" fmla="*/ 4370832 w 4370891"/>
                  <a:gd name="connsiteY88" fmla="*/ 919342 h 2803006"/>
                  <a:gd name="connsiteX89" fmla="*/ 4334256 w 4370891"/>
                  <a:gd name="connsiteY89" fmla="*/ 581014 h 2803006"/>
                  <a:gd name="connsiteX90" fmla="*/ 4297680 w 4370891"/>
                  <a:gd name="connsiteY90" fmla="*/ 452998 h 2803006"/>
                  <a:gd name="connsiteX91" fmla="*/ 4261104 w 4370891"/>
                  <a:gd name="connsiteY91" fmla="*/ 398134 h 2803006"/>
                  <a:gd name="connsiteX92" fmla="*/ 4206240 w 4370891"/>
                  <a:gd name="connsiteY92" fmla="*/ 324982 h 2803006"/>
                  <a:gd name="connsiteX93" fmla="*/ 4169664 w 4370891"/>
                  <a:gd name="connsiteY93" fmla="*/ 242687 h 2803006"/>
                  <a:gd name="connsiteX94" fmla="*/ 3995928 w 4370891"/>
                  <a:gd name="connsiteY94" fmla="*/ 50662 h 2803006"/>
                  <a:gd name="connsiteX95" fmla="*/ 2962656 w 4370891"/>
                  <a:gd name="connsiteY95" fmla="*/ 4942 h 2803006"/>
                  <a:gd name="connsiteX96" fmla="*/ 2697480 w 4370891"/>
                  <a:gd name="connsiteY96" fmla="*/ 142102 h 2803006"/>
                  <a:gd name="connsiteX97" fmla="*/ 2642616 w 4370891"/>
                  <a:gd name="connsiteY97" fmla="*/ 160390 h 2803006"/>
                  <a:gd name="connsiteX98" fmla="*/ 2578608 w 4370891"/>
                  <a:gd name="connsiteY98" fmla="*/ 196966 h 2803006"/>
                  <a:gd name="connsiteX99" fmla="*/ 2523744 w 4370891"/>
                  <a:gd name="connsiteY99" fmla="*/ 233542 h 2803006"/>
                  <a:gd name="connsiteX100" fmla="*/ 2496312 w 4370891"/>
                  <a:gd name="connsiteY100" fmla="*/ 251830 h 2803006"/>
                  <a:gd name="connsiteX101" fmla="*/ 2414016 w 4370891"/>
                  <a:gd name="connsiteY101" fmla="*/ 324982 h 2803006"/>
                  <a:gd name="connsiteX102" fmla="*/ 2395728 w 4370891"/>
                  <a:gd name="connsiteY102" fmla="*/ 352414 h 2803006"/>
                  <a:gd name="connsiteX103" fmla="*/ 2359152 w 4370891"/>
                  <a:gd name="connsiteY103" fmla="*/ 425566 h 2803006"/>
                  <a:gd name="connsiteX104" fmla="*/ 2340864 w 4370891"/>
                  <a:gd name="connsiteY104" fmla="*/ 498718 h 2803006"/>
                  <a:gd name="connsiteX105" fmla="*/ 2322576 w 4370891"/>
                  <a:gd name="connsiteY105" fmla="*/ 590158 h 2803006"/>
                  <a:gd name="connsiteX106" fmla="*/ 2267712 w 4370891"/>
                  <a:gd name="connsiteY106" fmla="*/ 645022 h 2803006"/>
                  <a:gd name="connsiteX107" fmla="*/ 2221992 w 4370891"/>
                  <a:gd name="connsiteY107" fmla="*/ 699886 h 2803006"/>
                  <a:gd name="connsiteX108" fmla="*/ 2167128 w 4370891"/>
                  <a:gd name="connsiteY108" fmla="*/ 745606 h 2803006"/>
                  <a:gd name="connsiteX109" fmla="*/ 2130552 w 4370891"/>
                  <a:gd name="connsiteY109" fmla="*/ 773038 h 2803006"/>
                  <a:gd name="connsiteX110" fmla="*/ 2029968 w 4370891"/>
                  <a:gd name="connsiteY110" fmla="*/ 818758 h 2803006"/>
                  <a:gd name="connsiteX111" fmla="*/ 1947672 w 4370891"/>
                  <a:gd name="connsiteY111" fmla="*/ 827902 h 2803006"/>
                  <a:gd name="connsiteX112" fmla="*/ 1728216 w 4370891"/>
                  <a:gd name="connsiteY112" fmla="*/ 846190 h 2803006"/>
                  <a:gd name="connsiteX113" fmla="*/ 1627632 w 4370891"/>
                  <a:gd name="connsiteY113" fmla="*/ 827902 h 2803006"/>
                  <a:gd name="connsiteX0" fmla="*/ 1627632 w 4370891"/>
                  <a:gd name="connsiteY0" fmla="*/ 827902 h 2803006"/>
                  <a:gd name="connsiteX1" fmla="*/ 1627632 w 4370891"/>
                  <a:gd name="connsiteY1" fmla="*/ 827902 h 2803006"/>
                  <a:gd name="connsiteX2" fmla="*/ 1316736 w 4370891"/>
                  <a:gd name="connsiteY2" fmla="*/ 846190 h 2803006"/>
                  <a:gd name="connsiteX3" fmla="*/ 914400 w 4370891"/>
                  <a:gd name="connsiteY3" fmla="*/ 864478 h 2803006"/>
                  <a:gd name="connsiteX4" fmla="*/ 813816 w 4370891"/>
                  <a:gd name="connsiteY4" fmla="*/ 873622 h 2803006"/>
                  <a:gd name="connsiteX5" fmla="*/ 731520 w 4370891"/>
                  <a:gd name="connsiteY5" fmla="*/ 882766 h 2803006"/>
                  <a:gd name="connsiteX6" fmla="*/ 457200 w 4370891"/>
                  <a:gd name="connsiteY6" fmla="*/ 910198 h 2803006"/>
                  <a:gd name="connsiteX7" fmla="*/ 347472 w 4370891"/>
                  <a:gd name="connsiteY7" fmla="*/ 928486 h 2803006"/>
                  <a:gd name="connsiteX8" fmla="*/ 320040 w 4370891"/>
                  <a:gd name="connsiteY8" fmla="*/ 937630 h 2803006"/>
                  <a:gd name="connsiteX9" fmla="*/ 283464 w 4370891"/>
                  <a:gd name="connsiteY9" fmla="*/ 946774 h 2803006"/>
                  <a:gd name="connsiteX10" fmla="*/ 219456 w 4370891"/>
                  <a:gd name="connsiteY10" fmla="*/ 965062 h 2803006"/>
                  <a:gd name="connsiteX11" fmla="*/ 146304 w 4370891"/>
                  <a:gd name="connsiteY11" fmla="*/ 983350 h 2803006"/>
                  <a:gd name="connsiteX12" fmla="*/ 82296 w 4370891"/>
                  <a:gd name="connsiteY12" fmla="*/ 1010782 h 2803006"/>
                  <a:gd name="connsiteX13" fmla="*/ 36576 w 4370891"/>
                  <a:gd name="connsiteY13" fmla="*/ 1230238 h 2803006"/>
                  <a:gd name="connsiteX14" fmla="*/ 0 w 4370891"/>
                  <a:gd name="connsiteY14" fmla="*/ 1376542 h 2803006"/>
                  <a:gd name="connsiteX15" fmla="*/ 9144 w 4370891"/>
                  <a:gd name="connsiteY15" fmla="*/ 1605142 h 2803006"/>
                  <a:gd name="connsiteX16" fmla="*/ 18288 w 4370891"/>
                  <a:gd name="connsiteY16" fmla="*/ 1687438 h 2803006"/>
                  <a:gd name="connsiteX17" fmla="*/ 27432 w 4370891"/>
                  <a:gd name="connsiteY17" fmla="*/ 1842886 h 2803006"/>
                  <a:gd name="connsiteX18" fmla="*/ 36576 w 4370891"/>
                  <a:gd name="connsiteY18" fmla="*/ 2181214 h 2803006"/>
                  <a:gd name="connsiteX19" fmla="*/ 54864 w 4370891"/>
                  <a:gd name="connsiteY19" fmla="*/ 2327518 h 2803006"/>
                  <a:gd name="connsiteX20" fmla="*/ 64008 w 4370891"/>
                  <a:gd name="connsiteY20" fmla="*/ 2364094 h 2803006"/>
                  <a:gd name="connsiteX21" fmla="*/ 91440 w 4370891"/>
                  <a:gd name="connsiteY21" fmla="*/ 2482966 h 2803006"/>
                  <a:gd name="connsiteX22" fmla="*/ 109728 w 4370891"/>
                  <a:gd name="connsiteY22" fmla="*/ 2510398 h 2803006"/>
                  <a:gd name="connsiteX23" fmla="*/ 118872 w 4370891"/>
                  <a:gd name="connsiteY23" fmla="*/ 2537830 h 2803006"/>
                  <a:gd name="connsiteX24" fmla="*/ 146304 w 4370891"/>
                  <a:gd name="connsiteY24" fmla="*/ 2565262 h 2803006"/>
                  <a:gd name="connsiteX25" fmla="*/ 164592 w 4370891"/>
                  <a:gd name="connsiteY25" fmla="*/ 2592694 h 2803006"/>
                  <a:gd name="connsiteX26" fmla="*/ 173736 w 4370891"/>
                  <a:gd name="connsiteY26" fmla="*/ 2620126 h 2803006"/>
                  <a:gd name="connsiteX27" fmla="*/ 265176 w 4370891"/>
                  <a:gd name="connsiteY27" fmla="*/ 2674990 h 2803006"/>
                  <a:gd name="connsiteX28" fmla="*/ 292608 w 4370891"/>
                  <a:gd name="connsiteY28" fmla="*/ 2693278 h 2803006"/>
                  <a:gd name="connsiteX29" fmla="*/ 347472 w 4370891"/>
                  <a:gd name="connsiteY29" fmla="*/ 2711566 h 2803006"/>
                  <a:gd name="connsiteX30" fmla="*/ 374904 w 4370891"/>
                  <a:gd name="connsiteY30" fmla="*/ 2720710 h 2803006"/>
                  <a:gd name="connsiteX31" fmla="*/ 475488 w 4370891"/>
                  <a:gd name="connsiteY31" fmla="*/ 2757286 h 2803006"/>
                  <a:gd name="connsiteX32" fmla="*/ 594360 w 4370891"/>
                  <a:gd name="connsiteY32" fmla="*/ 2793862 h 2803006"/>
                  <a:gd name="connsiteX33" fmla="*/ 676656 w 4370891"/>
                  <a:gd name="connsiteY33" fmla="*/ 2803006 h 2803006"/>
                  <a:gd name="connsiteX34" fmla="*/ 841248 w 4370891"/>
                  <a:gd name="connsiteY34" fmla="*/ 2784718 h 2803006"/>
                  <a:gd name="connsiteX35" fmla="*/ 923544 w 4370891"/>
                  <a:gd name="connsiteY35" fmla="*/ 2766430 h 2803006"/>
                  <a:gd name="connsiteX36" fmla="*/ 1124712 w 4370891"/>
                  <a:gd name="connsiteY36" fmla="*/ 2775574 h 2803006"/>
                  <a:gd name="connsiteX37" fmla="*/ 1207008 w 4370891"/>
                  <a:gd name="connsiteY37" fmla="*/ 2784718 h 2803006"/>
                  <a:gd name="connsiteX38" fmla="*/ 1335024 w 4370891"/>
                  <a:gd name="connsiteY38" fmla="*/ 2766430 h 2803006"/>
                  <a:gd name="connsiteX39" fmla="*/ 1490472 w 4370891"/>
                  <a:gd name="connsiteY39" fmla="*/ 2729854 h 2803006"/>
                  <a:gd name="connsiteX40" fmla="*/ 1517904 w 4370891"/>
                  <a:gd name="connsiteY40" fmla="*/ 2711566 h 2803006"/>
                  <a:gd name="connsiteX41" fmla="*/ 1545336 w 4370891"/>
                  <a:gd name="connsiteY41" fmla="*/ 2702422 h 2803006"/>
                  <a:gd name="connsiteX42" fmla="*/ 1563624 w 4370891"/>
                  <a:gd name="connsiteY42" fmla="*/ 2674990 h 2803006"/>
                  <a:gd name="connsiteX43" fmla="*/ 1600200 w 4370891"/>
                  <a:gd name="connsiteY43" fmla="*/ 2629270 h 2803006"/>
                  <a:gd name="connsiteX44" fmla="*/ 1682496 w 4370891"/>
                  <a:gd name="connsiteY44" fmla="*/ 2546974 h 2803006"/>
                  <a:gd name="connsiteX45" fmla="*/ 1728216 w 4370891"/>
                  <a:gd name="connsiteY45" fmla="*/ 2482966 h 2803006"/>
                  <a:gd name="connsiteX46" fmla="*/ 1746504 w 4370891"/>
                  <a:gd name="connsiteY46" fmla="*/ 2437246 h 2803006"/>
                  <a:gd name="connsiteX47" fmla="*/ 1755648 w 4370891"/>
                  <a:gd name="connsiteY47" fmla="*/ 2409814 h 2803006"/>
                  <a:gd name="connsiteX48" fmla="*/ 1773936 w 4370891"/>
                  <a:gd name="connsiteY48" fmla="*/ 2382382 h 2803006"/>
                  <a:gd name="connsiteX49" fmla="*/ 1783080 w 4370891"/>
                  <a:gd name="connsiteY49" fmla="*/ 2336662 h 2803006"/>
                  <a:gd name="connsiteX50" fmla="*/ 1801368 w 4370891"/>
                  <a:gd name="connsiteY50" fmla="*/ 2309230 h 2803006"/>
                  <a:gd name="connsiteX51" fmla="*/ 1819656 w 4370891"/>
                  <a:gd name="connsiteY51" fmla="*/ 2236078 h 2803006"/>
                  <a:gd name="connsiteX52" fmla="*/ 1837944 w 4370891"/>
                  <a:gd name="connsiteY52" fmla="*/ 2117206 h 2803006"/>
                  <a:gd name="connsiteX53" fmla="*/ 1847088 w 4370891"/>
                  <a:gd name="connsiteY53" fmla="*/ 2071486 h 2803006"/>
                  <a:gd name="connsiteX54" fmla="*/ 1965960 w 4370891"/>
                  <a:gd name="connsiteY54" fmla="*/ 1943470 h 2803006"/>
                  <a:gd name="connsiteX55" fmla="*/ 2011680 w 4370891"/>
                  <a:gd name="connsiteY55" fmla="*/ 1925182 h 2803006"/>
                  <a:gd name="connsiteX56" fmla="*/ 2112264 w 4370891"/>
                  <a:gd name="connsiteY56" fmla="*/ 1861174 h 2803006"/>
                  <a:gd name="connsiteX57" fmla="*/ 2176272 w 4370891"/>
                  <a:gd name="connsiteY57" fmla="*/ 1824598 h 2803006"/>
                  <a:gd name="connsiteX58" fmla="*/ 2276856 w 4370891"/>
                  <a:gd name="connsiteY58" fmla="*/ 1769734 h 2803006"/>
                  <a:gd name="connsiteX59" fmla="*/ 2313432 w 4370891"/>
                  <a:gd name="connsiteY59" fmla="*/ 1751446 h 2803006"/>
                  <a:gd name="connsiteX60" fmla="*/ 2386584 w 4370891"/>
                  <a:gd name="connsiteY60" fmla="*/ 1733158 h 2803006"/>
                  <a:gd name="connsiteX61" fmla="*/ 2642616 w 4370891"/>
                  <a:gd name="connsiteY61" fmla="*/ 1742302 h 2803006"/>
                  <a:gd name="connsiteX62" fmla="*/ 2679192 w 4370891"/>
                  <a:gd name="connsiteY62" fmla="*/ 1751446 h 2803006"/>
                  <a:gd name="connsiteX63" fmla="*/ 2761488 w 4370891"/>
                  <a:gd name="connsiteY63" fmla="*/ 1760590 h 2803006"/>
                  <a:gd name="connsiteX64" fmla="*/ 2834640 w 4370891"/>
                  <a:gd name="connsiteY64" fmla="*/ 1769734 h 2803006"/>
                  <a:gd name="connsiteX65" fmla="*/ 2953512 w 4370891"/>
                  <a:gd name="connsiteY65" fmla="*/ 1788022 h 2803006"/>
                  <a:gd name="connsiteX66" fmla="*/ 3072384 w 4370891"/>
                  <a:gd name="connsiteY66" fmla="*/ 1797166 h 2803006"/>
                  <a:gd name="connsiteX67" fmla="*/ 3319272 w 4370891"/>
                  <a:gd name="connsiteY67" fmla="*/ 1760590 h 2803006"/>
                  <a:gd name="connsiteX68" fmla="*/ 3639312 w 4370891"/>
                  <a:gd name="connsiteY68" fmla="*/ 1769734 h 2803006"/>
                  <a:gd name="connsiteX69" fmla="*/ 3721608 w 4370891"/>
                  <a:gd name="connsiteY69" fmla="*/ 1778878 h 2803006"/>
                  <a:gd name="connsiteX70" fmla="*/ 3858768 w 4370891"/>
                  <a:gd name="connsiteY70" fmla="*/ 1760590 h 2803006"/>
                  <a:gd name="connsiteX71" fmla="*/ 3922776 w 4370891"/>
                  <a:gd name="connsiteY71" fmla="*/ 1742302 h 2803006"/>
                  <a:gd name="connsiteX72" fmla="*/ 4032504 w 4370891"/>
                  <a:gd name="connsiteY72" fmla="*/ 1705726 h 2803006"/>
                  <a:gd name="connsiteX73" fmla="*/ 4096512 w 4370891"/>
                  <a:gd name="connsiteY73" fmla="*/ 1687438 h 2803006"/>
                  <a:gd name="connsiteX74" fmla="*/ 4160520 w 4370891"/>
                  <a:gd name="connsiteY74" fmla="*/ 1650862 h 2803006"/>
                  <a:gd name="connsiteX75" fmla="*/ 4197096 w 4370891"/>
                  <a:gd name="connsiteY75" fmla="*/ 1586854 h 2803006"/>
                  <a:gd name="connsiteX76" fmla="*/ 4206240 w 4370891"/>
                  <a:gd name="connsiteY76" fmla="*/ 1559422 h 2803006"/>
                  <a:gd name="connsiteX77" fmla="*/ 4224528 w 4370891"/>
                  <a:gd name="connsiteY77" fmla="*/ 1531990 h 2803006"/>
                  <a:gd name="connsiteX78" fmla="*/ 4242816 w 4370891"/>
                  <a:gd name="connsiteY78" fmla="*/ 1449694 h 2803006"/>
                  <a:gd name="connsiteX79" fmla="*/ 4251960 w 4370891"/>
                  <a:gd name="connsiteY79" fmla="*/ 1403974 h 2803006"/>
                  <a:gd name="connsiteX80" fmla="*/ 4270248 w 4370891"/>
                  <a:gd name="connsiteY80" fmla="*/ 1367398 h 2803006"/>
                  <a:gd name="connsiteX81" fmla="*/ 4288536 w 4370891"/>
                  <a:gd name="connsiteY81" fmla="*/ 1303390 h 2803006"/>
                  <a:gd name="connsiteX82" fmla="*/ 4306824 w 4370891"/>
                  <a:gd name="connsiteY82" fmla="*/ 1257670 h 2803006"/>
                  <a:gd name="connsiteX83" fmla="*/ 4325112 w 4370891"/>
                  <a:gd name="connsiteY83" fmla="*/ 1166230 h 2803006"/>
                  <a:gd name="connsiteX84" fmla="*/ 4334256 w 4370891"/>
                  <a:gd name="connsiteY84" fmla="*/ 1120510 h 2803006"/>
                  <a:gd name="connsiteX85" fmla="*/ 4343400 w 4370891"/>
                  <a:gd name="connsiteY85" fmla="*/ 1065646 h 2803006"/>
                  <a:gd name="connsiteX86" fmla="*/ 4352544 w 4370891"/>
                  <a:gd name="connsiteY86" fmla="*/ 1038214 h 2803006"/>
                  <a:gd name="connsiteX87" fmla="*/ 4361688 w 4370891"/>
                  <a:gd name="connsiteY87" fmla="*/ 1001638 h 2803006"/>
                  <a:gd name="connsiteX88" fmla="*/ 4370832 w 4370891"/>
                  <a:gd name="connsiteY88" fmla="*/ 919342 h 2803006"/>
                  <a:gd name="connsiteX89" fmla="*/ 4334256 w 4370891"/>
                  <a:gd name="connsiteY89" fmla="*/ 581014 h 2803006"/>
                  <a:gd name="connsiteX90" fmla="*/ 4297680 w 4370891"/>
                  <a:gd name="connsiteY90" fmla="*/ 452998 h 2803006"/>
                  <a:gd name="connsiteX91" fmla="*/ 4261104 w 4370891"/>
                  <a:gd name="connsiteY91" fmla="*/ 398134 h 2803006"/>
                  <a:gd name="connsiteX92" fmla="*/ 4169664 w 4370891"/>
                  <a:gd name="connsiteY92" fmla="*/ 242687 h 2803006"/>
                  <a:gd name="connsiteX93" fmla="*/ 3995928 w 4370891"/>
                  <a:gd name="connsiteY93" fmla="*/ 50662 h 2803006"/>
                  <a:gd name="connsiteX94" fmla="*/ 2962656 w 4370891"/>
                  <a:gd name="connsiteY94" fmla="*/ 4942 h 2803006"/>
                  <a:gd name="connsiteX95" fmla="*/ 2697480 w 4370891"/>
                  <a:gd name="connsiteY95" fmla="*/ 142102 h 2803006"/>
                  <a:gd name="connsiteX96" fmla="*/ 2642616 w 4370891"/>
                  <a:gd name="connsiteY96" fmla="*/ 160390 h 2803006"/>
                  <a:gd name="connsiteX97" fmla="*/ 2578608 w 4370891"/>
                  <a:gd name="connsiteY97" fmla="*/ 196966 h 2803006"/>
                  <a:gd name="connsiteX98" fmla="*/ 2523744 w 4370891"/>
                  <a:gd name="connsiteY98" fmla="*/ 233542 h 2803006"/>
                  <a:gd name="connsiteX99" fmla="*/ 2496312 w 4370891"/>
                  <a:gd name="connsiteY99" fmla="*/ 251830 h 2803006"/>
                  <a:gd name="connsiteX100" fmla="*/ 2414016 w 4370891"/>
                  <a:gd name="connsiteY100" fmla="*/ 324982 h 2803006"/>
                  <a:gd name="connsiteX101" fmla="*/ 2395728 w 4370891"/>
                  <a:gd name="connsiteY101" fmla="*/ 352414 h 2803006"/>
                  <a:gd name="connsiteX102" fmla="*/ 2359152 w 4370891"/>
                  <a:gd name="connsiteY102" fmla="*/ 425566 h 2803006"/>
                  <a:gd name="connsiteX103" fmla="*/ 2340864 w 4370891"/>
                  <a:gd name="connsiteY103" fmla="*/ 498718 h 2803006"/>
                  <a:gd name="connsiteX104" fmla="*/ 2322576 w 4370891"/>
                  <a:gd name="connsiteY104" fmla="*/ 590158 h 2803006"/>
                  <a:gd name="connsiteX105" fmla="*/ 2267712 w 4370891"/>
                  <a:gd name="connsiteY105" fmla="*/ 645022 h 2803006"/>
                  <a:gd name="connsiteX106" fmla="*/ 2221992 w 4370891"/>
                  <a:gd name="connsiteY106" fmla="*/ 699886 h 2803006"/>
                  <a:gd name="connsiteX107" fmla="*/ 2167128 w 4370891"/>
                  <a:gd name="connsiteY107" fmla="*/ 745606 h 2803006"/>
                  <a:gd name="connsiteX108" fmla="*/ 2130552 w 4370891"/>
                  <a:gd name="connsiteY108" fmla="*/ 773038 h 2803006"/>
                  <a:gd name="connsiteX109" fmla="*/ 2029968 w 4370891"/>
                  <a:gd name="connsiteY109" fmla="*/ 818758 h 2803006"/>
                  <a:gd name="connsiteX110" fmla="*/ 1947672 w 4370891"/>
                  <a:gd name="connsiteY110" fmla="*/ 827902 h 2803006"/>
                  <a:gd name="connsiteX111" fmla="*/ 1728216 w 4370891"/>
                  <a:gd name="connsiteY111" fmla="*/ 846190 h 2803006"/>
                  <a:gd name="connsiteX112" fmla="*/ 1627632 w 4370891"/>
                  <a:gd name="connsiteY112" fmla="*/ 827902 h 2803006"/>
                  <a:gd name="connsiteX0" fmla="*/ 1627632 w 4370891"/>
                  <a:gd name="connsiteY0" fmla="*/ 832498 h 2807602"/>
                  <a:gd name="connsiteX1" fmla="*/ 1627632 w 4370891"/>
                  <a:gd name="connsiteY1" fmla="*/ 832498 h 2807602"/>
                  <a:gd name="connsiteX2" fmla="*/ 1316736 w 4370891"/>
                  <a:gd name="connsiteY2" fmla="*/ 850786 h 2807602"/>
                  <a:gd name="connsiteX3" fmla="*/ 914400 w 4370891"/>
                  <a:gd name="connsiteY3" fmla="*/ 869074 h 2807602"/>
                  <a:gd name="connsiteX4" fmla="*/ 813816 w 4370891"/>
                  <a:gd name="connsiteY4" fmla="*/ 878218 h 2807602"/>
                  <a:gd name="connsiteX5" fmla="*/ 731520 w 4370891"/>
                  <a:gd name="connsiteY5" fmla="*/ 887362 h 2807602"/>
                  <a:gd name="connsiteX6" fmla="*/ 457200 w 4370891"/>
                  <a:gd name="connsiteY6" fmla="*/ 914794 h 2807602"/>
                  <a:gd name="connsiteX7" fmla="*/ 347472 w 4370891"/>
                  <a:gd name="connsiteY7" fmla="*/ 933082 h 2807602"/>
                  <a:gd name="connsiteX8" fmla="*/ 320040 w 4370891"/>
                  <a:gd name="connsiteY8" fmla="*/ 942226 h 2807602"/>
                  <a:gd name="connsiteX9" fmla="*/ 283464 w 4370891"/>
                  <a:gd name="connsiteY9" fmla="*/ 951370 h 2807602"/>
                  <a:gd name="connsiteX10" fmla="*/ 219456 w 4370891"/>
                  <a:gd name="connsiteY10" fmla="*/ 969658 h 2807602"/>
                  <a:gd name="connsiteX11" fmla="*/ 146304 w 4370891"/>
                  <a:gd name="connsiteY11" fmla="*/ 987946 h 2807602"/>
                  <a:gd name="connsiteX12" fmla="*/ 82296 w 4370891"/>
                  <a:gd name="connsiteY12" fmla="*/ 1015378 h 2807602"/>
                  <a:gd name="connsiteX13" fmla="*/ 36576 w 4370891"/>
                  <a:gd name="connsiteY13" fmla="*/ 1234834 h 2807602"/>
                  <a:gd name="connsiteX14" fmla="*/ 0 w 4370891"/>
                  <a:gd name="connsiteY14" fmla="*/ 1381138 h 2807602"/>
                  <a:gd name="connsiteX15" fmla="*/ 9144 w 4370891"/>
                  <a:gd name="connsiteY15" fmla="*/ 1609738 h 2807602"/>
                  <a:gd name="connsiteX16" fmla="*/ 18288 w 4370891"/>
                  <a:gd name="connsiteY16" fmla="*/ 1692034 h 2807602"/>
                  <a:gd name="connsiteX17" fmla="*/ 27432 w 4370891"/>
                  <a:gd name="connsiteY17" fmla="*/ 1847482 h 2807602"/>
                  <a:gd name="connsiteX18" fmla="*/ 36576 w 4370891"/>
                  <a:gd name="connsiteY18" fmla="*/ 2185810 h 2807602"/>
                  <a:gd name="connsiteX19" fmla="*/ 54864 w 4370891"/>
                  <a:gd name="connsiteY19" fmla="*/ 2332114 h 2807602"/>
                  <a:gd name="connsiteX20" fmla="*/ 64008 w 4370891"/>
                  <a:gd name="connsiteY20" fmla="*/ 2368690 h 2807602"/>
                  <a:gd name="connsiteX21" fmla="*/ 91440 w 4370891"/>
                  <a:gd name="connsiteY21" fmla="*/ 2487562 h 2807602"/>
                  <a:gd name="connsiteX22" fmla="*/ 109728 w 4370891"/>
                  <a:gd name="connsiteY22" fmla="*/ 2514994 h 2807602"/>
                  <a:gd name="connsiteX23" fmla="*/ 118872 w 4370891"/>
                  <a:gd name="connsiteY23" fmla="*/ 2542426 h 2807602"/>
                  <a:gd name="connsiteX24" fmla="*/ 146304 w 4370891"/>
                  <a:gd name="connsiteY24" fmla="*/ 2569858 h 2807602"/>
                  <a:gd name="connsiteX25" fmla="*/ 164592 w 4370891"/>
                  <a:gd name="connsiteY25" fmla="*/ 2597290 h 2807602"/>
                  <a:gd name="connsiteX26" fmla="*/ 173736 w 4370891"/>
                  <a:gd name="connsiteY26" fmla="*/ 2624722 h 2807602"/>
                  <a:gd name="connsiteX27" fmla="*/ 265176 w 4370891"/>
                  <a:gd name="connsiteY27" fmla="*/ 2679586 h 2807602"/>
                  <a:gd name="connsiteX28" fmla="*/ 292608 w 4370891"/>
                  <a:gd name="connsiteY28" fmla="*/ 2697874 h 2807602"/>
                  <a:gd name="connsiteX29" fmla="*/ 347472 w 4370891"/>
                  <a:gd name="connsiteY29" fmla="*/ 2716162 h 2807602"/>
                  <a:gd name="connsiteX30" fmla="*/ 374904 w 4370891"/>
                  <a:gd name="connsiteY30" fmla="*/ 2725306 h 2807602"/>
                  <a:gd name="connsiteX31" fmla="*/ 475488 w 4370891"/>
                  <a:gd name="connsiteY31" fmla="*/ 2761882 h 2807602"/>
                  <a:gd name="connsiteX32" fmla="*/ 594360 w 4370891"/>
                  <a:gd name="connsiteY32" fmla="*/ 2798458 h 2807602"/>
                  <a:gd name="connsiteX33" fmla="*/ 676656 w 4370891"/>
                  <a:gd name="connsiteY33" fmla="*/ 2807602 h 2807602"/>
                  <a:gd name="connsiteX34" fmla="*/ 841248 w 4370891"/>
                  <a:gd name="connsiteY34" fmla="*/ 2789314 h 2807602"/>
                  <a:gd name="connsiteX35" fmla="*/ 923544 w 4370891"/>
                  <a:gd name="connsiteY35" fmla="*/ 2771026 h 2807602"/>
                  <a:gd name="connsiteX36" fmla="*/ 1124712 w 4370891"/>
                  <a:gd name="connsiteY36" fmla="*/ 2780170 h 2807602"/>
                  <a:gd name="connsiteX37" fmla="*/ 1207008 w 4370891"/>
                  <a:gd name="connsiteY37" fmla="*/ 2789314 h 2807602"/>
                  <a:gd name="connsiteX38" fmla="*/ 1335024 w 4370891"/>
                  <a:gd name="connsiteY38" fmla="*/ 2771026 h 2807602"/>
                  <a:gd name="connsiteX39" fmla="*/ 1490472 w 4370891"/>
                  <a:gd name="connsiteY39" fmla="*/ 2734450 h 2807602"/>
                  <a:gd name="connsiteX40" fmla="*/ 1517904 w 4370891"/>
                  <a:gd name="connsiteY40" fmla="*/ 2716162 h 2807602"/>
                  <a:gd name="connsiteX41" fmla="*/ 1545336 w 4370891"/>
                  <a:gd name="connsiteY41" fmla="*/ 2707018 h 2807602"/>
                  <a:gd name="connsiteX42" fmla="*/ 1563624 w 4370891"/>
                  <a:gd name="connsiteY42" fmla="*/ 2679586 h 2807602"/>
                  <a:gd name="connsiteX43" fmla="*/ 1600200 w 4370891"/>
                  <a:gd name="connsiteY43" fmla="*/ 2633866 h 2807602"/>
                  <a:gd name="connsiteX44" fmla="*/ 1682496 w 4370891"/>
                  <a:gd name="connsiteY44" fmla="*/ 2551570 h 2807602"/>
                  <a:gd name="connsiteX45" fmla="*/ 1728216 w 4370891"/>
                  <a:gd name="connsiteY45" fmla="*/ 2487562 h 2807602"/>
                  <a:gd name="connsiteX46" fmla="*/ 1746504 w 4370891"/>
                  <a:gd name="connsiteY46" fmla="*/ 2441842 h 2807602"/>
                  <a:gd name="connsiteX47" fmla="*/ 1755648 w 4370891"/>
                  <a:gd name="connsiteY47" fmla="*/ 2414410 h 2807602"/>
                  <a:gd name="connsiteX48" fmla="*/ 1773936 w 4370891"/>
                  <a:gd name="connsiteY48" fmla="*/ 2386978 h 2807602"/>
                  <a:gd name="connsiteX49" fmla="*/ 1783080 w 4370891"/>
                  <a:gd name="connsiteY49" fmla="*/ 2341258 h 2807602"/>
                  <a:gd name="connsiteX50" fmla="*/ 1801368 w 4370891"/>
                  <a:gd name="connsiteY50" fmla="*/ 2313826 h 2807602"/>
                  <a:gd name="connsiteX51" fmla="*/ 1819656 w 4370891"/>
                  <a:gd name="connsiteY51" fmla="*/ 2240674 h 2807602"/>
                  <a:gd name="connsiteX52" fmla="*/ 1837944 w 4370891"/>
                  <a:gd name="connsiteY52" fmla="*/ 2121802 h 2807602"/>
                  <a:gd name="connsiteX53" fmla="*/ 1847088 w 4370891"/>
                  <a:gd name="connsiteY53" fmla="*/ 2076082 h 2807602"/>
                  <a:gd name="connsiteX54" fmla="*/ 1965960 w 4370891"/>
                  <a:gd name="connsiteY54" fmla="*/ 1948066 h 2807602"/>
                  <a:gd name="connsiteX55" fmla="*/ 2011680 w 4370891"/>
                  <a:gd name="connsiteY55" fmla="*/ 1929778 h 2807602"/>
                  <a:gd name="connsiteX56" fmla="*/ 2112264 w 4370891"/>
                  <a:gd name="connsiteY56" fmla="*/ 1865770 h 2807602"/>
                  <a:gd name="connsiteX57" fmla="*/ 2176272 w 4370891"/>
                  <a:gd name="connsiteY57" fmla="*/ 1829194 h 2807602"/>
                  <a:gd name="connsiteX58" fmla="*/ 2276856 w 4370891"/>
                  <a:gd name="connsiteY58" fmla="*/ 1774330 h 2807602"/>
                  <a:gd name="connsiteX59" fmla="*/ 2313432 w 4370891"/>
                  <a:gd name="connsiteY59" fmla="*/ 1756042 h 2807602"/>
                  <a:gd name="connsiteX60" fmla="*/ 2386584 w 4370891"/>
                  <a:gd name="connsiteY60" fmla="*/ 1737754 h 2807602"/>
                  <a:gd name="connsiteX61" fmla="*/ 2642616 w 4370891"/>
                  <a:gd name="connsiteY61" fmla="*/ 1746898 h 2807602"/>
                  <a:gd name="connsiteX62" fmla="*/ 2679192 w 4370891"/>
                  <a:gd name="connsiteY62" fmla="*/ 1756042 h 2807602"/>
                  <a:gd name="connsiteX63" fmla="*/ 2761488 w 4370891"/>
                  <a:gd name="connsiteY63" fmla="*/ 1765186 h 2807602"/>
                  <a:gd name="connsiteX64" fmla="*/ 2834640 w 4370891"/>
                  <a:gd name="connsiteY64" fmla="*/ 1774330 h 2807602"/>
                  <a:gd name="connsiteX65" fmla="*/ 2953512 w 4370891"/>
                  <a:gd name="connsiteY65" fmla="*/ 1792618 h 2807602"/>
                  <a:gd name="connsiteX66" fmla="*/ 3072384 w 4370891"/>
                  <a:gd name="connsiteY66" fmla="*/ 1801762 h 2807602"/>
                  <a:gd name="connsiteX67" fmla="*/ 3319272 w 4370891"/>
                  <a:gd name="connsiteY67" fmla="*/ 1765186 h 2807602"/>
                  <a:gd name="connsiteX68" fmla="*/ 3639312 w 4370891"/>
                  <a:gd name="connsiteY68" fmla="*/ 1774330 h 2807602"/>
                  <a:gd name="connsiteX69" fmla="*/ 3721608 w 4370891"/>
                  <a:gd name="connsiteY69" fmla="*/ 1783474 h 2807602"/>
                  <a:gd name="connsiteX70" fmla="*/ 3858768 w 4370891"/>
                  <a:gd name="connsiteY70" fmla="*/ 1765186 h 2807602"/>
                  <a:gd name="connsiteX71" fmla="*/ 3922776 w 4370891"/>
                  <a:gd name="connsiteY71" fmla="*/ 1746898 h 2807602"/>
                  <a:gd name="connsiteX72" fmla="*/ 4032504 w 4370891"/>
                  <a:gd name="connsiteY72" fmla="*/ 1710322 h 2807602"/>
                  <a:gd name="connsiteX73" fmla="*/ 4096512 w 4370891"/>
                  <a:gd name="connsiteY73" fmla="*/ 1692034 h 2807602"/>
                  <a:gd name="connsiteX74" fmla="*/ 4160520 w 4370891"/>
                  <a:gd name="connsiteY74" fmla="*/ 1655458 h 2807602"/>
                  <a:gd name="connsiteX75" fmla="*/ 4197096 w 4370891"/>
                  <a:gd name="connsiteY75" fmla="*/ 1591450 h 2807602"/>
                  <a:gd name="connsiteX76" fmla="*/ 4206240 w 4370891"/>
                  <a:gd name="connsiteY76" fmla="*/ 1564018 h 2807602"/>
                  <a:gd name="connsiteX77" fmla="*/ 4224528 w 4370891"/>
                  <a:gd name="connsiteY77" fmla="*/ 1536586 h 2807602"/>
                  <a:gd name="connsiteX78" fmla="*/ 4242816 w 4370891"/>
                  <a:gd name="connsiteY78" fmla="*/ 1454290 h 2807602"/>
                  <a:gd name="connsiteX79" fmla="*/ 4251960 w 4370891"/>
                  <a:gd name="connsiteY79" fmla="*/ 1408570 h 2807602"/>
                  <a:gd name="connsiteX80" fmla="*/ 4270248 w 4370891"/>
                  <a:gd name="connsiteY80" fmla="*/ 1371994 h 2807602"/>
                  <a:gd name="connsiteX81" fmla="*/ 4288536 w 4370891"/>
                  <a:gd name="connsiteY81" fmla="*/ 1307986 h 2807602"/>
                  <a:gd name="connsiteX82" fmla="*/ 4306824 w 4370891"/>
                  <a:gd name="connsiteY82" fmla="*/ 1262266 h 2807602"/>
                  <a:gd name="connsiteX83" fmla="*/ 4325112 w 4370891"/>
                  <a:gd name="connsiteY83" fmla="*/ 1170826 h 2807602"/>
                  <a:gd name="connsiteX84" fmla="*/ 4334256 w 4370891"/>
                  <a:gd name="connsiteY84" fmla="*/ 1125106 h 2807602"/>
                  <a:gd name="connsiteX85" fmla="*/ 4343400 w 4370891"/>
                  <a:gd name="connsiteY85" fmla="*/ 1070242 h 2807602"/>
                  <a:gd name="connsiteX86" fmla="*/ 4352544 w 4370891"/>
                  <a:gd name="connsiteY86" fmla="*/ 1042810 h 2807602"/>
                  <a:gd name="connsiteX87" fmla="*/ 4361688 w 4370891"/>
                  <a:gd name="connsiteY87" fmla="*/ 1006234 h 2807602"/>
                  <a:gd name="connsiteX88" fmla="*/ 4370832 w 4370891"/>
                  <a:gd name="connsiteY88" fmla="*/ 923938 h 2807602"/>
                  <a:gd name="connsiteX89" fmla="*/ 4334256 w 4370891"/>
                  <a:gd name="connsiteY89" fmla="*/ 585610 h 2807602"/>
                  <a:gd name="connsiteX90" fmla="*/ 4297680 w 4370891"/>
                  <a:gd name="connsiteY90" fmla="*/ 457594 h 2807602"/>
                  <a:gd name="connsiteX91" fmla="*/ 4261104 w 4370891"/>
                  <a:gd name="connsiteY91" fmla="*/ 402730 h 2807602"/>
                  <a:gd name="connsiteX92" fmla="*/ 3995928 w 4370891"/>
                  <a:gd name="connsiteY92" fmla="*/ 55258 h 2807602"/>
                  <a:gd name="connsiteX93" fmla="*/ 2962656 w 4370891"/>
                  <a:gd name="connsiteY93" fmla="*/ 9538 h 2807602"/>
                  <a:gd name="connsiteX94" fmla="*/ 2697480 w 4370891"/>
                  <a:gd name="connsiteY94" fmla="*/ 146698 h 2807602"/>
                  <a:gd name="connsiteX95" fmla="*/ 2642616 w 4370891"/>
                  <a:gd name="connsiteY95" fmla="*/ 164986 h 2807602"/>
                  <a:gd name="connsiteX96" fmla="*/ 2578608 w 4370891"/>
                  <a:gd name="connsiteY96" fmla="*/ 201562 h 2807602"/>
                  <a:gd name="connsiteX97" fmla="*/ 2523744 w 4370891"/>
                  <a:gd name="connsiteY97" fmla="*/ 238138 h 2807602"/>
                  <a:gd name="connsiteX98" fmla="*/ 2496312 w 4370891"/>
                  <a:gd name="connsiteY98" fmla="*/ 256426 h 2807602"/>
                  <a:gd name="connsiteX99" fmla="*/ 2414016 w 4370891"/>
                  <a:gd name="connsiteY99" fmla="*/ 329578 h 2807602"/>
                  <a:gd name="connsiteX100" fmla="*/ 2395728 w 4370891"/>
                  <a:gd name="connsiteY100" fmla="*/ 357010 h 2807602"/>
                  <a:gd name="connsiteX101" fmla="*/ 2359152 w 4370891"/>
                  <a:gd name="connsiteY101" fmla="*/ 430162 h 2807602"/>
                  <a:gd name="connsiteX102" fmla="*/ 2340864 w 4370891"/>
                  <a:gd name="connsiteY102" fmla="*/ 503314 h 2807602"/>
                  <a:gd name="connsiteX103" fmla="*/ 2322576 w 4370891"/>
                  <a:gd name="connsiteY103" fmla="*/ 594754 h 2807602"/>
                  <a:gd name="connsiteX104" fmla="*/ 2267712 w 4370891"/>
                  <a:gd name="connsiteY104" fmla="*/ 649618 h 2807602"/>
                  <a:gd name="connsiteX105" fmla="*/ 2221992 w 4370891"/>
                  <a:gd name="connsiteY105" fmla="*/ 704482 h 2807602"/>
                  <a:gd name="connsiteX106" fmla="*/ 2167128 w 4370891"/>
                  <a:gd name="connsiteY106" fmla="*/ 750202 h 2807602"/>
                  <a:gd name="connsiteX107" fmla="*/ 2130552 w 4370891"/>
                  <a:gd name="connsiteY107" fmla="*/ 777634 h 2807602"/>
                  <a:gd name="connsiteX108" fmla="*/ 2029968 w 4370891"/>
                  <a:gd name="connsiteY108" fmla="*/ 823354 h 2807602"/>
                  <a:gd name="connsiteX109" fmla="*/ 1947672 w 4370891"/>
                  <a:gd name="connsiteY109" fmla="*/ 832498 h 2807602"/>
                  <a:gd name="connsiteX110" fmla="*/ 1728216 w 4370891"/>
                  <a:gd name="connsiteY110" fmla="*/ 850786 h 2807602"/>
                  <a:gd name="connsiteX111" fmla="*/ 1627632 w 4370891"/>
                  <a:gd name="connsiteY111" fmla="*/ 832498 h 2807602"/>
                  <a:gd name="connsiteX0" fmla="*/ 1627632 w 4370891"/>
                  <a:gd name="connsiteY0" fmla="*/ 834957 h 2810061"/>
                  <a:gd name="connsiteX1" fmla="*/ 1627632 w 4370891"/>
                  <a:gd name="connsiteY1" fmla="*/ 834957 h 2810061"/>
                  <a:gd name="connsiteX2" fmla="*/ 1316736 w 4370891"/>
                  <a:gd name="connsiteY2" fmla="*/ 853245 h 2810061"/>
                  <a:gd name="connsiteX3" fmla="*/ 914400 w 4370891"/>
                  <a:gd name="connsiteY3" fmla="*/ 871533 h 2810061"/>
                  <a:gd name="connsiteX4" fmla="*/ 813816 w 4370891"/>
                  <a:gd name="connsiteY4" fmla="*/ 880677 h 2810061"/>
                  <a:gd name="connsiteX5" fmla="*/ 731520 w 4370891"/>
                  <a:gd name="connsiteY5" fmla="*/ 889821 h 2810061"/>
                  <a:gd name="connsiteX6" fmla="*/ 457200 w 4370891"/>
                  <a:gd name="connsiteY6" fmla="*/ 917253 h 2810061"/>
                  <a:gd name="connsiteX7" fmla="*/ 347472 w 4370891"/>
                  <a:gd name="connsiteY7" fmla="*/ 935541 h 2810061"/>
                  <a:gd name="connsiteX8" fmla="*/ 320040 w 4370891"/>
                  <a:gd name="connsiteY8" fmla="*/ 944685 h 2810061"/>
                  <a:gd name="connsiteX9" fmla="*/ 283464 w 4370891"/>
                  <a:gd name="connsiteY9" fmla="*/ 953829 h 2810061"/>
                  <a:gd name="connsiteX10" fmla="*/ 219456 w 4370891"/>
                  <a:gd name="connsiteY10" fmla="*/ 972117 h 2810061"/>
                  <a:gd name="connsiteX11" fmla="*/ 146304 w 4370891"/>
                  <a:gd name="connsiteY11" fmla="*/ 990405 h 2810061"/>
                  <a:gd name="connsiteX12" fmla="*/ 82296 w 4370891"/>
                  <a:gd name="connsiteY12" fmla="*/ 1017837 h 2810061"/>
                  <a:gd name="connsiteX13" fmla="*/ 36576 w 4370891"/>
                  <a:gd name="connsiteY13" fmla="*/ 1237293 h 2810061"/>
                  <a:gd name="connsiteX14" fmla="*/ 0 w 4370891"/>
                  <a:gd name="connsiteY14" fmla="*/ 1383597 h 2810061"/>
                  <a:gd name="connsiteX15" fmla="*/ 9144 w 4370891"/>
                  <a:gd name="connsiteY15" fmla="*/ 1612197 h 2810061"/>
                  <a:gd name="connsiteX16" fmla="*/ 18288 w 4370891"/>
                  <a:gd name="connsiteY16" fmla="*/ 1694493 h 2810061"/>
                  <a:gd name="connsiteX17" fmla="*/ 27432 w 4370891"/>
                  <a:gd name="connsiteY17" fmla="*/ 1849941 h 2810061"/>
                  <a:gd name="connsiteX18" fmla="*/ 36576 w 4370891"/>
                  <a:gd name="connsiteY18" fmla="*/ 2188269 h 2810061"/>
                  <a:gd name="connsiteX19" fmla="*/ 54864 w 4370891"/>
                  <a:gd name="connsiteY19" fmla="*/ 2334573 h 2810061"/>
                  <a:gd name="connsiteX20" fmla="*/ 64008 w 4370891"/>
                  <a:gd name="connsiteY20" fmla="*/ 2371149 h 2810061"/>
                  <a:gd name="connsiteX21" fmla="*/ 91440 w 4370891"/>
                  <a:gd name="connsiteY21" fmla="*/ 2490021 h 2810061"/>
                  <a:gd name="connsiteX22" fmla="*/ 109728 w 4370891"/>
                  <a:gd name="connsiteY22" fmla="*/ 2517453 h 2810061"/>
                  <a:gd name="connsiteX23" fmla="*/ 118872 w 4370891"/>
                  <a:gd name="connsiteY23" fmla="*/ 2544885 h 2810061"/>
                  <a:gd name="connsiteX24" fmla="*/ 146304 w 4370891"/>
                  <a:gd name="connsiteY24" fmla="*/ 2572317 h 2810061"/>
                  <a:gd name="connsiteX25" fmla="*/ 164592 w 4370891"/>
                  <a:gd name="connsiteY25" fmla="*/ 2599749 h 2810061"/>
                  <a:gd name="connsiteX26" fmla="*/ 173736 w 4370891"/>
                  <a:gd name="connsiteY26" fmla="*/ 2627181 h 2810061"/>
                  <a:gd name="connsiteX27" fmla="*/ 265176 w 4370891"/>
                  <a:gd name="connsiteY27" fmla="*/ 2682045 h 2810061"/>
                  <a:gd name="connsiteX28" fmla="*/ 292608 w 4370891"/>
                  <a:gd name="connsiteY28" fmla="*/ 2700333 h 2810061"/>
                  <a:gd name="connsiteX29" fmla="*/ 347472 w 4370891"/>
                  <a:gd name="connsiteY29" fmla="*/ 2718621 h 2810061"/>
                  <a:gd name="connsiteX30" fmla="*/ 374904 w 4370891"/>
                  <a:gd name="connsiteY30" fmla="*/ 2727765 h 2810061"/>
                  <a:gd name="connsiteX31" fmla="*/ 475488 w 4370891"/>
                  <a:gd name="connsiteY31" fmla="*/ 2764341 h 2810061"/>
                  <a:gd name="connsiteX32" fmla="*/ 594360 w 4370891"/>
                  <a:gd name="connsiteY32" fmla="*/ 2800917 h 2810061"/>
                  <a:gd name="connsiteX33" fmla="*/ 676656 w 4370891"/>
                  <a:gd name="connsiteY33" fmla="*/ 2810061 h 2810061"/>
                  <a:gd name="connsiteX34" fmla="*/ 841248 w 4370891"/>
                  <a:gd name="connsiteY34" fmla="*/ 2791773 h 2810061"/>
                  <a:gd name="connsiteX35" fmla="*/ 923544 w 4370891"/>
                  <a:gd name="connsiteY35" fmla="*/ 2773485 h 2810061"/>
                  <a:gd name="connsiteX36" fmla="*/ 1124712 w 4370891"/>
                  <a:gd name="connsiteY36" fmla="*/ 2782629 h 2810061"/>
                  <a:gd name="connsiteX37" fmla="*/ 1207008 w 4370891"/>
                  <a:gd name="connsiteY37" fmla="*/ 2791773 h 2810061"/>
                  <a:gd name="connsiteX38" fmla="*/ 1335024 w 4370891"/>
                  <a:gd name="connsiteY38" fmla="*/ 2773485 h 2810061"/>
                  <a:gd name="connsiteX39" fmla="*/ 1490472 w 4370891"/>
                  <a:gd name="connsiteY39" fmla="*/ 2736909 h 2810061"/>
                  <a:gd name="connsiteX40" fmla="*/ 1517904 w 4370891"/>
                  <a:gd name="connsiteY40" fmla="*/ 2718621 h 2810061"/>
                  <a:gd name="connsiteX41" fmla="*/ 1545336 w 4370891"/>
                  <a:gd name="connsiteY41" fmla="*/ 2709477 h 2810061"/>
                  <a:gd name="connsiteX42" fmla="*/ 1563624 w 4370891"/>
                  <a:gd name="connsiteY42" fmla="*/ 2682045 h 2810061"/>
                  <a:gd name="connsiteX43" fmla="*/ 1600200 w 4370891"/>
                  <a:gd name="connsiteY43" fmla="*/ 2636325 h 2810061"/>
                  <a:gd name="connsiteX44" fmla="*/ 1682496 w 4370891"/>
                  <a:gd name="connsiteY44" fmla="*/ 2554029 h 2810061"/>
                  <a:gd name="connsiteX45" fmla="*/ 1728216 w 4370891"/>
                  <a:gd name="connsiteY45" fmla="*/ 2490021 h 2810061"/>
                  <a:gd name="connsiteX46" fmla="*/ 1746504 w 4370891"/>
                  <a:gd name="connsiteY46" fmla="*/ 2444301 h 2810061"/>
                  <a:gd name="connsiteX47" fmla="*/ 1755648 w 4370891"/>
                  <a:gd name="connsiteY47" fmla="*/ 2416869 h 2810061"/>
                  <a:gd name="connsiteX48" fmla="*/ 1773936 w 4370891"/>
                  <a:gd name="connsiteY48" fmla="*/ 2389437 h 2810061"/>
                  <a:gd name="connsiteX49" fmla="*/ 1783080 w 4370891"/>
                  <a:gd name="connsiteY49" fmla="*/ 2343717 h 2810061"/>
                  <a:gd name="connsiteX50" fmla="*/ 1801368 w 4370891"/>
                  <a:gd name="connsiteY50" fmla="*/ 2316285 h 2810061"/>
                  <a:gd name="connsiteX51" fmla="*/ 1819656 w 4370891"/>
                  <a:gd name="connsiteY51" fmla="*/ 2243133 h 2810061"/>
                  <a:gd name="connsiteX52" fmla="*/ 1837944 w 4370891"/>
                  <a:gd name="connsiteY52" fmla="*/ 2124261 h 2810061"/>
                  <a:gd name="connsiteX53" fmla="*/ 1847088 w 4370891"/>
                  <a:gd name="connsiteY53" fmla="*/ 2078541 h 2810061"/>
                  <a:gd name="connsiteX54" fmla="*/ 1965960 w 4370891"/>
                  <a:gd name="connsiteY54" fmla="*/ 1950525 h 2810061"/>
                  <a:gd name="connsiteX55" fmla="*/ 2011680 w 4370891"/>
                  <a:gd name="connsiteY55" fmla="*/ 1932237 h 2810061"/>
                  <a:gd name="connsiteX56" fmla="*/ 2112264 w 4370891"/>
                  <a:gd name="connsiteY56" fmla="*/ 1868229 h 2810061"/>
                  <a:gd name="connsiteX57" fmla="*/ 2176272 w 4370891"/>
                  <a:gd name="connsiteY57" fmla="*/ 1831653 h 2810061"/>
                  <a:gd name="connsiteX58" fmla="*/ 2276856 w 4370891"/>
                  <a:gd name="connsiteY58" fmla="*/ 1776789 h 2810061"/>
                  <a:gd name="connsiteX59" fmla="*/ 2313432 w 4370891"/>
                  <a:gd name="connsiteY59" fmla="*/ 1758501 h 2810061"/>
                  <a:gd name="connsiteX60" fmla="*/ 2386584 w 4370891"/>
                  <a:gd name="connsiteY60" fmla="*/ 1740213 h 2810061"/>
                  <a:gd name="connsiteX61" fmla="*/ 2642616 w 4370891"/>
                  <a:gd name="connsiteY61" fmla="*/ 1749357 h 2810061"/>
                  <a:gd name="connsiteX62" fmla="*/ 2679192 w 4370891"/>
                  <a:gd name="connsiteY62" fmla="*/ 1758501 h 2810061"/>
                  <a:gd name="connsiteX63" fmla="*/ 2761488 w 4370891"/>
                  <a:gd name="connsiteY63" fmla="*/ 1767645 h 2810061"/>
                  <a:gd name="connsiteX64" fmla="*/ 2834640 w 4370891"/>
                  <a:gd name="connsiteY64" fmla="*/ 1776789 h 2810061"/>
                  <a:gd name="connsiteX65" fmla="*/ 2953512 w 4370891"/>
                  <a:gd name="connsiteY65" fmla="*/ 1795077 h 2810061"/>
                  <a:gd name="connsiteX66" fmla="*/ 3072384 w 4370891"/>
                  <a:gd name="connsiteY66" fmla="*/ 1804221 h 2810061"/>
                  <a:gd name="connsiteX67" fmla="*/ 3319272 w 4370891"/>
                  <a:gd name="connsiteY67" fmla="*/ 1767645 h 2810061"/>
                  <a:gd name="connsiteX68" fmla="*/ 3639312 w 4370891"/>
                  <a:gd name="connsiteY68" fmla="*/ 1776789 h 2810061"/>
                  <a:gd name="connsiteX69" fmla="*/ 3721608 w 4370891"/>
                  <a:gd name="connsiteY69" fmla="*/ 1785933 h 2810061"/>
                  <a:gd name="connsiteX70" fmla="*/ 3858768 w 4370891"/>
                  <a:gd name="connsiteY70" fmla="*/ 1767645 h 2810061"/>
                  <a:gd name="connsiteX71" fmla="*/ 3922776 w 4370891"/>
                  <a:gd name="connsiteY71" fmla="*/ 1749357 h 2810061"/>
                  <a:gd name="connsiteX72" fmla="*/ 4032504 w 4370891"/>
                  <a:gd name="connsiteY72" fmla="*/ 1712781 h 2810061"/>
                  <a:gd name="connsiteX73" fmla="*/ 4096512 w 4370891"/>
                  <a:gd name="connsiteY73" fmla="*/ 1694493 h 2810061"/>
                  <a:gd name="connsiteX74" fmla="*/ 4160520 w 4370891"/>
                  <a:gd name="connsiteY74" fmla="*/ 1657917 h 2810061"/>
                  <a:gd name="connsiteX75" fmla="*/ 4197096 w 4370891"/>
                  <a:gd name="connsiteY75" fmla="*/ 1593909 h 2810061"/>
                  <a:gd name="connsiteX76" fmla="*/ 4206240 w 4370891"/>
                  <a:gd name="connsiteY76" fmla="*/ 1566477 h 2810061"/>
                  <a:gd name="connsiteX77" fmla="*/ 4224528 w 4370891"/>
                  <a:gd name="connsiteY77" fmla="*/ 1539045 h 2810061"/>
                  <a:gd name="connsiteX78" fmla="*/ 4242816 w 4370891"/>
                  <a:gd name="connsiteY78" fmla="*/ 1456749 h 2810061"/>
                  <a:gd name="connsiteX79" fmla="*/ 4251960 w 4370891"/>
                  <a:gd name="connsiteY79" fmla="*/ 1411029 h 2810061"/>
                  <a:gd name="connsiteX80" fmla="*/ 4270248 w 4370891"/>
                  <a:gd name="connsiteY80" fmla="*/ 1374453 h 2810061"/>
                  <a:gd name="connsiteX81" fmla="*/ 4288536 w 4370891"/>
                  <a:gd name="connsiteY81" fmla="*/ 1310445 h 2810061"/>
                  <a:gd name="connsiteX82" fmla="*/ 4306824 w 4370891"/>
                  <a:gd name="connsiteY82" fmla="*/ 1264725 h 2810061"/>
                  <a:gd name="connsiteX83" fmla="*/ 4325112 w 4370891"/>
                  <a:gd name="connsiteY83" fmla="*/ 1173285 h 2810061"/>
                  <a:gd name="connsiteX84" fmla="*/ 4334256 w 4370891"/>
                  <a:gd name="connsiteY84" fmla="*/ 1127565 h 2810061"/>
                  <a:gd name="connsiteX85" fmla="*/ 4343400 w 4370891"/>
                  <a:gd name="connsiteY85" fmla="*/ 1072701 h 2810061"/>
                  <a:gd name="connsiteX86" fmla="*/ 4352544 w 4370891"/>
                  <a:gd name="connsiteY86" fmla="*/ 1045269 h 2810061"/>
                  <a:gd name="connsiteX87" fmla="*/ 4361688 w 4370891"/>
                  <a:gd name="connsiteY87" fmla="*/ 1008693 h 2810061"/>
                  <a:gd name="connsiteX88" fmla="*/ 4370832 w 4370891"/>
                  <a:gd name="connsiteY88" fmla="*/ 926397 h 2810061"/>
                  <a:gd name="connsiteX89" fmla="*/ 4334256 w 4370891"/>
                  <a:gd name="connsiteY89" fmla="*/ 588069 h 2810061"/>
                  <a:gd name="connsiteX90" fmla="*/ 4297680 w 4370891"/>
                  <a:gd name="connsiteY90" fmla="*/ 460053 h 2810061"/>
                  <a:gd name="connsiteX91" fmla="*/ 3995928 w 4370891"/>
                  <a:gd name="connsiteY91" fmla="*/ 57717 h 2810061"/>
                  <a:gd name="connsiteX92" fmla="*/ 2962656 w 4370891"/>
                  <a:gd name="connsiteY92" fmla="*/ 11997 h 2810061"/>
                  <a:gd name="connsiteX93" fmla="*/ 2697480 w 4370891"/>
                  <a:gd name="connsiteY93" fmla="*/ 149157 h 2810061"/>
                  <a:gd name="connsiteX94" fmla="*/ 2642616 w 4370891"/>
                  <a:gd name="connsiteY94" fmla="*/ 167445 h 2810061"/>
                  <a:gd name="connsiteX95" fmla="*/ 2578608 w 4370891"/>
                  <a:gd name="connsiteY95" fmla="*/ 204021 h 2810061"/>
                  <a:gd name="connsiteX96" fmla="*/ 2523744 w 4370891"/>
                  <a:gd name="connsiteY96" fmla="*/ 240597 h 2810061"/>
                  <a:gd name="connsiteX97" fmla="*/ 2496312 w 4370891"/>
                  <a:gd name="connsiteY97" fmla="*/ 258885 h 2810061"/>
                  <a:gd name="connsiteX98" fmla="*/ 2414016 w 4370891"/>
                  <a:gd name="connsiteY98" fmla="*/ 332037 h 2810061"/>
                  <a:gd name="connsiteX99" fmla="*/ 2395728 w 4370891"/>
                  <a:gd name="connsiteY99" fmla="*/ 359469 h 2810061"/>
                  <a:gd name="connsiteX100" fmla="*/ 2359152 w 4370891"/>
                  <a:gd name="connsiteY100" fmla="*/ 432621 h 2810061"/>
                  <a:gd name="connsiteX101" fmla="*/ 2340864 w 4370891"/>
                  <a:gd name="connsiteY101" fmla="*/ 505773 h 2810061"/>
                  <a:gd name="connsiteX102" fmla="*/ 2322576 w 4370891"/>
                  <a:gd name="connsiteY102" fmla="*/ 597213 h 2810061"/>
                  <a:gd name="connsiteX103" fmla="*/ 2267712 w 4370891"/>
                  <a:gd name="connsiteY103" fmla="*/ 652077 h 2810061"/>
                  <a:gd name="connsiteX104" fmla="*/ 2221992 w 4370891"/>
                  <a:gd name="connsiteY104" fmla="*/ 706941 h 2810061"/>
                  <a:gd name="connsiteX105" fmla="*/ 2167128 w 4370891"/>
                  <a:gd name="connsiteY105" fmla="*/ 752661 h 2810061"/>
                  <a:gd name="connsiteX106" fmla="*/ 2130552 w 4370891"/>
                  <a:gd name="connsiteY106" fmla="*/ 780093 h 2810061"/>
                  <a:gd name="connsiteX107" fmla="*/ 2029968 w 4370891"/>
                  <a:gd name="connsiteY107" fmla="*/ 825813 h 2810061"/>
                  <a:gd name="connsiteX108" fmla="*/ 1947672 w 4370891"/>
                  <a:gd name="connsiteY108" fmla="*/ 834957 h 2810061"/>
                  <a:gd name="connsiteX109" fmla="*/ 1728216 w 4370891"/>
                  <a:gd name="connsiteY109" fmla="*/ 853245 h 2810061"/>
                  <a:gd name="connsiteX110" fmla="*/ 1627632 w 4370891"/>
                  <a:gd name="connsiteY110" fmla="*/ 834957 h 2810061"/>
                  <a:gd name="connsiteX0" fmla="*/ 1627632 w 4374380"/>
                  <a:gd name="connsiteY0" fmla="*/ 841917 h 2817021"/>
                  <a:gd name="connsiteX1" fmla="*/ 1627632 w 4374380"/>
                  <a:gd name="connsiteY1" fmla="*/ 841917 h 2817021"/>
                  <a:gd name="connsiteX2" fmla="*/ 1316736 w 4374380"/>
                  <a:gd name="connsiteY2" fmla="*/ 860205 h 2817021"/>
                  <a:gd name="connsiteX3" fmla="*/ 914400 w 4374380"/>
                  <a:gd name="connsiteY3" fmla="*/ 878493 h 2817021"/>
                  <a:gd name="connsiteX4" fmla="*/ 813816 w 4374380"/>
                  <a:gd name="connsiteY4" fmla="*/ 887637 h 2817021"/>
                  <a:gd name="connsiteX5" fmla="*/ 731520 w 4374380"/>
                  <a:gd name="connsiteY5" fmla="*/ 896781 h 2817021"/>
                  <a:gd name="connsiteX6" fmla="*/ 457200 w 4374380"/>
                  <a:gd name="connsiteY6" fmla="*/ 924213 h 2817021"/>
                  <a:gd name="connsiteX7" fmla="*/ 347472 w 4374380"/>
                  <a:gd name="connsiteY7" fmla="*/ 942501 h 2817021"/>
                  <a:gd name="connsiteX8" fmla="*/ 320040 w 4374380"/>
                  <a:gd name="connsiteY8" fmla="*/ 951645 h 2817021"/>
                  <a:gd name="connsiteX9" fmla="*/ 283464 w 4374380"/>
                  <a:gd name="connsiteY9" fmla="*/ 960789 h 2817021"/>
                  <a:gd name="connsiteX10" fmla="*/ 219456 w 4374380"/>
                  <a:gd name="connsiteY10" fmla="*/ 979077 h 2817021"/>
                  <a:gd name="connsiteX11" fmla="*/ 146304 w 4374380"/>
                  <a:gd name="connsiteY11" fmla="*/ 997365 h 2817021"/>
                  <a:gd name="connsiteX12" fmla="*/ 82296 w 4374380"/>
                  <a:gd name="connsiteY12" fmla="*/ 1024797 h 2817021"/>
                  <a:gd name="connsiteX13" fmla="*/ 36576 w 4374380"/>
                  <a:gd name="connsiteY13" fmla="*/ 1244253 h 2817021"/>
                  <a:gd name="connsiteX14" fmla="*/ 0 w 4374380"/>
                  <a:gd name="connsiteY14" fmla="*/ 1390557 h 2817021"/>
                  <a:gd name="connsiteX15" fmla="*/ 9144 w 4374380"/>
                  <a:gd name="connsiteY15" fmla="*/ 1619157 h 2817021"/>
                  <a:gd name="connsiteX16" fmla="*/ 18288 w 4374380"/>
                  <a:gd name="connsiteY16" fmla="*/ 1701453 h 2817021"/>
                  <a:gd name="connsiteX17" fmla="*/ 27432 w 4374380"/>
                  <a:gd name="connsiteY17" fmla="*/ 1856901 h 2817021"/>
                  <a:gd name="connsiteX18" fmla="*/ 36576 w 4374380"/>
                  <a:gd name="connsiteY18" fmla="*/ 2195229 h 2817021"/>
                  <a:gd name="connsiteX19" fmla="*/ 54864 w 4374380"/>
                  <a:gd name="connsiteY19" fmla="*/ 2341533 h 2817021"/>
                  <a:gd name="connsiteX20" fmla="*/ 64008 w 4374380"/>
                  <a:gd name="connsiteY20" fmla="*/ 2378109 h 2817021"/>
                  <a:gd name="connsiteX21" fmla="*/ 91440 w 4374380"/>
                  <a:gd name="connsiteY21" fmla="*/ 2496981 h 2817021"/>
                  <a:gd name="connsiteX22" fmla="*/ 109728 w 4374380"/>
                  <a:gd name="connsiteY22" fmla="*/ 2524413 h 2817021"/>
                  <a:gd name="connsiteX23" fmla="*/ 118872 w 4374380"/>
                  <a:gd name="connsiteY23" fmla="*/ 2551845 h 2817021"/>
                  <a:gd name="connsiteX24" fmla="*/ 146304 w 4374380"/>
                  <a:gd name="connsiteY24" fmla="*/ 2579277 h 2817021"/>
                  <a:gd name="connsiteX25" fmla="*/ 164592 w 4374380"/>
                  <a:gd name="connsiteY25" fmla="*/ 2606709 h 2817021"/>
                  <a:gd name="connsiteX26" fmla="*/ 173736 w 4374380"/>
                  <a:gd name="connsiteY26" fmla="*/ 2634141 h 2817021"/>
                  <a:gd name="connsiteX27" fmla="*/ 265176 w 4374380"/>
                  <a:gd name="connsiteY27" fmla="*/ 2689005 h 2817021"/>
                  <a:gd name="connsiteX28" fmla="*/ 292608 w 4374380"/>
                  <a:gd name="connsiteY28" fmla="*/ 2707293 h 2817021"/>
                  <a:gd name="connsiteX29" fmla="*/ 347472 w 4374380"/>
                  <a:gd name="connsiteY29" fmla="*/ 2725581 h 2817021"/>
                  <a:gd name="connsiteX30" fmla="*/ 374904 w 4374380"/>
                  <a:gd name="connsiteY30" fmla="*/ 2734725 h 2817021"/>
                  <a:gd name="connsiteX31" fmla="*/ 475488 w 4374380"/>
                  <a:gd name="connsiteY31" fmla="*/ 2771301 h 2817021"/>
                  <a:gd name="connsiteX32" fmla="*/ 594360 w 4374380"/>
                  <a:gd name="connsiteY32" fmla="*/ 2807877 h 2817021"/>
                  <a:gd name="connsiteX33" fmla="*/ 676656 w 4374380"/>
                  <a:gd name="connsiteY33" fmla="*/ 2817021 h 2817021"/>
                  <a:gd name="connsiteX34" fmla="*/ 841248 w 4374380"/>
                  <a:gd name="connsiteY34" fmla="*/ 2798733 h 2817021"/>
                  <a:gd name="connsiteX35" fmla="*/ 923544 w 4374380"/>
                  <a:gd name="connsiteY35" fmla="*/ 2780445 h 2817021"/>
                  <a:gd name="connsiteX36" fmla="*/ 1124712 w 4374380"/>
                  <a:gd name="connsiteY36" fmla="*/ 2789589 h 2817021"/>
                  <a:gd name="connsiteX37" fmla="*/ 1207008 w 4374380"/>
                  <a:gd name="connsiteY37" fmla="*/ 2798733 h 2817021"/>
                  <a:gd name="connsiteX38" fmla="*/ 1335024 w 4374380"/>
                  <a:gd name="connsiteY38" fmla="*/ 2780445 h 2817021"/>
                  <a:gd name="connsiteX39" fmla="*/ 1490472 w 4374380"/>
                  <a:gd name="connsiteY39" fmla="*/ 2743869 h 2817021"/>
                  <a:gd name="connsiteX40" fmla="*/ 1517904 w 4374380"/>
                  <a:gd name="connsiteY40" fmla="*/ 2725581 h 2817021"/>
                  <a:gd name="connsiteX41" fmla="*/ 1545336 w 4374380"/>
                  <a:gd name="connsiteY41" fmla="*/ 2716437 h 2817021"/>
                  <a:gd name="connsiteX42" fmla="*/ 1563624 w 4374380"/>
                  <a:gd name="connsiteY42" fmla="*/ 2689005 h 2817021"/>
                  <a:gd name="connsiteX43" fmla="*/ 1600200 w 4374380"/>
                  <a:gd name="connsiteY43" fmla="*/ 2643285 h 2817021"/>
                  <a:gd name="connsiteX44" fmla="*/ 1682496 w 4374380"/>
                  <a:gd name="connsiteY44" fmla="*/ 2560989 h 2817021"/>
                  <a:gd name="connsiteX45" fmla="*/ 1728216 w 4374380"/>
                  <a:gd name="connsiteY45" fmla="*/ 2496981 h 2817021"/>
                  <a:gd name="connsiteX46" fmla="*/ 1746504 w 4374380"/>
                  <a:gd name="connsiteY46" fmla="*/ 2451261 h 2817021"/>
                  <a:gd name="connsiteX47" fmla="*/ 1755648 w 4374380"/>
                  <a:gd name="connsiteY47" fmla="*/ 2423829 h 2817021"/>
                  <a:gd name="connsiteX48" fmla="*/ 1773936 w 4374380"/>
                  <a:gd name="connsiteY48" fmla="*/ 2396397 h 2817021"/>
                  <a:gd name="connsiteX49" fmla="*/ 1783080 w 4374380"/>
                  <a:gd name="connsiteY49" fmla="*/ 2350677 h 2817021"/>
                  <a:gd name="connsiteX50" fmla="*/ 1801368 w 4374380"/>
                  <a:gd name="connsiteY50" fmla="*/ 2323245 h 2817021"/>
                  <a:gd name="connsiteX51" fmla="*/ 1819656 w 4374380"/>
                  <a:gd name="connsiteY51" fmla="*/ 2250093 h 2817021"/>
                  <a:gd name="connsiteX52" fmla="*/ 1837944 w 4374380"/>
                  <a:gd name="connsiteY52" fmla="*/ 2131221 h 2817021"/>
                  <a:gd name="connsiteX53" fmla="*/ 1847088 w 4374380"/>
                  <a:gd name="connsiteY53" fmla="*/ 2085501 h 2817021"/>
                  <a:gd name="connsiteX54" fmla="*/ 1965960 w 4374380"/>
                  <a:gd name="connsiteY54" fmla="*/ 1957485 h 2817021"/>
                  <a:gd name="connsiteX55" fmla="*/ 2011680 w 4374380"/>
                  <a:gd name="connsiteY55" fmla="*/ 1939197 h 2817021"/>
                  <a:gd name="connsiteX56" fmla="*/ 2112264 w 4374380"/>
                  <a:gd name="connsiteY56" fmla="*/ 1875189 h 2817021"/>
                  <a:gd name="connsiteX57" fmla="*/ 2176272 w 4374380"/>
                  <a:gd name="connsiteY57" fmla="*/ 1838613 h 2817021"/>
                  <a:gd name="connsiteX58" fmla="*/ 2276856 w 4374380"/>
                  <a:gd name="connsiteY58" fmla="*/ 1783749 h 2817021"/>
                  <a:gd name="connsiteX59" fmla="*/ 2313432 w 4374380"/>
                  <a:gd name="connsiteY59" fmla="*/ 1765461 h 2817021"/>
                  <a:gd name="connsiteX60" fmla="*/ 2386584 w 4374380"/>
                  <a:gd name="connsiteY60" fmla="*/ 1747173 h 2817021"/>
                  <a:gd name="connsiteX61" fmla="*/ 2642616 w 4374380"/>
                  <a:gd name="connsiteY61" fmla="*/ 1756317 h 2817021"/>
                  <a:gd name="connsiteX62" fmla="*/ 2679192 w 4374380"/>
                  <a:gd name="connsiteY62" fmla="*/ 1765461 h 2817021"/>
                  <a:gd name="connsiteX63" fmla="*/ 2761488 w 4374380"/>
                  <a:gd name="connsiteY63" fmla="*/ 1774605 h 2817021"/>
                  <a:gd name="connsiteX64" fmla="*/ 2834640 w 4374380"/>
                  <a:gd name="connsiteY64" fmla="*/ 1783749 h 2817021"/>
                  <a:gd name="connsiteX65" fmla="*/ 2953512 w 4374380"/>
                  <a:gd name="connsiteY65" fmla="*/ 1802037 h 2817021"/>
                  <a:gd name="connsiteX66" fmla="*/ 3072384 w 4374380"/>
                  <a:gd name="connsiteY66" fmla="*/ 1811181 h 2817021"/>
                  <a:gd name="connsiteX67" fmla="*/ 3319272 w 4374380"/>
                  <a:gd name="connsiteY67" fmla="*/ 1774605 h 2817021"/>
                  <a:gd name="connsiteX68" fmla="*/ 3639312 w 4374380"/>
                  <a:gd name="connsiteY68" fmla="*/ 1783749 h 2817021"/>
                  <a:gd name="connsiteX69" fmla="*/ 3721608 w 4374380"/>
                  <a:gd name="connsiteY69" fmla="*/ 1792893 h 2817021"/>
                  <a:gd name="connsiteX70" fmla="*/ 3858768 w 4374380"/>
                  <a:gd name="connsiteY70" fmla="*/ 1774605 h 2817021"/>
                  <a:gd name="connsiteX71" fmla="*/ 3922776 w 4374380"/>
                  <a:gd name="connsiteY71" fmla="*/ 1756317 h 2817021"/>
                  <a:gd name="connsiteX72" fmla="*/ 4032504 w 4374380"/>
                  <a:gd name="connsiteY72" fmla="*/ 1719741 h 2817021"/>
                  <a:gd name="connsiteX73" fmla="*/ 4096512 w 4374380"/>
                  <a:gd name="connsiteY73" fmla="*/ 1701453 h 2817021"/>
                  <a:gd name="connsiteX74" fmla="*/ 4160520 w 4374380"/>
                  <a:gd name="connsiteY74" fmla="*/ 1664877 h 2817021"/>
                  <a:gd name="connsiteX75" fmla="*/ 4197096 w 4374380"/>
                  <a:gd name="connsiteY75" fmla="*/ 1600869 h 2817021"/>
                  <a:gd name="connsiteX76" fmla="*/ 4206240 w 4374380"/>
                  <a:gd name="connsiteY76" fmla="*/ 1573437 h 2817021"/>
                  <a:gd name="connsiteX77" fmla="*/ 4224528 w 4374380"/>
                  <a:gd name="connsiteY77" fmla="*/ 1546005 h 2817021"/>
                  <a:gd name="connsiteX78" fmla="*/ 4242816 w 4374380"/>
                  <a:gd name="connsiteY78" fmla="*/ 1463709 h 2817021"/>
                  <a:gd name="connsiteX79" fmla="*/ 4251960 w 4374380"/>
                  <a:gd name="connsiteY79" fmla="*/ 1417989 h 2817021"/>
                  <a:gd name="connsiteX80" fmla="*/ 4270248 w 4374380"/>
                  <a:gd name="connsiteY80" fmla="*/ 1381413 h 2817021"/>
                  <a:gd name="connsiteX81" fmla="*/ 4288536 w 4374380"/>
                  <a:gd name="connsiteY81" fmla="*/ 1317405 h 2817021"/>
                  <a:gd name="connsiteX82" fmla="*/ 4306824 w 4374380"/>
                  <a:gd name="connsiteY82" fmla="*/ 1271685 h 2817021"/>
                  <a:gd name="connsiteX83" fmla="*/ 4325112 w 4374380"/>
                  <a:gd name="connsiteY83" fmla="*/ 1180245 h 2817021"/>
                  <a:gd name="connsiteX84" fmla="*/ 4334256 w 4374380"/>
                  <a:gd name="connsiteY84" fmla="*/ 1134525 h 2817021"/>
                  <a:gd name="connsiteX85" fmla="*/ 4343400 w 4374380"/>
                  <a:gd name="connsiteY85" fmla="*/ 1079661 h 2817021"/>
                  <a:gd name="connsiteX86" fmla="*/ 4352544 w 4374380"/>
                  <a:gd name="connsiteY86" fmla="*/ 1052229 h 2817021"/>
                  <a:gd name="connsiteX87" fmla="*/ 4361688 w 4374380"/>
                  <a:gd name="connsiteY87" fmla="*/ 1015653 h 2817021"/>
                  <a:gd name="connsiteX88" fmla="*/ 4370832 w 4374380"/>
                  <a:gd name="connsiteY88" fmla="*/ 933357 h 2817021"/>
                  <a:gd name="connsiteX89" fmla="*/ 4334256 w 4374380"/>
                  <a:gd name="connsiteY89" fmla="*/ 595029 h 2817021"/>
                  <a:gd name="connsiteX90" fmla="*/ 3995928 w 4374380"/>
                  <a:gd name="connsiteY90" fmla="*/ 64677 h 2817021"/>
                  <a:gd name="connsiteX91" fmla="*/ 2962656 w 4374380"/>
                  <a:gd name="connsiteY91" fmla="*/ 18957 h 2817021"/>
                  <a:gd name="connsiteX92" fmla="*/ 2697480 w 4374380"/>
                  <a:gd name="connsiteY92" fmla="*/ 156117 h 2817021"/>
                  <a:gd name="connsiteX93" fmla="*/ 2642616 w 4374380"/>
                  <a:gd name="connsiteY93" fmla="*/ 174405 h 2817021"/>
                  <a:gd name="connsiteX94" fmla="*/ 2578608 w 4374380"/>
                  <a:gd name="connsiteY94" fmla="*/ 210981 h 2817021"/>
                  <a:gd name="connsiteX95" fmla="*/ 2523744 w 4374380"/>
                  <a:gd name="connsiteY95" fmla="*/ 247557 h 2817021"/>
                  <a:gd name="connsiteX96" fmla="*/ 2496312 w 4374380"/>
                  <a:gd name="connsiteY96" fmla="*/ 265845 h 2817021"/>
                  <a:gd name="connsiteX97" fmla="*/ 2414016 w 4374380"/>
                  <a:gd name="connsiteY97" fmla="*/ 338997 h 2817021"/>
                  <a:gd name="connsiteX98" fmla="*/ 2395728 w 4374380"/>
                  <a:gd name="connsiteY98" fmla="*/ 366429 h 2817021"/>
                  <a:gd name="connsiteX99" fmla="*/ 2359152 w 4374380"/>
                  <a:gd name="connsiteY99" fmla="*/ 439581 h 2817021"/>
                  <a:gd name="connsiteX100" fmla="*/ 2340864 w 4374380"/>
                  <a:gd name="connsiteY100" fmla="*/ 512733 h 2817021"/>
                  <a:gd name="connsiteX101" fmla="*/ 2322576 w 4374380"/>
                  <a:gd name="connsiteY101" fmla="*/ 604173 h 2817021"/>
                  <a:gd name="connsiteX102" fmla="*/ 2267712 w 4374380"/>
                  <a:gd name="connsiteY102" fmla="*/ 659037 h 2817021"/>
                  <a:gd name="connsiteX103" fmla="*/ 2221992 w 4374380"/>
                  <a:gd name="connsiteY103" fmla="*/ 713901 h 2817021"/>
                  <a:gd name="connsiteX104" fmla="*/ 2167128 w 4374380"/>
                  <a:gd name="connsiteY104" fmla="*/ 759621 h 2817021"/>
                  <a:gd name="connsiteX105" fmla="*/ 2130552 w 4374380"/>
                  <a:gd name="connsiteY105" fmla="*/ 787053 h 2817021"/>
                  <a:gd name="connsiteX106" fmla="*/ 2029968 w 4374380"/>
                  <a:gd name="connsiteY106" fmla="*/ 832773 h 2817021"/>
                  <a:gd name="connsiteX107" fmla="*/ 1947672 w 4374380"/>
                  <a:gd name="connsiteY107" fmla="*/ 841917 h 2817021"/>
                  <a:gd name="connsiteX108" fmla="*/ 1728216 w 4374380"/>
                  <a:gd name="connsiteY108" fmla="*/ 860205 h 2817021"/>
                  <a:gd name="connsiteX109" fmla="*/ 1627632 w 4374380"/>
                  <a:gd name="connsiteY109" fmla="*/ 841917 h 2817021"/>
                  <a:gd name="connsiteX0" fmla="*/ 1627632 w 4369816"/>
                  <a:gd name="connsiteY0" fmla="*/ 841917 h 2817021"/>
                  <a:gd name="connsiteX1" fmla="*/ 1627632 w 4369816"/>
                  <a:gd name="connsiteY1" fmla="*/ 841917 h 2817021"/>
                  <a:gd name="connsiteX2" fmla="*/ 1316736 w 4369816"/>
                  <a:gd name="connsiteY2" fmla="*/ 860205 h 2817021"/>
                  <a:gd name="connsiteX3" fmla="*/ 914400 w 4369816"/>
                  <a:gd name="connsiteY3" fmla="*/ 878493 h 2817021"/>
                  <a:gd name="connsiteX4" fmla="*/ 813816 w 4369816"/>
                  <a:gd name="connsiteY4" fmla="*/ 887637 h 2817021"/>
                  <a:gd name="connsiteX5" fmla="*/ 731520 w 4369816"/>
                  <a:gd name="connsiteY5" fmla="*/ 896781 h 2817021"/>
                  <a:gd name="connsiteX6" fmla="*/ 457200 w 4369816"/>
                  <a:gd name="connsiteY6" fmla="*/ 924213 h 2817021"/>
                  <a:gd name="connsiteX7" fmla="*/ 347472 w 4369816"/>
                  <a:gd name="connsiteY7" fmla="*/ 942501 h 2817021"/>
                  <a:gd name="connsiteX8" fmla="*/ 320040 w 4369816"/>
                  <a:gd name="connsiteY8" fmla="*/ 951645 h 2817021"/>
                  <a:gd name="connsiteX9" fmla="*/ 283464 w 4369816"/>
                  <a:gd name="connsiteY9" fmla="*/ 960789 h 2817021"/>
                  <a:gd name="connsiteX10" fmla="*/ 219456 w 4369816"/>
                  <a:gd name="connsiteY10" fmla="*/ 979077 h 2817021"/>
                  <a:gd name="connsiteX11" fmla="*/ 146304 w 4369816"/>
                  <a:gd name="connsiteY11" fmla="*/ 997365 h 2817021"/>
                  <a:gd name="connsiteX12" fmla="*/ 82296 w 4369816"/>
                  <a:gd name="connsiteY12" fmla="*/ 1024797 h 2817021"/>
                  <a:gd name="connsiteX13" fmla="*/ 36576 w 4369816"/>
                  <a:gd name="connsiteY13" fmla="*/ 1244253 h 2817021"/>
                  <a:gd name="connsiteX14" fmla="*/ 0 w 4369816"/>
                  <a:gd name="connsiteY14" fmla="*/ 1390557 h 2817021"/>
                  <a:gd name="connsiteX15" fmla="*/ 9144 w 4369816"/>
                  <a:gd name="connsiteY15" fmla="*/ 1619157 h 2817021"/>
                  <a:gd name="connsiteX16" fmla="*/ 18288 w 4369816"/>
                  <a:gd name="connsiteY16" fmla="*/ 1701453 h 2817021"/>
                  <a:gd name="connsiteX17" fmla="*/ 27432 w 4369816"/>
                  <a:gd name="connsiteY17" fmla="*/ 1856901 h 2817021"/>
                  <a:gd name="connsiteX18" fmla="*/ 36576 w 4369816"/>
                  <a:gd name="connsiteY18" fmla="*/ 2195229 h 2817021"/>
                  <a:gd name="connsiteX19" fmla="*/ 54864 w 4369816"/>
                  <a:gd name="connsiteY19" fmla="*/ 2341533 h 2817021"/>
                  <a:gd name="connsiteX20" fmla="*/ 64008 w 4369816"/>
                  <a:gd name="connsiteY20" fmla="*/ 2378109 h 2817021"/>
                  <a:gd name="connsiteX21" fmla="*/ 91440 w 4369816"/>
                  <a:gd name="connsiteY21" fmla="*/ 2496981 h 2817021"/>
                  <a:gd name="connsiteX22" fmla="*/ 109728 w 4369816"/>
                  <a:gd name="connsiteY22" fmla="*/ 2524413 h 2817021"/>
                  <a:gd name="connsiteX23" fmla="*/ 118872 w 4369816"/>
                  <a:gd name="connsiteY23" fmla="*/ 2551845 h 2817021"/>
                  <a:gd name="connsiteX24" fmla="*/ 146304 w 4369816"/>
                  <a:gd name="connsiteY24" fmla="*/ 2579277 h 2817021"/>
                  <a:gd name="connsiteX25" fmla="*/ 164592 w 4369816"/>
                  <a:gd name="connsiteY25" fmla="*/ 2606709 h 2817021"/>
                  <a:gd name="connsiteX26" fmla="*/ 173736 w 4369816"/>
                  <a:gd name="connsiteY26" fmla="*/ 2634141 h 2817021"/>
                  <a:gd name="connsiteX27" fmla="*/ 265176 w 4369816"/>
                  <a:gd name="connsiteY27" fmla="*/ 2689005 h 2817021"/>
                  <a:gd name="connsiteX28" fmla="*/ 292608 w 4369816"/>
                  <a:gd name="connsiteY28" fmla="*/ 2707293 h 2817021"/>
                  <a:gd name="connsiteX29" fmla="*/ 347472 w 4369816"/>
                  <a:gd name="connsiteY29" fmla="*/ 2725581 h 2817021"/>
                  <a:gd name="connsiteX30" fmla="*/ 374904 w 4369816"/>
                  <a:gd name="connsiteY30" fmla="*/ 2734725 h 2817021"/>
                  <a:gd name="connsiteX31" fmla="*/ 475488 w 4369816"/>
                  <a:gd name="connsiteY31" fmla="*/ 2771301 h 2817021"/>
                  <a:gd name="connsiteX32" fmla="*/ 594360 w 4369816"/>
                  <a:gd name="connsiteY32" fmla="*/ 2807877 h 2817021"/>
                  <a:gd name="connsiteX33" fmla="*/ 676656 w 4369816"/>
                  <a:gd name="connsiteY33" fmla="*/ 2817021 h 2817021"/>
                  <a:gd name="connsiteX34" fmla="*/ 841248 w 4369816"/>
                  <a:gd name="connsiteY34" fmla="*/ 2798733 h 2817021"/>
                  <a:gd name="connsiteX35" fmla="*/ 923544 w 4369816"/>
                  <a:gd name="connsiteY35" fmla="*/ 2780445 h 2817021"/>
                  <a:gd name="connsiteX36" fmla="*/ 1124712 w 4369816"/>
                  <a:gd name="connsiteY36" fmla="*/ 2789589 h 2817021"/>
                  <a:gd name="connsiteX37" fmla="*/ 1207008 w 4369816"/>
                  <a:gd name="connsiteY37" fmla="*/ 2798733 h 2817021"/>
                  <a:gd name="connsiteX38" fmla="*/ 1335024 w 4369816"/>
                  <a:gd name="connsiteY38" fmla="*/ 2780445 h 2817021"/>
                  <a:gd name="connsiteX39" fmla="*/ 1490472 w 4369816"/>
                  <a:gd name="connsiteY39" fmla="*/ 2743869 h 2817021"/>
                  <a:gd name="connsiteX40" fmla="*/ 1517904 w 4369816"/>
                  <a:gd name="connsiteY40" fmla="*/ 2725581 h 2817021"/>
                  <a:gd name="connsiteX41" fmla="*/ 1545336 w 4369816"/>
                  <a:gd name="connsiteY41" fmla="*/ 2716437 h 2817021"/>
                  <a:gd name="connsiteX42" fmla="*/ 1563624 w 4369816"/>
                  <a:gd name="connsiteY42" fmla="*/ 2689005 h 2817021"/>
                  <a:gd name="connsiteX43" fmla="*/ 1600200 w 4369816"/>
                  <a:gd name="connsiteY43" fmla="*/ 2643285 h 2817021"/>
                  <a:gd name="connsiteX44" fmla="*/ 1682496 w 4369816"/>
                  <a:gd name="connsiteY44" fmla="*/ 2560989 h 2817021"/>
                  <a:gd name="connsiteX45" fmla="*/ 1728216 w 4369816"/>
                  <a:gd name="connsiteY45" fmla="*/ 2496981 h 2817021"/>
                  <a:gd name="connsiteX46" fmla="*/ 1746504 w 4369816"/>
                  <a:gd name="connsiteY46" fmla="*/ 2451261 h 2817021"/>
                  <a:gd name="connsiteX47" fmla="*/ 1755648 w 4369816"/>
                  <a:gd name="connsiteY47" fmla="*/ 2423829 h 2817021"/>
                  <a:gd name="connsiteX48" fmla="*/ 1773936 w 4369816"/>
                  <a:gd name="connsiteY48" fmla="*/ 2396397 h 2817021"/>
                  <a:gd name="connsiteX49" fmla="*/ 1783080 w 4369816"/>
                  <a:gd name="connsiteY49" fmla="*/ 2350677 h 2817021"/>
                  <a:gd name="connsiteX50" fmla="*/ 1801368 w 4369816"/>
                  <a:gd name="connsiteY50" fmla="*/ 2323245 h 2817021"/>
                  <a:gd name="connsiteX51" fmla="*/ 1819656 w 4369816"/>
                  <a:gd name="connsiteY51" fmla="*/ 2250093 h 2817021"/>
                  <a:gd name="connsiteX52" fmla="*/ 1837944 w 4369816"/>
                  <a:gd name="connsiteY52" fmla="*/ 2131221 h 2817021"/>
                  <a:gd name="connsiteX53" fmla="*/ 1847088 w 4369816"/>
                  <a:gd name="connsiteY53" fmla="*/ 2085501 h 2817021"/>
                  <a:gd name="connsiteX54" fmla="*/ 1965960 w 4369816"/>
                  <a:gd name="connsiteY54" fmla="*/ 1957485 h 2817021"/>
                  <a:gd name="connsiteX55" fmla="*/ 2011680 w 4369816"/>
                  <a:gd name="connsiteY55" fmla="*/ 1939197 h 2817021"/>
                  <a:gd name="connsiteX56" fmla="*/ 2112264 w 4369816"/>
                  <a:gd name="connsiteY56" fmla="*/ 1875189 h 2817021"/>
                  <a:gd name="connsiteX57" fmla="*/ 2176272 w 4369816"/>
                  <a:gd name="connsiteY57" fmla="*/ 1838613 h 2817021"/>
                  <a:gd name="connsiteX58" fmla="*/ 2276856 w 4369816"/>
                  <a:gd name="connsiteY58" fmla="*/ 1783749 h 2817021"/>
                  <a:gd name="connsiteX59" fmla="*/ 2313432 w 4369816"/>
                  <a:gd name="connsiteY59" fmla="*/ 1765461 h 2817021"/>
                  <a:gd name="connsiteX60" fmla="*/ 2386584 w 4369816"/>
                  <a:gd name="connsiteY60" fmla="*/ 1747173 h 2817021"/>
                  <a:gd name="connsiteX61" fmla="*/ 2642616 w 4369816"/>
                  <a:gd name="connsiteY61" fmla="*/ 1756317 h 2817021"/>
                  <a:gd name="connsiteX62" fmla="*/ 2679192 w 4369816"/>
                  <a:gd name="connsiteY62" fmla="*/ 1765461 h 2817021"/>
                  <a:gd name="connsiteX63" fmla="*/ 2761488 w 4369816"/>
                  <a:gd name="connsiteY63" fmla="*/ 1774605 h 2817021"/>
                  <a:gd name="connsiteX64" fmla="*/ 2834640 w 4369816"/>
                  <a:gd name="connsiteY64" fmla="*/ 1783749 h 2817021"/>
                  <a:gd name="connsiteX65" fmla="*/ 2953512 w 4369816"/>
                  <a:gd name="connsiteY65" fmla="*/ 1802037 h 2817021"/>
                  <a:gd name="connsiteX66" fmla="*/ 3072384 w 4369816"/>
                  <a:gd name="connsiteY66" fmla="*/ 1811181 h 2817021"/>
                  <a:gd name="connsiteX67" fmla="*/ 3319272 w 4369816"/>
                  <a:gd name="connsiteY67" fmla="*/ 1774605 h 2817021"/>
                  <a:gd name="connsiteX68" fmla="*/ 3639312 w 4369816"/>
                  <a:gd name="connsiteY68" fmla="*/ 1783749 h 2817021"/>
                  <a:gd name="connsiteX69" fmla="*/ 3721608 w 4369816"/>
                  <a:gd name="connsiteY69" fmla="*/ 1792893 h 2817021"/>
                  <a:gd name="connsiteX70" fmla="*/ 3858768 w 4369816"/>
                  <a:gd name="connsiteY70" fmla="*/ 1774605 h 2817021"/>
                  <a:gd name="connsiteX71" fmla="*/ 3922776 w 4369816"/>
                  <a:gd name="connsiteY71" fmla="*/ 1756317 h 2817021"/>
                  <a:gd name="connsiteX72" fmla="*/ 4032504 w 4369816"/>
                  <a:gd name="connsiteY72" fmla="*/ 1719741 h 2817021"/>
                  <a:gd name="connsiteX73" fmla="*/ 4096512 w 4369816"/>
                  <a:gd name="connsiteY73" fmla="*/ 1701453 h 2817021"/>
                  <a:gd name="connsiteX74" fmla="*/ 4160520 w 4369816"/>
                  <a:gd name="connsiteY74" fmla="*/ 1664877 h 2817021"/>
                  <a:gd name="connsiteX75" fmla="*/ 4197096 w 4369816"/>
                  <a:gd name="connsiteY75" fmla="*/ 1600869 h 2817021"/>
                  <a:gd name="connsiteX76" fmla="*/ 4206240 w 4369816"/>
                  <a:gd name="connsiteY76" fmla="*/ 1573437 h 2817021"/>
                  <a:gd name="connsiteX77" fmla="*/ 4224528 w 4369816"/>
                  <a:gd name="connsiteY77" fmla="*/ 1546005 h 2817021"/>
                  <a:gd name="connsiteX78" fmla="*/ 4242816 w 4369816"/>
                  <a:gd name="connsiteY78" fmla="*/ 1463709 h 2817021"/>
                  <a:gd name="connsiteX79" fmla="*/ 4251960 w 4369816"/>
                  <a:gd name="connsiteY79" fmla="*/ 1417989 h 2817021"/>
                  <a:gd name="connsiteX80" fmla="*/ 4270248 w 4369816"/>
                  <a:gd name="connsiteY80" fmla="*/ 1381413 h 2817021"/>
                  <a:gd name="connsiteX81" fmla="*/ 4288536 w 4369816"/>
                  <a:gd name="connsiteY81" fmla="*/ 1317405 h 2817021"/>
                  <a:gd name="connsiteX82" fmla="*/ 4306824 w 4369816"/>
                  <a:gd name="connsiteY82" fmla="*/ 1271685 h 2817021"/>
                  <a:gd name="connsiteX83" fmla="*/ 4325112 w 4369816"/>
                  <a:gd name="connsiteY83" fmla="*/ 1180245 h 2817021"/>
                  <a:gd name="connsiteX84" fmla="*/ 4334256 w 4369816"/>
                  <a:gd name="connsiteY84" fmla="*/ 1134525 h 2817021"/>
                  <a:gd name="connsiteX85" fmla="*/ 4343400 w 4369816"/>
                  <a:gd name="connsiteY85" fmla="*/ 1079661 h 2817021"/>
                  <a:gd name="connsiteX86" fmla="*/ 4352544 w 4369816"/>
                  <a:gd name="connsiteY86" fmla="*/ 1052229 h 2817021"/>
                  <a:gd name="connsiteX87" fmla="*/ 4361688 w 4369816"/>
                  <a:gd name="connsiteY87" fmla="*/ 1015653 h 2817021"/>
                  <a:gd name="connsiteX88" fmla="*/ 4334256 w 4369816"/>
                  <a:gd name="connsiteY88" fmla="*/ 595029 h 2817021"/>
                  <a:gd name="connsiteX89" fmla="*/ 3995928 w 4369816"/>
                  <a:gd name="connsiteY89" fmla="*/ 64677 h 2817021"/>
                  <a:gd name="connsiteX90" fmla="*/ 2962656 w 4369816"/>
                  <a:gd name="connsiteY90" fmla="*/ 18957 h 2817021"/>
                  <a:gd name="connsiteX91" fmla="*/ 2697480 w 4369816"/>
                  <a:gd name="connsiteY91" fmla="*/ 156117 h 2817021"/>
                  <a:gd name="connsiteX92" fmla="*/ 2642616 w 4369816"/>
                  <a:gd name="connsiteY92" fmla="*/ 174405 h 2817021"/>
                  <a:gd name="connsiteX93" fmla="*/ 2578608 w 4369816"/>
                  <a:gd name="connsiteY93" fmla="*/ 210981 h 2817021"/>
                  <a:gd name="connsiteX94" fmla="*/ 2523744 w 4369816"/>
                  <a:gd name="connsiteY94" fmla="*/ 247557 h 2817021"/>
                  <a:gd name="connsiteX95" fmla="*/ 2496312 w 4369816"/>
                  <a:gd name="connsiteY95" fmla="*/ 265845 h 2817021"/>
                  <a:gd name="connsiteX96" fmla="*/ 2414016 w 4369816"/>
                  <a:gd name="connsiteY96" fmla="*/ 338997 h 2817021"/>
                  <a:gd name="connsiteX97" fmla="*/ 2395728 w 4369816"/>
                  <a:gd name="connsiteY97" fmla="*/ 366429 h 2817021"/>
                  <a:gd name="connsiteX98" fmla="*/ 2359152 w 4369816"/>
                  <a:gd name="connsiteY98" fmla="*/ 439581 h 2817021"/>
                  <a:gd name="connsiteX99" fmla="*/ 2340864 w 4369816"/>
                  <a:gd name="connsiteY99" fmla="*/ 512733 h 2817021"/>
                  <a:gd name="connsiteX100" fmla="*/ 2322576 w 4369816"/>
                  <a:gd name="connsiteY100" fmla="*/ 604173 h 2817021"/>
                  <a:gd name="connsiteX101" fmla="*/ 2267712 w 4369816"/>
                  <a:gd name="connsiteY101" fmla="*/ 659037 h 2817021"/>
                  <a:gd name="connsiteX102" fmla="*/ 2221992 w 4369816"/>
                  <a:gd name="connsiteY102" fmla="*/ 713901 h 2817021"/>
                  <a:gd name="connsiteX103" fmla="*/ 2167128 w 4369816"/>
                  <a:gd name="connsiteY103" fmla="*/ 759621 h 2817021"/>
                  <a:gd name="connsiteX104" fmla="*/ 2130552 w 4369816"/>
                  <a:gd name="connsiteY104" fmla="*/ 787053 h 2817021"/>
                  <a:gd name="connsiteX105" fmla="*/ 2029968 w 4369816"/>
                  <a:gd name="connsiteY105" fmla="*/ 832773 h 2817021"/>
                  <a:gd name="connsiteX106" fmla="*/ 1947672 w 4369816"/>
                  <a:gd name="connsiteY106" fmla="*/ 841917 h 2817021"/>
                  <a:gd name="connsiteX107" fmla="*/ 1728216 w 4369816"/>
                  <a:gd name="connsiteY107" fmla="*/ 860205 h 2817021"/>
                  <a:gd name="connsiteX108" fmla="*/ 1627632 w 4369816"/>
                  <a:gd name="connsiteY108" fmla="*/ 841917 h 2817021"/>
                  <a:gd name="connsiteX0" fmla="*/ 1627632 w 4374323"/>
                  <a:gd name="connsiteY0" fmla="*/ 841917 h 2817021"/>
                  <a:gd name="connsiteX1" fmla="*/ 1627632 w 4374323"/>
                  <a:gd name="connsiteY1" fmla="*/ 841917 h 2817021"/>
                  <a:gd name="connsiteX2" fmla="*/ 1316736 w 4374323"/>
                  <a:gd name="connsiteY2" fmla="*/ 860205 h 2817021"/>
                  <a:gd name="connsiteX3" fmla="*/ 914400 w 4374323"/>
                  <a:gd name="connsiteY3" fmla="*/ 878493 h 2817021"/>
                  <a:gd name="connsiteX4" fmla="*/ 813816 w 4374323"/>
                  <a:gd name="connsiteY4" fmla="*/ 887637 h 2817021"/>
                  <a:gd name="connsiteX5" fmla="*/ 731520 w 4374323"/>
                  <a:gd name="connsiteY5" fmla="*/ 896781 h 2817021"/>
                  <a:gd name="connsiteX6" fmla="*/ 457200 w 4374323"/>
                  <a:gd name="connsiteY6" fmla="*/ 924213 h 2817021"/>
                  <a:gd name="connsiteX7" fmla="*/ 347472 w 4374323"/>
                  <a:gd name="connsiteY7" fmla="*/ 942501 h 2817021"/>
                  <a:gd name="connsiteX8" fmla="*/ 320040 w 4374323"/>
                  <a:gd name="connsiteY8" fmla="*/ 951645 h 2817021"/>
                  <a:gd name="connsiteX9" fmla="*/ 283464 w 4374323"/>
                  <a:gd name="connsiteY9" fmla="*/ 960789 h 2817021"/>
                  <a:gd name="connsiteX10" fmla="*/ 219456 w 4374323"/>
                  <a:gd name="connsiteY10" fmla="*/ 979077 h 2817021"/>
                  <a:gd name="connsiteX11" fmla="*/ 146304 w 4374323"/>
                  <a:gd name="connsiteY11" fmla="*/ 997365 h 2817021"/>
                  <a:gd name="connsiteX12" fmla="*/ 82296 w 4374323"/>
                  <a:gd name="connsiteY12" fmla="*/ 1024797 h 2817021"/>
                  <a:gd name="connsiteX13" fmla="*/ 36576 w 4374323"/>
                  <a:gd name="connsiteY13" fmla="*/ 1244253 h 2817021"/>
                  <a:gd name="connsiteX14" fmla="*/ 0 w 4374323"/>
                  <a:gd name="connsiteY14" fmla="*/ 1390557 h 2817021"/>
                  <a:gd name="connsiteX15" fmla="*/ 9144 w 4374323"/>
                  <a:gd name="connsiteY15" fmla="*/ 1619157 h 2817021"/>
                  <a:gd name="connsiteX16" fmla="*/ 18288 w 4374323"/>
                  <a:gd name="connsiteY16" fmla="*/ 1701453 h 2817021"/>
                  <a:gd name="connsiteX17" fmla="*/ 27432 w 4374323"/>
                  <a:gd name="connsiteY17" fmla="*/ 1856901 h 2817021"/>
                  <a:gd name="connsiteX18" fmla="*/ 36576 w 4374323"/>
                  <a:gd name="connsiteY18" fmla="*/ 2195229 h 2817021"/>
                  <a:gd name="connsiteX19" fmla="*/ 54864 w 4374323"/>
                  <a:gd name="connsiteY19" fmla="*/ 2341533 h 2817021"/>
                  <a:gd name="connsiteX20" fmla="*/ 64008 w 4374323"/>
                  <a:gd name="connsiteY20" fmla="*/ 2378109 h 2817021"/>
                  <a:gd name="connsiteX21" fmla="*/ 91440 w 4374323"/>
                  <a:gd name="connsiteY21" fmla="*/ 2496981 h 2817021"/>
                  <a:gd name="connsiteX22" fmla="*/ 109728 w 4374323"/>
                  <a:gd name="connsiteY22" fmla="*/ 2524413 h 2817021"/>
                  <a:gd name="connsiteX23" fmla="*/ 118872 w 4374323"/>
                  <a:gd name="connsiteY23" fmla="*/ 2551845 h 2817021"/>
                  <a:gd name="connsiteX24" fmla="*/ 146304 w 4374323"/>
                  <a:gd name="connsiteY24" fmla="*/ 2579277 h 2817021"/>
                  <a:gd name="connsiteX25" fmla="*/ 164592 w 4374323"/>
                  <a:gd name="connsiteY25" fmla="*/ 2606709 h 2817021"/>
                  <a:gd name="connsiteX26" fmla="*/ 173736 w 4374323"/>
                  <a:gd name="connsiteY26" fmla="*/ 2634141 h 2817021"/>
                  <a:gd name="connsiteX27" fmla="*/ 265176 w 4374323"/>
                  <a:gd name="connsiteY27" fmla="*/ 2689005 h 2817021"/>
                  <a:gd name="connsiteX28" fmla="*/ 292608 w 4374323"/>
                  <a:gd name="connsiteY28" fmla="*/ 2707293 h 2817021"/>
                  <a:gd name="connsiteX29" fmla="*/ 347472 w 4374323"/>
                  <a:gd name="connsiteY29" fmla="*/ 2725581 h 2817021"/>
                  <a:gd name="connsiteX30" fmla="*/ 374904 w 4374323"/>
                  <a:gd name="connsiteY30" fmla="*/ 2734725 h 2817021"/>
                  <a:gd name="connsiteX31" fmla="*/ 475488 w 4374323"/>
                  <a:gd name="connsiteY31" fmla="*/ 2771301 h 2817021"/>
                  <a:gd name="connsiteX32" fmla="*/ 594360 w 4374323"/>
                  <a:gd name="connsiteY32" fmla="*/ 2807877 h 2817021"/>
                  <a:gd name="connsiteX33" fmla="*/ 676656 w 4374323"/>
                  <a:gd name="connsiteY33" fmla="*/ 2817021 h 2817021"/>
                  <a:gd name="connsiteX34" fmla="*/ 841248 w 4374323"/>
                  <a:gd name="connsiteY34" fmla="*/ 2798733 h 2817021"/>
                  <a:gd name="connsiteX35" fmla="*/ 923544 w 4374323"/>
                  <a:gd name="connsiteY35" fmla="*/ 2780445 h 2817021"/>
                  <a:gd name="connsiteX36" fmla="*/ 1124712 w 4374323"/>
                  <a:gd name="connsiteY36" fmla="*/ 2789589 h 2817021"/>
                  <a:gd name="connsiteX37" fmla="*/ 1207008 w 4374323"/>
                  <a:gd name="connsiteY37" fmla="*/ 2798733 h 2817021"/>
                  <a:gd name="connsiteX38" fmla="*/ 1335024 w 4374323"/>
                  <a:gd name="connsiteY38" fmla="*/ 2780445 h 2817021"/>
                  <a:gd name="connsiteX39" fmla="*/ 1490472 w 4374323"/>
                  <a:gd name="connsiteY39" fmla="*/ 2743869 h 2817021"/>
                  <a:gd name="connsiteX40" fmla="*/ 1517904 w 4374323"/>
                  <a:gd name="connsiteY40" fmla="*/ 2725581 h 2817021"/>
                  <a:gd name="connsiteX41" fmla="*/ 1545336 w 4374323"/>
                  <a:gd name="connsiteY41" fmla="*/ 2716437 h 2817021"/>
                  <a:gd name="connsiteX42" fmla="*/ 1563624 w 4374323"/>
                  <a:gd name="connsiteY42" fmla="*/ 2689005 h 2817021"/>
                  <a:gd name="connsiteX43" fmla="*/ 1600200 w 4374323"/>
                  <a:gd name="connsiteY43" fmla="*/ 2643285 h 2817021"/>
                  <a:gd name="connsiteX44" fmla="*/ 1682496 w 4374323"/>
                  <a:gd name="connsiteY44" fmla="*/ 2560989 h 2817021"/>
                  <a:gd name="connsiteX45" fmla="*/ 1728216 w 4374323"/>
                  <a:gd name="connsiteY45" fmla="*/ 2496981 h 2817021"/>
                  <a:gd name="connsiteX46" fmla="*/ 1746504 w 4374323"/>
                  <a:gd name="connsiteY46" fmla="*/ 2451261 h 2817021"/>
                  <a:gd name="connsiteX47" fmla="*/ 1755648 w 4374323"/>
                  <a:gd name="connsiteY47" fmla="*/ 2423829 h 2817021"/>
                  <a:gd name="connsiteX48" fmla="*/ 1773936 w 4374323"/>
                  <a:gd name="connsiteY48" fmla="*/ 2396397 h 2817021"/>
                  <a:gd name="connsiteX49" fmla="*/ 1783080 w 4374323"/>
                  <a:gd name="connsiteY49" fmla="*/ 2350677 h 2817021"/>
                  <a:gd name="connsiteX50" fmla="*/ 1801368 w 4374323"/>
                  <a:gd name="connsiteY50" fmla="*/ 2323245 h 2817021"/>
                  <a:gd name="connsiteX51" fmla="*/ 1819656 w 4374323"/>
                  <a:gd name="connsiteY51" fmla="*/ 2250093 h 2817021"/>
                  <a:gd name="connsiteX52" fmla="*/ 1837944 w 4374323"/>
                  <a:gd name="connsiteY52" fmla="*/ 2131221 h 2817021"/>
                  <a:gd name="connsiteX53" fmla="*/ 1847088 w 4374323"/>
                  <a:gd name="connsiteY53" fmla="*/ 2085501 h 2817021"/>
                  <a:gd name="connsiteX54" fmla="*/ 1965960 w 4374323"/>
                  <a:gd name="connsiteY54" fmla="*/ 1957485 h 2817021"/>
                  <a:gd name="connsiteX55" fmla="*/ 2011680 w 4374323"/>
                  <a:gd name="connsiteY55" fmla="*/ 1939197 h 2817021"/>
                  <a:gd name="connsiteX56" fmla="*/ 2112264 w 4374323"/>
                  <a:gd name="connsiteY56" fmla="*/ 1875189 h 2817021"/>
                  <a:gd name="connsiteX57" fmla="*/ 2176272 w 4374323"/>
                  <a:gd name="connsiteY57" fmla="*/ 1838613 h 2817021"/>
                  <a:gd name="connsiteX58" fmla="*/ 2276856 w 4374323"/>
                  <a:gd name="connsiteY58" fmla="*/ 1783749 h 2817021"/>
                  <a:gd name="connsiteX59" fmla="*/ 2313432 w 4374323"/>
                  <a:gd name="connsiteY59" fmla="*/ 1765461 h 2817021"/>
                  <a:gd name="connsiteX60" fmla="*/ 2386584 w 4374323"/>
                  <a:gd name="connsiteY60" fmla="*/ 1747173 h 2817021"/>
                  <a:gd name="connsiteX61" fmla="*/ 2642616 w 4374323"/>
                  <a:gd name="connsiteY61" fmla="*/ 1756317 h 2817021"/>
                  <a:gd name="connsiteX62" fmla="*/ 2679192 w 4374323"/>
                  <a:gd name="connsiteY62" fmla="*/ 1765461 h 2817021"/>
                  <a:gd name="connsiteX63" fmla="*/ 2761488 w 4374323"/>
                  <a:gd name="connsiteY63" fmla="*/ 1774605 h 2817021"/>
                  <a:gd name="connsiteX64" fmla="*/ 2834640 w 4374323"/>
                  <a:gd name="connsiteY64" fmla="*/ 1783749 h 2817021"/>
                  <a:gd name="connsiteX65" fmla="*/ 2953512 w 4374323"/>
                  <a:gd name="connsiteY65" fmla="*/ 1802037 h 2817021"/>
                  <a:gd name="connsiteX66" fmla="*/ 3072384 w 4374323"/>
                  <a:gd name="connsiteY66" fmla="*/ 1811181 h 2817021"/>
                  <a:gd name="connsiteX67" fmla="*/ 3319272 w 4374323"/>
                  <a:gd name="connsiteY67" fmla="*/ 1774605 h 2817021"/>
                  <a:gd name="connsiteX68" fmla="*/ 3639312 w 4374323"/>
                  <a:gd name="connsiteY68" fmla="*/ 1783749 h 2817021"/>
                  <a:gd name="connsiteX69" fmla="*/ 3721608 w 4374323"/>
                  <a:gd name="connsiteY69" fmla="*/ 1792893 h 2817021"/>
                  <a:gd name="connsiteX70" fmla="*/ 3858768 w 4374323"/>
                  <a:gd name="connsiteY70" fmla="*/ 1774605 h 2817021"/>
                  <a:gd name="connsiteX71" fmla="*/ 3922776 w 4374323"/>
                  <a:gd name="connsiteY71" fmla="*/ 1756317 h 2817021"/>
                  <a:gd name="connsiteX72" fmla="*/ 4032504 w 4374323"/>
                  <a:gd name="connsiteY72" fmla="*/ 1719741 h 2817021"/>
                  <a:gd name="connsiteX73" fmla="*/ 4096512 w 4374323"/>
                  <a:gd name="connsiteY73" fmla="*/ 1701453 h 2817021"/>
                  <a:gd name="connsiteX74" fmla="*/ 4160520 w 4374323"/>
                  <a:gd name="connsiteY74" fmla="*/ 1664877 h 2817021"/>
                  <a:gd name="connsiteX75" fmla="*/ 4197096 w 4374323"/>
                  <a:gd name="connsiteY75" fmla="*/ 1600869 h 2817021"/>
                  <a:gd name="connsiteX76" fmla="*/ 4206240 w 4374323"/>
                  <a:gd name="connsiteY76" fmla="*/ 1573437 h 2817021"/>
                  <a:gd name="connsiteX77" fmla="*/ 4224528 w 4374323"/>
                  <a:gd name="connsiteY77" fmla="*/ 1546005 h 2817021"/>
                  <a:gd name="connsiteX78" fmla="*/ 4242816 w 4374323"/>
                  <a:gd name="connsiteY78" fmla="*/ 1463709 h 2817021"/>
                  <a:gd name="connsiteX79" fmla="*/ 4251960 w 4374323"/>
                  <a:gd name="connsiteY79" fmla="*/ 1417989 h 2817021"/>
                  <a:gd name="connsiteX80" fmla="*/ 4270248 w 4374323"/>
                  <a:gd name="connsiteY80" fmla="*/ 1381413 h 2817021"/>
                  <a:gd name="connsiteX81" fmla="*/ 4288536 w 4374323"/>
                  <a:gd name="connsiteY81" fmla="*/ 1317405 h 2817021"/>
                  <a:gd name="connsiteX82" fmla="*/ 4306824 w 4374323"/>
                  <a:gd name="connsiteY82" fmla="*/ 1271685 h 2817021"/>
                  <a:gd name="connsiteX83" fmla="*/ 4325112 w 4374323"/>
                  <a:gd name="connsiteY83" fmla="*/ 1180245 h 2817021"/>
                  <a:gd name="connsiteX84" fmla="*/ 4334256 w 4374323"/>
                  <a:gd name="connsiteY84" fmla="*/ 1134525 h 2817021"/>
                  <a:gd name="connsiteX85" fmla="*/ 4343400 w 4374323"/>
                  <a:gd name="connsiteY85" fmla="*/ 1079661 h 2817021"/>
                  <a:gd name="connsiteX86" fmla="*/ 4352544 w 4374323"/>
                  <a:gd name="connsiteY86" fmla="*/ 1052229 h 2817021"/>
                  <a:gd name="connsiteX87" fmla="*/ 4361688 w 4374323"/>
                  <a:gd name="connsiteY87" fmla="*/ 1015653 h 2817021"/>
                  <a:gd name="connsiteX88" fmla="*/ 4370831 w 4374323"/>
                  <a:gd name="connsiteY88" fmla="*/ 969935 h 2817021"/>
                  <a:gd name="connsiteX89" fmla="*/ 4334256 w 4374323"/>
                  <a:gd name="connsiteY89" fmla="*/ 595029 h 2817021"/>
                  <a:gd name="connsiteX90" fmla="*/ 3995928 w 4374323"/>
                  <a:gd name="connsiteY90" fmla="*/ 64677 h 2817021"/>
                  <a:gd name="connsiteX91" fmla="*/ 2962656 w 4374323"/>
                  <a:gd name="connsiteY91" fmla="*/ 18957 h 2817021"/>
                  <a:gd name="connsiteX92" fmla="*/ 2697480 w 4374323"/>
                  <a:gd name="connsiteY92" fmla="*/ 156117 h 2817021"/>
                  <a:gd name="connsiteX93" fmla="*/ 2642616 w 4374323"/>
                  <a:gd name="connsiteY93" fmla="*/ 174405 h 2817021"/>
                  <a:gd name="connsiteX94" fmla="*/ 2578608 w 4374323"/>
                  <a:gd name="connsiteY94" fmla="*/ 210981 h 2817021"/>
                  <a:gd name="connsiteX95" fmla="*/ 2523744 w 4374323"/>
                  <a:gd name="connsiteY95" fmla="*/ 247557 h 2817021"/>
                  <a:gd name="connsiteX96" fmla="*/ 2496312 w 4374323"/>
                  <a:gd name="connsiteY96" fmla="*/ 265845 h 2817021"/>
                  <a:gd name="connsiteX97" fmla="*/ 2414016 w 4374323"/>
                  <a:gd name="connsiteY97" fmla="*/ 338997 h 2817021"/>
                  <a:gd name="connsiteX98" fmla="*/ 2395728 w 4374323"/>
                  <a:gd name="connsiteY98" fmla="*/ 366429 h 2817021"/>
                  <a:gd name="connsiteX99" fmla="*/ 2359152 w 4374323"/>
                  <a:gd name="connsiteY99" fmla="*/ 439581 h 2817021"/>
                  <a:gd name="connsiteX100" fmla="*/ 2340864 w 4374323"/>
                  <a:gd name="connsiteY100" fmla="*/ 512733 h 2817021"/>
                  <a:gd name="connsiteX101" fmla="*/ 2322576 w 4374323"/>
                  <a:gd name="connsiteY101" fmla="*/ 604173 h 2817021"/>
                  <a:gd name="connsiteX102" fmla="*/ 2267712 w 4374323"/>
                  <a:gd name="connsiteY102" fmla="*/ 659037 h 2817021"/>
                  <a:gd name="connsiteX103" fmla="*/ 2221992 w 4374323"/>
                  <a:gd name="connsiteY103" fmla="*/ 713901 h 2817021"/>
                  <a:gd name="connsiteX104" fmla="*/ 2167128 w 4374323"/>
                  <a:gd name="connsiteY104" fmla="*/ 759621 h 2817021"/>
                  <a:gd name="connsiteX105" fmla="*/ 2130552 w 4374323"/>
                  <a:gd name="connsiteY105" fmla="*/ 787053 h 2817021"/>
                  <a:gd name="connsiteX106" fmla="*/ 2029968 w 4374323"/>
                  <a:gd name="connsiteY106" fmla="*/ 832773 h 2817021"/>
                  <a:gd name="connsiteX107" fmla="*/ 1947672 w 4374323"/>
                  <a:gd name="connsiteY107" fmla="*/ 841917 h 2817021"/>
                  <a:gd name="connsiteX108" fmla="*/ 1728216 w 4374323"/>
                  <a:gd name="connsiteY108" fmla="*/ 860205 h 2817021"/>
                  <a:gd name="connsiteX109" fmla="*/ 1627632 w 4374323"/>
                  <a:gd name="connsiteY109" fmla="*/ 841917 h 2817021"/>
                  <a:gd name="connsiteX0" fmla="*/ 1627632 w 4374928"/>
                  <a:gd name="connsiteY0" fmla="*/ 841917 h 2817021"/>
                  <a:gd name="connsiteX1" fmla="*/ 1627632 w 4374928"/>
                  <a:gd name="connsiteY1" fmla="*/ 841917 h 2817021"/>
                  <a:gd name="connsiteX2" fmla="*/ 1316736 w 4374928"/>
                  <a:gd name="connsiteY2" fmla="*/ 860205 h 2817021"/>
                  <a:gd name="connsiteX3" fmla="*/ 914400 w 4374928"/>
                  <a:gd name="connsiteY3" fmla="*/ 878493 h 2817021"/>
                  <a:gd name="connsiteX4" fmla="*/ 813816 w 4374928"/>
                  <a:gd name="connsiteY4" fmla="*/ 887637 h 2817021"/>
                  <a:gd name="connsiteX5" fmla="*/ 731520 w 4374928"/>
                  <a:gd name="connsiteY5" fmla="*/ 896781 h 2817021"/>
                  <a:gd name="connsiteX6" fmla="*/ 457200 w 4374928"/>
                  <a:gd name="connsiteY6" fmla="*/ 924213 h 2817021"/>
                  <a:gd name="connsiteX7" fmla="*/ 347472 w 4374928"/>
                  <a:gd name="connsiteY7" fmla="*/ 942501 h 2817021"/>
                  <a:gd name="connsiteX8" fmla="*/ 320040 w 4374928"/>
                  <a:gd name="connsiteY8" fmla="*/ 951645 h 2817021"/>
                  <a:gd name="connsiteX9" fmla="*/ 283464 w 4374928"/>
                  <a:gd name="connsiteY9" fmla="*/ 960789 h 2817021"/>
                  <a:gd name="connsiteX10" fmla="*/ 219456 w 4374928"/>
                  <a:gd name="connsiteY10" fmla="*/ 979077 h 2817021"/>
                  <a:gd name="connsiteX11" fmla="*/ 146304 w 4374928"/>
                  <a:gd name="connsiteY11" fmla="*/ 997365 h 2817021"/>
                  <a:gd name="connsiteX12" fmla="*/ 82296 w 4374928"/>
                  <a:gd name="connsiteY12" fmla="*/ 1024797 h 2817021"/>
                  <a:gd name="connsiteX13" fmla="*/ 36576 w 4374928"/>
                  <a:gd name="connsiteY13" fmla="*/ 1244253 h 2817021"/>
                  <a:gd name="connsiteX14" fmla="*/ 0 w 4374928"/>
                  <a:gd name="connsiteY14" fmla="*/ 1390557 h 2817021"/>
                  <a:gd name="connsiteX15" fmla="*/ 9144 w 4374928"/>
                  <a:gd name="connsiteY15" fmla="*/ 1619157 h 2817021"/>
                  <a:gd name="connsiteX16" fmla="*/ 18288 w 4374928"/>
                  <a:gd name="connsiteY16" fmla="*/ 1701453 h 2817021"/>
                  <a:gd name="connsiteX17" fmla="*/ 27432 w 4374928"/>
                  <a:gd name="connsiteY17" fmla="*/ 1856901 h 2817021"/>
                  <a:gd name="connsiteX18" fmla="*/ 36576 w 4374928"/>
                  <a:gd name="connsiteY18" fmla="*/ 2195229 h 2817021"/>
                  <a:gd name="connsiteX19" fmla="*/ 54864 w 4374928"/>
                  <a:gd name="connsiteY19" fmla="*/ 2341533 h 2817021"/>
                  <a:gd name="connsiteX20" fmla="*/ 64008 w 4374928"/>
                  <a:gd name="connsiteY20" fmla="*/ 2378109 h 2817021"/>
                  <a:gd name="connsiteX21" fmla="*/ 91440 w 4374928"/>
                  <a:gd name="connsiteY21" fmla="*/ 2496981 h 2817021"/>
                  <a:gd name="connsiteX22" fmla="*/ 109728 w 4374928"/>
                  <a:gd name="connsiteY22" fmla="*/ 2524413 h 2817021"/>
                  <a:gd name="connsiteX23" fmla="*/ 118872 w 4374928"/>
                  <a:gd name="connsiteY23" fmla="*/ 2551845 h 2817021"/>
                  <a:gd name="connsiteX24" fmla="*/ 146304 w 4374928"/>
                  <a:gd name="connsiteY24" fmla="*/ 2579277 h 2817021"/>
                  <a:gd name="connsiteX25" fmla="*/ 164592 w 4374928"/>
                  <a:gd name="connsiteY25" fmla="*/ 2606709 h 2817021"/>
                  <a:gd name="connsiteX26" fmla="*/ 173736 w 4374928"/>
                  <a:gd name="connsiteY26" fmla="*/ 2634141 h 2817021"/>
                  <a:gd name="connsiteX27" fmla="*/ 265176 w 4374928"/>
                  <a:gd name="connsiteY27" fmla="*/ 2689005 h 2817021"/>
                  <a:gd name="connsiteX28" fmla="*/ 292608 w 4374928"/>
                  <a:gd name="connsiteY28" fmla="*/ 2707293 h 2817021"/>
                  <a:gd name="connsiteX29" fmla="*/ 347472 w 4374928"/>
                  <a:gd name="connsiteY29" fmla="*/ 2725581 h 2817021"/>
                  <a:gd name="connsiteX30" fmla="*/ 374904 w 4374928"/>
                  <a:gd name="connsiteY30" fmla="*/ 2734725 h 2817021"/>
                  <a:gd name="connsiteX31" fmla="*/ 475488 w 4374928"/>
                  <a:gd name="connsiteY31" fmla="*/ 2771301 h 2817021"/>
                  <a:gd name="connsiteX32" fmla="*/ 594360 w 4374928"/>
                  <a:gd name="connsiteY32" fmla="*/ 2807877 h 2817021"/>
                  <a:gd name="connsiteX33" fmla="*/ 676656 w 4374928"/>
                  <a:gd name="connsiteY33" fmla="*/ 2817021 h 2817021"/>
                  <a:gd name="connsiteX34" fmla="*/ 841248 w 4374928"/>
                  <a:gd name="connsiteY34" fmla="*/ 2798733 h 2817021"/>
                  <a:gd name="connsiteX35" fmla="*/ 923544 w 4374928"/>
                  <a:gd name="connsiteY35" fmla="*/ 2780445 h 2817021"/>
                  <a:gd name="connsiteX36" fmla="*/ 1124712 w 4374928"/>
                  <a:gd name="connsiteY36" fmla="*/ 2789589 h 2817021"/>
                  <a:gd name="connsiteX37" fmla="*/ 1207008 w 4374928"/>
                  <a:gd name="connsiteY37" fmla="*/ 2798733 h 2817021"/>
                  <a:gd name="connsiteX38" fmla="*/ 1335024 w 4374928"/>
                  <a:gd name="connsiteY38" fmla="*/ 2780445 h 2817021"/>
                  <a:gd name="connsiteX39" fmla="*/ 1490472 w 4374928"/>
                  <a:gd name="connsiteY39" fmla="*/ 2743869 h 2817021"/>
                  <a:gd name="connsiteX40" fmla="*/ 1517904 w 4374928"/>
                  <a:gd name="connsiteY40" fmla="*/ 2725581 h 2817021"/>
                  <a:gd name="connsiteX41" fmla="*/ 1545336 w 4374928"/>
                  <a:gd name="connsiteY41" fmla="*/ 2716437 h 2817021"/>
                  <a:gd name="connsiteX42" fmla="*/ 1563624 w 4374928"/>
                  <a:gd name="connsiteY42" fmla="*/ 2689005 h 2817021"/>
                  <a:gd name="connsiteX43" fmla="*/ 1600200 w 4374928"/>
                  <a:gd name="connsiteY43" fmla="*/ 2643285 h 2817021"/>
                  <a:gd name="connsiteX44" fmla="*/ 1682496 w 4374928"/>
                  <a:gd name="connsiteY44" fmla="*/ 2560989 h 2817021"/>
                  <a:gd name="connsiteX45" fmla="*/ 1728216 w 4374928"/>
                  <a:gd name="connsiteY45" fmla="*/ 2496981 h 2817021"/>
                  <a:gd name="connsiteX46" fmla="*/ 1746504 w 4374928"/>
                  <a:gd name="connsiteY46" fmla="*/ 2451261 h 2817021"/>
                  <a:gd name="connsiteX47" fmla="*/ 1755648 w 4374928"/>
                  <a:gd name="connsiteY47" fmla="*/ 2423829 h 2817021"/>
                  <a:gd name="connsiteX48" fmla="*/ 1773936 w 4374928"/>
                  <a:gd name="connsiteY48" fmla="*/ 2396397 h 2817021"/>
                  <a:gd name="connsiteX49" fmla="*/ 1783080 w 4374928"/>
                  <a:gd name="connsiteY49" fmla="*/ 2350677 h 2817021"/>
                  <a:gd name="connsiteX50" fmla="*/ 1801368 w 4374928"/>
                  <a:gd name="connsiteY50" fmla="*/ 2323245 h 2817021"/>
                  <a:gd name="connsiteX51" fmla="*/ 1819656 w 4374928"/>
                  <a:gd name="connsiteY51" fmla="*/ 2250093 h 2817021"/>
                  <a:gd name="connsiteX52" fmla="*/ 1837944 w 4374928"/>
                  <a:gd name="connsiteY52" fmla="*/ 2131221 h 2817021"/>
                  <a:gd name="connsiteX53" fmla="*/ 1847088 w 4374928"/>
                  <a:gd name="connsiteY53" fmla="*/ 2085501 h 2817021"/>
                  <a:gd name="connsiteX54" fmla="*/ 1965960 w 4374928"/>
                  <a:gd name="connsiteY54" fmla="*/ 1957485 h 2817021"/>
                  <a:gd name="connsiteX55" fmla="*/ 2011680 w 4374928"/>
                  <a:gd name="connsiteY55" fmla="*/ 1939197 h 2817021"/>
                  <a:gd name="connsiteX56" fmla="*/ 2112264 w 4374928"/>
                  <a:gd name="connsiteY56" fmla="*/ 1875189 h 2817021"/>
                  <a:gd name="connsiteX57" fmla="*/ 2176272 w 4374928"/>
                  <a:gd name="connsiteY57" fmla="*/ 1838613 h 2817021"/>
                  <a:gd name="connsiteX58" fmla="*/ 2276856 w 4374928"/>
                  <a:gd name="connsiteY58" fmla="*/ 1783749 h 2817021"/>
                  <a:gd name="connsiteX59" fmla="*/ 2313432 w 4374928"/>
                  <a:gd name="connsiteY59" fmla="*/ 1765461 h 2817021"/>
                  <a:gd name="connsiteX60" fmla="*/ 2386584 w 4374928"/>
                  <a:gd name="connsiteY60" fmla="*/ 1747173 h 2817021"/>
                  <a:gd name="connsiteX61" fmla="*/ 2642616 w 4374928"/>
                  <a:gd name="connsiteY61" fmla="*/ 1756317 h 2817021"/>
                  <a:gd name="connsiteX62" fmla="*/ 2679192 w 4374928"/>
                  <a:gd name="connsiteY62" fmla="*/ 1765461 h 2817021"/>
                  <a:gd name="connsiteX63" fmla="*/ 2761488 w 4374928"/>
                  <a:gd name="connsiteY63" fmla="*/ 1774605 h 2817021"/>
                  <a:gd name="connsiteX64" fmla="*/ 2834640 w 4374928"/>
                  <a:gd name="connsiteY64" fmla="*/ 1783749 h 2817021"/>
                  <a:gd name="connsiteX65" fmla="*/ 2953512 w 4374928"/>
                  <a:gd name="connsiteY65" fmla="*/ 1802037 h 2817021"/>
                  <a:gd name="connsiteX66" fmla="*/ 3072384 w 4374928"/>
                  <a:gd name="connsiteY66" fmla="*/ 1811181 h 2817021"/>
                  <a:gd name="connsiteX67" fmla="*/ 3319272 w 4374928"/>
                  <a:gd name="connsiteY67" fmla="*/ 1774605 h 2817021"/>
                  <a:gd name="connsiteX68" fmla="*/ 3639312 w 4374928"/>
                  <a:gd name="connsiteY68" fmla="*/ 1783749 h 2817021"/>
                  <a:gd name="connsiteX69" fmla="*/ 3721608 w 4374928"/>
                  <a:gd name="connsiteY69" fmla="*/ 1792893 h 2817021"/>
                  <a:gd name="connsiteX70" fmla="*/ 3858768 w 4374928"/>
                  <a:gd name="connsiteY70" fmla="*/ 1774605 h 2817021"/>
                  <a:gd name="connsiteX71" fmla="*/ 3922776 w 4374928"/>
                  <a:gd name="connsiteY71" fmla="*/ 1756317 h 2817021"/>
                  <a:gd name="connsiteX72" fmla="*/ 4032504 w 4374928"/>
                  <a:gd name="connsiteY72" fmla="*/ 1719741 h 2817021"/>
                  <a:gd name="connsiteX73" fmla="*/ 4096512 w 4374928"/>
                  <a:gd name="connsiteY73" fmla="*/ 1701453 h 2817021"/>
                  <a:gd name="connsiteX74" fmla="*/ 4160520 w 4374928"/>
                  <a:gd name="connsiteY74" fmla="*/ 1664877 h 2817021"/>
                  <a:gd name="connsiteX75" fmla="*/ 4197096 w 4374928"/>
                  <a:gd name="connsiteY75" fmla="*/ 1600869 h 2817021"/>
                  <a:gd name="connsiteX76" fmla="*/ 4206240 w 4374928"/>
                  <a:gd name="connsiteY76" fmla="*/ 1573437 h 2817021"/>
                  <a:gd name="connsiteX77" fmla="*/ 4224528 w 4374928"/>
                  <a:gd name="connsiteY77" fmla="*/ 1546005 h 2817021"/>
                  <a:gd name="connsiteX78" fmla="*/ 4242816 w 4374928"/>
                  <a:gd name="connsiteY78" fmla="*/ 1463709 h 2817021"/>
                  <a:gd name="connsiteX79" fmla="*/ 4251960 w 4374928"/>
                  <a:gd name="connsiteY79" fmla="*/ 1417989 h 2817021"/>
                  <a:gd name="connsiteX80" fmla="*/ 4270248 w 4374928"/>
                  <a:gd name="connsiteY80" fmla="*/ 1381413 h 2817021"/>
                  <a:gd name="connsiteX81" fmla="*/ 4288536 w 4374928"/>
                  <a:gd name="connsiteY81" fmla="*/ 1317405 h 2817021"/>
                  <a:gd name="connsiteX82" fmla="*/ 4306824 w 4374928"/>
                  <a:gd name="connsiteY82" fmla="*/ 1271685 h 2817021"/>
                  <a:gd name="connsiteX83" fmla="*/ 4325112 w 4374928"/>
                  <a:gd name="connsiteY83" fmla="*/ 1180245 h 2817021"/>
                  <a:gd name="connsiteX84" fmla="*/ 4334256 w 4374928"/>
                  <a:gd name="connsiteY84" fmla="*/ 1134525 h 2817021"/>
                  <a:gd name="connsiteX85" fmla="*/ 4343400 w 4374928"/>
                  <a:gd name="connsiteY85" fmla="*/ 1079661 h 2817021"/>
                  <a:gd name="connsiteX86" fmla="*/ 4352544 w 4374928"/>
                  <a:gd name="connsiteY86" fmla="*/ 1052229 h 2817021"/>
                  <a:gd name="connsiteX87" fmla="*/ 4370831 w 4374928"/>
                  <a:gd name="connsiteY87" fmla="*/ 969935 h 2817021"/>
                  <a:gd name="connsiteX88" fmla="*/ 4334256 w 4374928"/>
                  <a:gd name="connsiteY88" fmla="*/ 595029 h 2817021"/>
                  <a:gd name="connsiteX89" fmla="*/ 3995928 w 4374928"/>
                  <a:gd name="connsiteY89" fmla="*/ 64677 h 2817021"/>
                  <a:gd name="connsiteX90" fmla="*/ 2962656 w 4374928"/>
                  <a:gd name="connsiteY90" fmla="*/ 18957 h 2817021"/>
                  <a:gd name="connsiteX91" fmla="*/ 2697480 w 4374928"/>
                  <a:gd name="connsiteY91" fmla="*/ 156117 h 2817021"/>
                  <a:gd name="connsiteX92" fmla="*/ 2642616 w 4374928"/>
                  <a:gd name="connsiteY92" fmla="*/ 174405 h 2817021"/>
                  <a:gd name="connsiteX93" fmla="*/ 2578608 w 4374928"/>
                  <a:gd name="connsiteY93" fmla="*/ 210981 h 2817021"/>
                  <a:gd name="connsiteX94" fmla="*/ 2523744 w 4374928"/>
                  <a:gd name="connsiteY94" fmla="*/ 247557 h 2817021"/>
                  <a:gd name="connsiteX95" fmla="*/ 2496312 w 4374928"/>
                  <a:gd name="connsiteY95" fmla="*/ 265845 h 2817021"/>
                  <a:gd name="connsiteX96" fmla="*/ 2414016 w 4374928"/>
                  <a:gd name="connsiteY96" fmla="*/ 338997 h 2817021"/>
                  <a:gd name="connsiteX97" fmla="*/ 2395728 w 4374928"/>
                  <a:gd name="connsiteY97" fmla="*/ 366429 h 2817021"/>
                  <a:gd name="connsiteX98" fmla="*/ 2359152 w 4374928"/>
                  <a:gd name="connsiteY98" fmla="*/ 439581 h 2817021"/>
                  <a:gd name="connsiteX99" fmla="*/ 2340864 w 4374928"/>
                  <a:gd name="connsiteY99" fmla="*/ 512733 h 2817021"/>
                  <a:gd name="connsiteX100" fmla="*/ 2322576 w 4374928"/>
                  <a:gd name="connsiteY100" fmla="*/ 604173 h 2817021"/>
                  <a:gd name="connsiteX101" fmla="*/ 2267712 w 4374928"/>
                  <a:gd name="connsiteY101" fmla="*/ 659037 h 2817021"/>
                  <a:gd name="connsiteX102" fmla="*/ 2221992 w 4374928"/>
                  <a:gd name="connsiteY102" fmla="*/ 713901 h 2817021"/>
                  <a:gd name="connsiteX103" fmla="*/ 2167128 w 4374928"/>
                  <a:gd name="connsiteY103" fmla="*/ 759621 h 2817021"/>
                  <a:gd name="connsiteX104" fmla="*/ 2130552 w 4374928"/>
                  <a:gd name="connsiteY104" fmla="*/ 787053 h 2817021"/>
                  <a:gd name="connsiteX105" fmla="*/ 2029968 w 4374928"/>
                  <a:gd name="connsiteY105" fmla="*/ 832773 h 2817021"/>
                  <a:gd name="connsiteX106" fmla="*/ 1947672 w 4374928"/>
                  <a:gd name="connsiteY106" fmla="*/ 841917 h 2817021"/>
                  <a:gd name="connsiteX107" fmla="*/ 1728216 w 4374928"/>
                  <a:gd name="connsiteY107" fmla="*/ 860205 h 2817021"/>
                  <a:gd name="connsiteX108" fmla="*/ 1627632 w 4374928"/>
                  <a:gd name="connsiteY108" fmla="*/ 841917 h 2817021"/>
                  <a:gd name="connsiteX0" fmla="*/ 1627632 w 4375539"/>
                  <a:gd name="connsiteY0" fmla="*/ 841917 h 2817021"/>
                  <a:gd name="connsiteX1" fmla="*/ 1627632 w 4375539"/>
                  <a:gd name="connsiteY1" fmla="*/ 841917 h 2817021"/>
                  <a:gd name="connsiteX2" fmla="*/ 1316736 w 4375539"/>
                  <a:gd name="connsiteY2" fmla="*/ 860205 h 2817021"/>
                  <a:gd name="connsiteX3" fmla="*/ 914400 w 4375539"/>
                  <a:gd name="connsiteY3" fmla="*/ 878493 h 2817021"/>
                  <a:gd name="connsiteX4" fmla="*/ 813816 w 4375539"/>
                  <a:gd name="connsiteY4" fmla="*/ 887637 h 2817021"/>
                  <a:gd name="connsiteX5" fmla="*/ 731520 w 4375539"/>
                  <a:gd name="connsiteY5" fmla="*/ 896781 h 2817021"/>
                  <a:gd name="connsiteX6" fmla="*/ 457200 w 4375539"/>
                  <a:gd name="connsiteY6" fmla="*/ 924213 h 2817021"/>
                  <a:gd name="connsiteX7" fmla="*/ 347472 w 4375539"/>
                  <a:gd name="connsiteY7" fmla="*/ 942501 h 2817021"/>
                  <a:gd name="connsiteX8" fmla="*/ 320040 w 4375539"/>
                  <a:gd name="connsiteY8" fmla="*/ 951645 h 2817021"/>
                  <a:gd name="connsiteX9" fmla="*/ 283464 w 4375539"/>
                  <a:gd name="connsiteY9" fmla="*/ 960789 h 2817021"/>
                  <a:gd name="connsiteX10" fmla="*/ 219456 w 4375539"/>
                  <a:gd name="connsiteY10" fmla="*/ 979077 h 2817021"/>
                  <a:gd name="connsiteX11" fmla="*/ 146304 w 4375539"/>
                  <a:gd name="connsiteY11" fmla="*/ 997365 h 2817021"/>
                  <a:gd name="connsiteX12" fmla="*/ 82296 w 4375539"/>
                  <a:gd name="connsiteY12" fmla="*/ 1024797 h 2817021"/>
                  <a:gd name="connsiteX13" fmla="*/ 36576 w 4375539"/>
                  <a:gd name="connsiteY13" fmla="*/ 1244253 h 2817021"/>
                  <a:gd name="connsiteX14" fmla="*/ 0 w 4375539"/>
                  <a:gd name="connsiteY14" fmla="*/ 1390557 h 2817021"/>
                  <a:gd name="connsiteX15" fmla="*/ 9144 w 4375539"/>
                  <a:gd name="connsiteY15" fmla="*/ 1619157 h 2817021"/>
                  <a:gd name="connsiteX16" fmla="*/ 18288 w 4375539"/>
                  <a:gd name="connsiteY16" fmla="*/ 1701453 h 2817021"/>
                  <a:gd name="connsiteX17" fmla="*/ 27432 w 4375539"/>
                  <a:gd name="connsiteY17" fmla="*/ 1856901 h 2817021"/>
                  <a:gd name="connsiteX18" fmla="*/ 36576 w 4375539"/>
                  <a:gd name="connsiteY18" fmla="*/ 2195229 h 2817021"/>
                  <a:gd name="connsiteX19" fmla="*/ 54864 w 4375539"/>
                  <a:gd name="connsiteY19" fmla="*/ 2341533 h 2817021"/>
                  <a:gd name="connsiteX20" fmla="*/ 64008 w 4375539"/>
                  <a:gd name="connsiteY20" fmla="*/ 2378109 h 2817021"/>
                  <a:gd name="connsiteX21" fmla="*/ 91440 w 4375539"/>
                  <a:gd name="connsiteY21" fmla="*/ 2496981 h 2817021"/>
                  <a:gd name="connsiteX22" fmla="*/ 109728 w 4375539"/>
                  <a:gd name="connsiteY22" fmla="*/ 2524413 h 2817021"/>
                  <a:gd name="connsiteX23" fmla="*/ 118872 w 4375539"/>
                  <a:gd name="connsiteY23" fmla="*/ 2551845 h 2817021"/>
                  <a:gd name="connsiteX24" fmla="*/ 146304 w 4375539"/>
                  <a:gd name="connsiteY24" fmla="*/ 2579277 h 2817021"/>
                  <a:gd name="connsiteX25" fmla="*/ 164592 w 4375539"/>
                  <a:gd name="connsiteY25" fmla="*/ 2606709 h 2817021"/>
                  <a:gd name="connsiteX26" fmla="*/ 173736 w 4375539"/>
                  <a:gd name="connsiteY26" fmla="*/ 2634141 h 2817021"/>
                  <a:gd name="connsiteX27" fmla="*/ 265176 w 4375539"/>
                  <a:gd name="connsiteY27" fmla="*/ 2689005 h 2817021"/>
                  <a:gd name="connsiteX28" fmla="*/ 292608 w 4375539"/>
                  <a:gd name="connsiteY28" fmla="*/ 2707293 h 2817021"/>
                  <a:gd name="connsiteX29" fmla="*/ 347472 w 4375539"/>
                  <a:gd name="connsiteY29" fmla="*/ 2725581 h 2817021"/>
                  <a:gd name="connsiteX30" fmla="*/ 374904 w 4375539"/>
                  <a:gd name="connsiteY30" fmla="*/ 2734725 h 2817021"/>
                  <a:gd name="connsiteX31" fmla="*/ 475488 w 4375539"/>
                  <a:gd name="connsiteY31" fmla="*/ 2771301 h 2817021"/>
                  <a:gd name="connsiteX32" fmla="*/ 594360 w 4375539"/>
                  <a:gd name="connsiteY32" fmla="*/ 2807877 h 2817021"/>
                  <a:gd name="connsiteX33" fmla="*/ 676656 w 4375539"/>
                  <a:gd name="connsiteY33" fmla="*/ 2817021 h 2817021"/>
                  <a:gd name="connsiteX34" fmla="*/ 841248 w 4375539"/>
                  <a:gd name="connsiteY34" fmla="*/ 2798733 h 2817021"/>
                  <a:gd name="connsiteX35" fmla="*/ 923544 w 4375539"/>
                  <a:gd name="connsiteY35" fmla="*/ 2780445 h 2817021"/>
                  <a:gd name="connsiteX36" fmla="*/ 1124712 w 4375539"/>
                  <a:gd name="connsiteY36" fmla="*/ 2789589 h 2817021"/>
                  <a:gd name="connsiteX37" fmla="*/ 1207008 w 4375539"/>
                  <a:gd name="connsiteY37" fmla="*/ 2798733 h 2817021"/>
                  <a:gd name="connsiteX38" fmla="*/ 1335024 w 4375539"/>
                  <a:gd name="connsiteY38" fmla="*/ 2780445 h 2817021"/>
                  <a:gd name="connsiteX39" fmla="*/ 1490472 w 4375539"/>
                  <a:gd name="connsiteY39" fmla="*/ 2743869 h 2817021"/>
                  <a:gd name="connsiteX40" fmla="*/ 1517904 w 4375539"/>
                  <a:gd name="connsiteY40" fmla="*/ 2725581 h 2817021"/>
                  <a:gd name="connsiteX41" fmla="*/ 1545336 w 4375539"/>
                  <a:gd name="connsiteY41" fmla="*/ 2716437 h 2817021"/>
                  <a:gd name="connsiteX42" fmla="*/ 1563624 w 4375539"/>
                  <a:gd name="connsiteY42" fmla="*/ 2689005 h 2817021"/>
                  <a:gd name="connsiteX43" fmla="*/ 1600200 w 4375539"/>
                  <a:gd name="connsiteY43" fmla="*/ 2643285 h 2817021"/>
                  <a:gd name="connsiteX44" fmla="*/ 1682496 w 4375539"/>
                  <a:gd name="connsiteY44" fmla="*/ 2560989 h 2817021"/>
                  <a:gd name="connsiteX45" fmla="*/ 1728216 w 4375539"/>
                  <a:gd name="connsiteY45" fmla="*/ 2496981 h 2817021"/>
                  <a:gd name="connsiteX46" fmla="*/ 1746504 w 4375539"/>
                  <a:gd name="connsiteY46" fmla="*/ 2451261 h 2817021"/>
                  <a:gd name="connsiteX47" fmla="*/ 1755648 w 4375539"/>
                  <a:gd name="connsiteY47" fmla="*/ 2423829 h 2817021"/>
                  <a:gd name="connsiteX48" fmla="*/ 1773936 w 4375539"/>
                  <a:gd name="connsiteY48" fmla="*/ 2396397 h 2817021"/>
                  <a:gd name="connsiteX49" fmla="*/ 1783080 w 4375539"/>
                  <a:gd name="connsiteY49" fmla="*/ 2350677 h 2817021"/>
                  <a:gd name="connsiteX50" fmla="*/ 1801368 w 4375539"/>
                  <a:gd name="connsiteY50" fmla="*/ 2323245 h 2817021"/>
                  <a:gd name="connsiteX51" fmla="*/ 1819656 w 4375539"/>
                  <a:gd name="connsiteY51" fmla="*/ 2250093 h 2817021"/>
                  <a:gd name="connsiteX52" fmla="*/ 1837944 w 4375539"/>
                  <a:gd name="connsiteY52" fmla="*/ 2131221 h 2817021"/>
                  <a:gd name="connsiteX53" fmla="*/ 1847088 w 4375539"/>
                  <a:gd name="connsiteY53" fmla="*/ 2085501 h 2817021"/>
                  <a:gd name="connsiteX54" fmla="*/ 1965960 w 4375539"/>
                  <a:gd name="connsiteY54" fmla="*/ 1957485 h 2817021"/>
                  <a:gd name="connsiteX55" fmla="*/ 2011680 w 4375539"/>
                  <a:gd name="connsiteY55" fmla="*/ 1939197 h 2817021"/>
                  <a:gd name="connsiteX56" fmla="*/ 2112264 w 4375539"/>
                  <a:gd name="connsiteY56" fmla="*/ 1875189 h 2817021"/>
                  <a:gd name="connsiteX57" fmla="*/ 2176272 w 4375539"/>
                  <a:gd name="connsiteY57" fmla="*/ 1838613 h 2817021"/>
                  <a:gd name="connsiteX58" fmla="*/ 2276856 w 4375539"/>
                  <a:gd name="connsiteY58" fmla="*/ 1783749 h 2817021"/>
                  <a:gd name="connsiteX59" fmla="*/ 2313432 w 4375539"/>
                  <a:gd name="connsiteY59" fmla="*/ 1765461 h 2817021"/>
                  <a:gd name="connsiteX60" fmla="*/ 2386584 w 4375539"/>
                  <a:gd name="connsiteY60" fmla="*/ 1747173 h 2817021"/>
                  <a:gd name="connsiteX61" fmla="*/ 2642616 w 4375539"/>
                  <a:gd name="connsiteY61" fmla="*/ 1756317 h 2817021"/>
                  <a:gd name="connsiteX62" fmla="*/ 2679192 w 4375539"/>
                  <a:gd name="connsiteY62" fmla="*/ 1765461 h 2817021"/>
                  <a:gd name="connsiteX63" fmla="*/ 2761488 w 4375539"/>
                  <a:gd name="connsiteY63" fmla="*/ 1774605 h 2817021"/>
                  <a:gd name="connsiteX64" fmla="*/ 2834640 w 4375539"/>
                  <a:gd name="connsiteY64" fmla="*/ 1783749 h 2817021"/>
                  <a:gd name="connsiteX65" fmla="*/ 2953512 w 4375539"/>
                  <a:gd name="connsiteY65" fmla="*/ 1802037 h 2817021"/>
                  <a:gd name="connsiteX66" fmla="*/ 3072384 w 4375539"/>
                  <a:gd name="connsiteY66" fmla="*/ 1811181 h 2817021"/>
                  <a:gd name="connsiteX67" fmla="*/ 3319272 w 4375539"/>
                  <a:gd name="connsiteY67" fmla="*/ 1774605 h 2817021"/>
                  <a:gd name="connsiteX68" fmla="*/ 3639312 w 4375539"/>
                  <a:gd name="connsiteY68" fmla="*/ 1783749 h 2817021"/>
                  <a:gd name="connsiteX69" fmla="*/ 3721608 w 4375539"/>
                  <a:gd name="connsiteY69" fmla="*/ 1792893 h 2817021"/>
                  <a:gd name="connsiteX70" fmla="*/ 3858768 w 4375539"/>
                  <a:gd name="connsiteY70" fmla="*/ 1774605 h 2817021"/>
                  <a:gd name="connsiteX71" fmla="*/ 3922776 w 4375539"/>
                  <a:gd name="connsiteY71" fmla="*/ 1756317 h 2817021"/>
                  <a:gd name="connsiteX72" fmla="*/ 4032504 w 4375539"/>
                  <a:gd name="connsiteY72" fmla="*/ 1719741 h 2817021"/>
                  <a:gd name="connsiteX73" fmla="*/ 4096512 w 4375539"/>
                  <a:gd name="connsiteY73" fmla="*/ 1701453 h 2817021"/>
                  <a:gd name="connsiteX74" fmla="*/ 4160520 w 4375539"/>
                  <a:gd name="connsiteY74" fmla="*/ 1664877 h 2817021"/>
                  <a:gd name="connsiteX75" fmla="*/ 4197096 w 4375539"/>
                  <a:gd name="connsiteY75" fmla="*/ 1600869 h 2817021"/>
                  <a:gd name="connsiteX76" fmla="*/ 4206240 w 4375539"/>
                  <a:gd name="connsiteY76" fmla="*/ 1573437 h 2817021"/>
                  <a:gd name="connsiteX77" fmla="*/ 4224528 w 4375539"/>
                  <a:gd name="connsiteY77" fmla="*/ 1546005 h 2817021"/>
                  <a:gd name="connsiteX78" fmla="*/ 4242816 w 4375539"/>
                  <a:gd name="connsiteY78" fmla="*/ 1463709 h 2817021"/>
                  <a:gd name="connsiteX79" fmla="*/ 4251960 w 4375539"/>
                  <a:gd name="connsiteY79" fmla="*/ 1417989 h 2817021"/>
                  <a:gd name="connsiteX80" fmla="*/ 4270248 w 4375539"/>
                  <a:gd name="connsiteY80" fmla="*/ 1381413 h 2817021"/>
                  <a:gd name="connsiteX81" fmla="*/ 4288536 w 4375539"/>
                  <a:gd name="connsiteY81" fmla="*/ 1317405 h 2817021"/>
                  <a:gd name="connsiteX82" fmla="*/ 4306824 w 4375539"/>
                  <a:gd name="connsiteY82" fmla="*/ 1271685 h 2817021"/>
                  <a:gd name="connsiteX83" fmla="*/ 4325112 w 4375539"/>
                  <a:gd name="connsiteY83" fmla="*/ 1180245 h 2817021"/>
                  <a:gd name="connsiteX84" fmla="*/ 4334256 w 4375539"/>
                  <a:gd name="connsiteY84" fmla="*/ 1134525 h 2817021"/>
                  <a:gd name="connsiteX85" fmla="*/ 4343400 w 4375539"/>
                  <a:gd name="connsiteY85" fmla="*/ 1079661 h 2817021"/>
                  <a:gd name="connsiteX86" fmla="*/ 4370831 w 4375539"/>
                  <a:gd name="connsiteY86" fmla="*/ 969935 h 2817021"/>
                  <a:gd name="connsiteX87" fmla="*/ 4334256 w 4375539"/>
                  <a:gd name="connsiteY87" fmla="*/ 595029 h 2817021"/>
                  <a:gd name="connsiteX88" fmla="*/ 3995928 w 4375539"/>
                  <a:gd name="connsiteY88" fmla="*/ 64677 h 2817021"/>
                  <a:gd name="connsiteX89" fmla="*/ 2962656 w 4375539"/>
                  <a:gd name="connsiteY89" fmla="*/ 18957 h 2817021"/>
                  <a:gd name="connsiteX90" fmla="*/ 2697480 w 4375539"/>
                  <a:gd name="connsiteY90" fmla="*/ 156117 h 2817021"/>
                  <a:gd name="connsiteX91" fmla="*/ 2642616 w 4375539"/>
                  <a:gd name="connsiteY91" fmla="*/ 174405 h 2817021"/>
                  <a:gd name="connsiteX92" fmla="*/ 2578608 w 4375539"/>
                  <a:gd name="connsiteY92" fmla="*/ 210981 h 2817021"/>
                  <a:gd name="connsiteX93" fmla="*/ 2523744 w 4375539"/>
                  <a:gd name="connsiteY93" fmla="*/ 247557 h 2817021"/>
                  <a:gd name="connsiteX94" fmla="*/ 2496312 w 4375539"/>
                  <a:gd name="connsiteY94" fmla="*/ 265845 h 2817021"/>
                  <a:gd name="connsiteX95" fmla="*/ 2414016 w 4375539"/>
                  <a:gd name="connsiteY95" fmla="*/ 338997 h 2817021"/>
                  <a:gd name="connsiteX96" fmla="*/ 2395728 w 4375539"/>
                  <a:gd name="connsiteY96" fmla="*/ 366429 h 2817021"/>
                  <a:gd name="connsiteX97" fmla="*/ 2359152 w 4375539"/>
                  <a:gd name="connsiteY97" fmla="*/ 439581 h 2817021"/>
                  <a:gd name="connsiteX98" fmla="*/ 2340864 w 4375539"/>
                  <a:gd name="connsiteY98" fmla="*/ 512733 h 2817021"/>
                  <a:gd name="connsiteX99" fmla="*/ 2322576 w 4375539"/>
                  <a:gd name="connsiteY99" fmla="*/ 604173 h 2817021"/>
                  <a:gd name="connsiteX100" fmla="*/ 2267712 w 4375539"/>
                  <a:gd name="connsiteY100" fmla="*/ 659037 h 2817021"/>
                  <a:gd name="connsiteX101" fmla="*/ 2221992 w 4375539"/>
                  <a:gd name="connsiteY101" fmla="*/ 713901 h 2817021"/>
                  <a:gd name="connsiteX102" fmla="*/ 2167128 w 4375539"/>
                  <a:gd name="connsiteY102" fmla="*/ 759621 h 2817021"/>
                  <a:gd name="connsiteX103" fmla="*/ 2130552 w 4375539"/>
                  <a:gd name="connsiteY103" fmla="*/ 787053 h 2817021"/>
                  <a:gd name="connsiteX104" fmla="*/ 2029968 w 4375539"/>
                  <a:gd name="connsiteY104" fmla="*/ 832773 h 2817021"/>
                  <a:gd name="connsiteX105" fmla="*/ 1947672 w 4375539"/>
                  <a:gd name="connsiteY105" fmla="*/ 841917 h 2817021"/>
                  <a:gd name="connsiteX106" fmla="*/ 1728216 w 4375539"/>
                  <a:gd name="connsiteY106" fmla="*/ 860205 h 2817021"/>
                  <a:gd name="connsiteX107" fmla="*/ 1627632 w 4375539"/>
                  <a:gd name="connsiteY107" fmla="*/ 841917 h 2817021"/>
                  <a:gd name="connsiteX0" fmla="*/ 1627632 w 4375539"/>
                  <a:gd name="connsiteY0" fmla="*/ 841917 h 2817021"/>
                  <a:gd name="connsiteX1" fmla="*/ 1627632 w 4375539"/>
                  <a:gd name="connsiteY1" fmla="*/ 841917 h 2817021"/>
                  <a:gd name="connsiteX2" fmla="*/ 1316736 w 4375539"/>
                  <a:gd name="connsiteY2" fmla="*/ 860205 h 2817021"/>
                  <a:gd name="connsiteX3" fmla="*/ 914400 w 4375539"/>
                  <a:gd name="connsiteY3" fmla="*/ 878493 h 2817021"/>
                  <a:gd name="connsiteX4" fmla="*/ 813816 w 4375539"/>
                  <a:gd name="connsiteY4" fmla="*/ 887637 h 2817021"/>
                  <a:gd name="connsiteX5" fmla="*/ 731520 w 4375539"/>
                  <a:gd name="connsiteY5" fmla="*/ 896781 h 2817021"/>
                  <a:gd name="connsiteX6" fmla="*/ 457200 w 4375539"/>
                  <a:gd name="connsiteY6" fmla="*/ 924213 h 2817021"/>
                  <a:gd name="connsiteX7" fmla="*/ 347472 w 4375539"/>
                  <a:gd name="connsiteY7" fmla="*/ 942501 h 2817021"/>
                  <a:gd name="connsiteX8" fmla="*/ 320040 w 4375539"/>
                  <a:gd name="connsiteY8" fmla="*/ 951645 h 2817021"/>
                  <a:gd name="connsiteX9" fmla="*/ 283464 w 4375539"/>
                  <a:gd name="connsiteY9" fmla="*/ 960789 h 2817021"/>
                  <a:gd name="connsiteX10" fmla="*/ 219456 w 4375539"/>
                  <a:gd name="connsiteY10" fmla="*/ 979077 h 2817021"/>
                  <a:gd name="connsiteX11" fmla="*/ 146304 w 4375539"/>
                  <a:gd name="connsiteY11" fmla="*/ 997365 h 2817021"/>
                  <a:gd name="connsiteX12" fmla="*/ 82296 w 4375539"/>
                  <a:gd name="connsiteY12" fmla="*/ 1024797 h 2817021"/>
                  <a:gd name="connsiteX13" fmla="*/ 36576 w 4375539"/>
                  <a:gd name="connsiteY13" fmla="*/ 1244253 h 2817021"/>
                  <a:gd name="connsiteX14" fmla="*/ 0 w 4375539"/>
                  <a:gd name="connsiteY14" fmla="*/ 1390557 h 2817021"/>
                  <a:gd name="connsiteX15" fmla="*/ 9144 w 4375539"/>
                  <a:gd name="connsiteY15" fmla="*/ 1619157 h 2817021"/>
                  <a:gd name="connsiteX16" fmla="*/ 18288 w 4375539"/>
                  <a:gd name="connsiteY16" fmla="*/ 1701453 h 2817021"/>
                  <a:gd name="connsiteX17" fmla="*/ 27432 w 4375539"/>
                  <a:gd name="connsiteY17" fmla="*/ 1856901 h 2817021"/>
                  <a:gd name="connsiteX18" fmla="*/ 36576 w 4375539"/>
                  <a:gd name="connsiteY18" fmla="*/ 2195229 h 2817021"/>
                  <a:gd name="connsiteX19" fmla="*/ 54864 w 4375539"/>
                  <a:gd name="connsiteY19" fmla="*/ 2341533 h 2817021"/>
                  <a:gd name="connsiteX20" fmla="*/ 64008 w 4375539"/>
                  <a:gd name="connsiteY20" fmla="*/ 2378109 h 2817021"/>
                  <a:gd name="connsiteX21" fmla="*/ 91440 w 4375539"/>
                  <a:gd name="connsiteY21" fmla="*/ 2496981 h 2817021"/>
                  <a:gd name="connsiteX22" fmla="*/ 109728 w 4375539"/>
                  <a:gd name="connsiteY22" fmla="*/ 2524413 h 2817021"/>
                  <a:gd name="connsiteX23" fmla="*/ 118872 w 4375539"/>
                  <a:gd name="connsiteY23" fmla="*/ 2551845 h 2817021"/>
                  <a:gd name="connsiteX24" fmla="*/ 146304 w 4375539"/>
                  <a:gd name="connsiteY24" fmla="*/ 2579277 h 2817021"/>
                  <a:gd name="connsiteX25" fmla="*/ 164592 w 4375539"/>
                  <a:gd name="connsiteY25" fmla="*/ 2606709 h 2817021"/>
                  <a:gd name="connsiteX26" fmla="*/ 173736 w 4375539"/>
                  <a:gd name="connsiteY26" fmla="*/ 2634141 h 2817021"/>
                  <a:gd name="connsiteX27" fmla="*/ 265176 w 4375539"/>
                  <a:gd name="connsiteY27" fmla="*/ 2689005 h 2817021"/>
                  <a:gd name="connsiteX28" fmla="*/ 292608 w 4375539"/>
                  <a:gd name="connsiteY28" fmla="*/ 2707293 h 2817021"/>
                  <a:gd name="connsiteX29" fmla="*/ 347472 w 4375539"/>
                  <a:gd name="connsiteY29" fmla="*/ 2725581 h 2817021"/>
                  <a:gd name="connsiteX30" fmla="*/ 374904 w 4375539"/>
                  <a:gd name="connsiteY30" fmla="*/ 2734725 h 2817021"/>
                  <a:gd name="connsiteX31" fmla="*/ 475488 w 4375539"/>
                  <a:gd name="connsiteY31" fmla="*/ 2771301 h 2817021"/>
                  <a:gd name="connsiteX32" fmla="*/ 594360 w 4375539"/>
                  <a:gd name="connsiteY32" fmla="*/ 2807877 h 2817021"/>
                  <a:gd name="connsiteX33" fmla="*/ 676656 w 4375539"/>
                  <a:gd name="connsiteY33" fmla="*/ 2817021 h 2817021"/>
                  <a:gd name="connsiteX34" fmla="*/ 841248 w 4375539"/>
                  <a:gd name="connsiteY34" fmla="*/ 2798733 h 2817021"/>
                  <a:gd name="connsiteX35" fmla="*/ 923544 w 4375539"/>
                  <a:gd name="connsiteY35" fmla="*/ 2780445 h 2817021"/>
                  <a:gd name="connsiteX36" fmla="*/ 1124712 w 4375539"/>
                  <a:gd name="connsiteY36" fmla="*/ 2789589 h 2817021"/>
                  <a:gd name="connsiteX37" fmla="*/ 1207008 w 4375539"/>
                  <a:gd name="connsiteY37" fmla="*/ 2798733 h 2817021"/>
                  <a:gd name="connsiteX38" fmla="*/ 1335024 w 4375539"/>
                  <a:gd name="connsiteY38" fmla="*/ 2780445 h 2817021"/>
                  <a:gd name="connsiteX39" fmla="*/ 1490472 w 4375539"/>
                  <a:gd name="connsiteY39" fmla="*/ 2743869 h 2817021"/>
                  <a:gd name="connsiteX40" fmla="*/ 1517904 w 4375539"/>
                  <a:gd name="connsiteY40" fmla="*/ 2725581 h 2817021"/>
                  <a:gd name="connsiteX41" fmla="*/ 1545336 w 4375539"/>
                  <a:gd name="connsiteY41" fmla="*/ 2716437 h 2817021"/>
                  <a:gd name="connsiteX42" fmla="*/ 1563624 w 4375539"/>
                  <a:gd name="connsiteY42" fmla="*/ 2689005 h 2817021"/>
                  <a:gd name="connsiteX43" fmla="*/ 1600200 w 4375539"/>
                  <a:gd name="connsiteY43" fmla="*/ 2643285 h 2817021"/>
                  <a:gd name="connsiteX44" fmla="*/ 1682496 w 4375539"/>
                  <a:gd name="connsiteY44" fmla="*/ 2560989 h 2817021"/>
                  <a:gd name="connsiteX45" fmla="*/ 1728216 w 4375539"/>
                  <a:gd name="connsiteY45" fmla="*/ 2496981 h 2817021"/>
                  <a:gd name="connsiteX46" fmla="*/ 1746504 w 4375539"/>
                  <a:gd name="connsiteY46" fmla="*/ 2451261 h 2817021"/>
                  <a:gd name="connsiteX47" fmla="*/ 1755648 w 4375539"/>
                  <a:gd name="connsiteY47" fmla="*/ 2423829 h 2817021"/>
                  <a:gd name="connsiteX48" fmla="*/ 1773936 w 4375539"/>
                  <a:gd name="connsiteY48" fmla="*/ 2396397 h 2817021"/>
                  <a:gd name="connsiteX49" fmla="*/ 1783080 w 4375539"/>
                  <a:gd name="connsiteY49" fmla="*/ 2350677 h 2817021"/>
                  <a:gd name="connsiteX50" fmla="*/ 1801368 w 4375539"/>
                  <a:gd name="connsiteY50" fmla="*/ 2323245 h 2817021"/>
                  <a:gd name="connsiteX51" fmla="*/ 1819656 w 4375539"/>
                  <a:gd name="connsiteY51" fmla="*/ 2250093 h 2817021"/>
                  <a:gd name="connsiteX52" fmla="*/ 1837944 w 4375539"/>
                  <a:gd name="connsiteY52" fmla="*/ 2131221 h 2817021"/>
                  <a:gd name="connsiteX53" fmla="*/ 1847088 w 4375539"/>
                  <a:gd name="connsiteY53" fmla="*/ 2085501 h 2817021"/>
                  <a:gd name="connsiteX54" fmla="*/ 1965960 w 4375539"/>
                  <a:gd name="connsiteY54" fmla="*/ 1957485 h 2817021"/>
                  <a:gd name="connsiteX55" fmla="*/ 2011680 w 4375539"/>
                  <a:gd name="connsiteY55" fmla="*/ 1939197 h 2817021"/>
                  <a:gd name="connsiteX56" fmla="*/ 2112264 w 4375539"/>
                  <a:gd name="connsiteY56" fmla="*/ 1875189 h 2817021"/>
                  <a:gd name="connsiteX57" fmla="*/ 2176272 w 4375539"/>
                  <a:gd name="connsiteY57" fmla="*/ 1838613 h 2817021"/>
                  <a:gd name="connsiteX58" fmla="*/ 2276856 w 4375539"/>
                  <a:gd name="connsiteY58" fmla="*/ 1783749 h 2817021"/>
                  <a:gd name="connsiteX59" fmla="*/ 2313432 w 4375539"/>
                  <a:gd name="connsiteY59" fmla="*/ 1765461 h 2817021"/>
                  <a:gd name="connsiteX60" fmla="*/ 2386584 w 4375539"/>
                  <a:gd name="connsiteY60" fmla="*/ 1747173 h 2817021"/>
                  <a:gd name="connsiteX61" fmla="*/ 2642616 w 4375539"/>
                  <a:gd name="connsiteY61" fmla="*/ 1756317 h 2817021"/>
                  <a:gd name="connsiteX62" fmla="*/ 2679192 w 4375539"/>
                  <a:gd name="connsiteY62" fmla="*/ 1765461 h 2817021"/>
                  <a:gd name="connsiteX63" fmla="*/ 2761488 w 4375539"/>
                  <a:gd name="connsiteY63" fmla="*/ 1774605 h 2817021"/>
                  <a:gd name="connsiteX64" fmla="*/ 2834640 w 4375539"/>
                  <a:gd name="connsiteY64" fmla="*/ 1783749 h 2817021"/>
                  <a:gd name="connsiteX65" fmla="*/ 2953512 w 4375539"/>
                  <a:gd name="connsiteY65" fmla="*/ 1802037 h 2817021"/>
                  <a:gd name="connsiteX66" fmla="*/ 3072384 w 4375539"/>
                  <a:gd name="connsiteY66" fmla="*/ 1811181 h 2817021"/>
                  <a:gd name="connsiteX67" fmla="*/ 3319272 w 4375539"/>
                  <a:gd name="connsiteY67" fmla="*/ 1774605 h 2817021"/>
                  <a:gd name="connsiteX68" fmla="*/ 3639312 w 4375539"/>
                  <a:gd name="connsiteY68" fmla="*/ 1783749 h 2817021"/>
                  <a:gd name="connsiteX69" fmla="*/ 3721608 w 4375539"/>
                  <a:gd name="connsiteY69" fmla="*/ 1792893 h 2817021"/>
                  <a:gd name="connsiteX70" fmla="*/ 3858768 w 4375539"/>
                  <a:gd name="connsiteY70" fmla="*/ 1774605 h 2817021"/>
                  <a:gd name="connsiteX71" fmla="*/ 3922776 w 4375539"/>
                  <a:gd name="connsiteY71" fmla="*/ 1756317 h 2817021"/>
                  <a:gd name="connsiteX72" fmla="*/ 4032504 w 4375539"/>
                  <a:gd name="connsiteY72" fmla="*/ 1719741 h 2817021"/>
                  <a:gd name="connsiteX73" fmla="*/ 4096512 w 4375539"/>
                  <a:gd name="connsiteY73" fmla="*/ 1701453 h 2817021"/>
                  <a:gd name="connsiteX74" fmla="*/ 4160520 w 4375539"/>
                  <a:gd name="connsiteY74" fmla="*/ 1664877 h 2817021"/>
                  <a:gd name="connsiteX75" fmla="*/ 4197096 w 4375539"/>
                  <a:gd name="connsiteY75" fmla="*/ 1600869 h 2817021"/>
                  <a:gd name="connsiteX76" fmla="*/ 4206240 w 4375539"/>
                  <a:gd name="connsiteY76" fmla="*/ 1573437 h 2817021"/>
                  <a:gd name="connsiteX77" fmla="*/ 4224528 w 4375539"/>
                  <a:gd name="connsiteY77" fmla="*/ 1546005 h 2817021"/>
                  <a:gd name="connsiteX78" fmla="*/ 4242816 w 4375539"/>
                  <a:gd name="connsiteY78" fmla="*/ 1463709 h 2817021"/>
                  <a:gd name="connsiteX79" fmla="*/ 4251960 w 4375539"/>
                  <a:gd name="connsiteY79" fmla="*/ 1417989 h 2817021"/>
                  <a:gd name="connsiteX80" fmla="*/ 4270248 w 4375539"/>
                  <a:gd name="connsiteY80" fmla="*/ 1381413 h 2817021"/>
                  <a:gd name="connsiteX81" fmla="*/ 4288536 w 4375539"/>
                  <a:gd name="connsiteY81" fmla="*/ 1317405 h 2817021"/>
                  <a:gd name="connsiteX82" fmla="*/ 4306824 w 4375539"/>
                  <a:gd name="connsiteY82" fmla="*/ 1271685 h 2817021"/>
                  <a:gd name="connsiteX83" fmla="*/ 4325112 w 4375539"/>
                  <a:gd name="connsiteY83" fmla="*/ 1180245 h 2817021"/>
                  <a:gd name="connsiteX84" fmla="*/ 4343400 w 4375539"/>
                  <a:gd name="connsiteY84" fmla="*/ 1079661 h 2817021"/>
                  <a:gd name="connsiteX85" fmla="*/ 4370831 w 4375539"/>
                  <a:gd name="connsiteY85" fmla="*/ 969935 h 2817021"/>
                  <a:gd name="connsiteX86" fmla="*/ 4334256 w 4375539"/>
                  <a:gd name="connsiteY86" fmla="*/ 595029 h 2817021"/>
                  <a:gd name="connsiteX87" fmla="*/ 3995928 w 4375539"/>
                  <a:gd name="connsiteY87" fmla="*/ 64677 h 2817021"/>
                  <a:gd name="connsiteX88" fmla="*/ 2962656 w 4375539"/>
                  <a:gd name="connsiteY88" fmla="*/ 18957 h 2817021"/>
                  <a:gd name="connsiteX89" fmla="*/ 2697480 w 4375539"/>
                  <a:gd name="connsiteY89" fmla="*/ 156117 h 2817021"/>
                  <a:gd name="connsiteX90" fmla="*/ 2642616 w 4375539"/>
                  <a:gd name="connsiteY90" fmla="*/ 174405 h 2817021"/>
                  <a:gd name="connsiteX91" fmla="*/ 2578608 w 4375539"/>
                  <a:gd name="connsiteY91" fmla="*/ 210981 h 2817021"/>
                  <a:gd name="connsiteX92" fmla="*/ 2523744 w 4375539"/>
                  <a:gd name="connsiteY92" fmla="*/ 247557 h 2817021"/>
                  <a:gd name="connsiteX93" fmla="*/ 2496312 w 4375539"/>
                  <a:gd name="connsiteY93" fmla="*/ 265845 h 2817021"/>
                  <a:gd name="connsiteX94" fmla="*/ 2414016 w 4375539"/>
                  <a:gd name="connsiteY94" fmla="*/ 338997 h 2817021"/>
                  <a:gd name="connsiteX95" fmla="*/ 2395728 w 4375539"/>
                  <a:gd name="connsiteY95" fmla="*/ 366429 h 2817021"/>
                  <a:gd name="connsiteX96" fmla="*/ 2359152 w 4375539"/>
                  <a:gd name="connsiteY96" fmla="*/ 439581 h 2817021"/>
                  <a:gd name="connsiteX97" fmla="*/ 2340864 w 4375539"/>
                  <a:gd name="connsiteY97" fmla="*/ 512733 h 2817021"/>
                  <a:gd name="connsiteX98" fmla="*/ 2322576 w 4375539"/>
                  <a:gd name="connsiteY98" fmla="*/ 604173 h 2817021"/>
                  <a:gd name="connsiteX99" fmla="*/ 2267712 w 4375539"/>
                  <a:gd name="connsiteY99" fmla="*/ 659037 h 2817021"/>
                  <a:gd name="connsiteX100" fmla="*/ 2221992 w 4375539"/>
                  <a:gd name="connsiteY100" fmla="*/ 713901 h 2817021"/>
                  <a:gd name="connsiteX101" fmla="*/ 2167128 w 4375539"/>
                  <a:gd name="connsiteY101" fmla="*/ 759621 h 2817021"/>
                  <a:gd name="connsiteX102" fmla="*/ 2130552 w 4375539"/>
                  <a:gd name="connsiteY102" fmla="*/ 787053 h 2817021"/>
                  <a:gd name="connsiteX103" fmla="*/ 2029968 w 4375539"/>
                  <a:gd name="connsiteY103" fmla="*/ 832773 h 2817021"/>
                  <a:gd name="connsiteX104" fmla="*/ 1947672 w 4375539"/>
                  <a:gd name="connsiteY104" fmla="*/ 841917 h 2817021"/>
                  <a:gd name="connsiteX105" fmla="*/ 1728216 w 4375539"/>
                  <a:gd name="connsiteY105" fmla="*/ 860205 h 2817021"/>
                  <a:gd name="connsiteX106" fmla="*/ 1627632 w 4375539"/>
                  <a:gd name="connsiteY106" fmla="*/ 841917 h 2817021"/>
                  <a:gd name="connsiteX0" fmla="*/ 1627632 w 4375539"/>
                  <a:gd name="connsiteY0" fmla="*/ 841917 h 2817021"/>
                  <a:gd name="connsiteX1" fmla="*/ 1627632 w 4375539"/>
                  <a:gd name="connsiteY1" fmla="*/ 841917 h 2817021"/>
                  <a:gd name="connsiteX2" fmla="*/ 1316736 w 4375539"/>
                  <a:gd name="connsiteY2" fmla="*/ 860205 h 2817021"/>
                  <a:gd name="connsiteX3" fmla="*/ 914400 w 4375539"/>
                  <a:gd name="connsiteY3" fmla="*/ 878493 h 2817021"/>
                  <a:gd name="connsiteX4" fmla="*/ 813816 w 4375539"/>
                  <a:gd name="connsiteY4" fmla="*/ 887637 h 2817021"/>
                  <a:gd name="connsiteX5" fmla="*/ 731520 w 4375539"/>
                  <a:gd name="connsiteY5" fmla="*/ 896781 h 2817021"/>
                  <a:gd name="connsiteX6" fmla="*/ 457200 w 4375539"/>
                  <a:gd name="connsiteY6" fmla="*/ 924213 h 2817021"/>
                  <a:gd name="connsiteX7" fmla="*/ 347472 w 4375539"/>
                  <a:gd name="connsiteY7" fmla="*/ 942501 h 2817021"/>
                  <a:gd name="connsiteX8" fmla="*/ 320040 w 4375539"/>
                  <a:gd name="connsiteY8" fmla="*/ 951645 h 2817021"/>
                  <a:gd name="connsiteX9" fmla="*/ 283464 w 4375539"/>
                  <a:gd name="connsiteY9" fmla="*/ 960789 h 2817021"/>
                  <a:gd name="connsiteX10" fmla="*/ 219456 w 4375539"/>
                  <a:gd name="connsiteY10" fmla="*/ 979077 h 2817021"/>
                  <a:gd name="connsiteX11" fmla="*/ 146304 w 4375539"/>
                  <a:gd name="connsiteY11" fmla="*/ 997365 h 2817021"/>
                  <a:gd name="connsiteX12" fmla="*/ 82296 w 4375539"/>
                  <a:gd name="connsiteY12" fmla="*/ 1024797 h 2817021"/>
                  <a:gd name="connsiteX13" fmla="*/ 36576 w 4375539"/>
                  <a:gd name="connsiteY13" fmla="*/ 1244253 h 2817021"/>
                  <a:gd name="connsiteX14" fmla="*/ 0 w 4375539"/>
                  <a:gd name="connsiteY14" fmla="*/ 1390557 h 2817021"/>
                  <a:gd name="connsiteX15" fmla="*/ 9144 w 4375539"/>
                  <a:gd name="connsiteY15" fmla="*/ 1619157 h 2817021"/>
                  <a:gd name="connsiteX16" fmla="*/ 18288 w 4375539"/>
                  <a:gd name="connsiteY16" fmla="*/ 1701453 h 2817021"/>
                  <a:gd name="connsiteX17" fmla="*/ 27432 w 4375539"/>
                  <a:gd name="connsiteY17" fmla="*/ 1856901 h 2817021"/>
                  <a:gd name="connsiteX18" fmla="*/ 36576 w 4375539"/>
                  <a:gd name="connsiteY18" fmla="*/ 2195229 h 2817021"/>
                  <a:gd name="connsiteX19" fmla="*/ 54864 w 4375539"/>
                  <a:gd name="connsiteY19" fmla="*/ 2341533 h 2817021"/>
                  <a:gd name="connsiteX20" fmla="*/ 64008 w 4375539"/>
                  <a:gd name="connsiteY20" fmla="*/ 2378109 h 2817021"/>
                  <a:gd name="connsiteX21" fmla="*/ 91440 w 4375539"/>
                  <a:gd name="connsiteY21" fmla="*/ 2496981 h 2817021"/>
                  <a:gd name="connsiteX22" fmla="*/ 109728 w 4375539"/>
                  <a:gd name="connsiteY22" fmla="*/ 2524413 h 2817021"/>
                  <a:gd name="connsiteX23" fmla="*/ 118872 w 4375539"/>
                  <a:gd name="connsiteY23" fmla="*/ 2551845 h 2817021"/>
                  <a:gd name="connsiteX24" fmla="*/ 146304 w 4375539"/>
                  <a:gd name="connsiteY24" fmla="*/ 2579277 h 2817021"/>
                  <a:gd name="connsiteX25" fmla="*/ 164592 w 4375539"/>
                  <a:gd name="connsiteY25" fmla="*/ 2606709 h 2817021"/>
                  <a:gd name="connsiteX26" fmla="*/ 173736 w 4375539"/>
                  <a:gd name="connsiteY26" fmla="*/ 2634141 h 2817021"/>
                  <a:gd name="connsiteX27" fmla="*/ 265176 w 4375539"/>
                  <a:gd name="connsiteY27" fmla="*/ 2689005 h 2817021"/>
                  <a:gd name="connsiteX28" fmla="*/ 292608 w 4375539"/>
                  <a:gd name="connsiteY28" fmla="*/ 2707293 h 2817021"/>
                  <a:gd name="connsiteX29" fmla="*/ 347472 w 4375539"/>
                  <a:gd name="connsiteY29" fmla="*/ 2725581 h 2817021"/>
                  <a:gd name="connsiteX30" fmla="*/ 374904 w 4375539"/>
                  <a:gd name="connsiteY30" fmla="*/ 2734725 h 2817021"/>
                  <a:gd name="connsiteX31" fmla="*/ 475488 w 4375539"/>
                  <a:gd name="connsiteY31" fmla="*/ 2771301 h 2817021"/>
                  <a:gd name="connsiteX32" fmla="*/ 594360 w 4375539"/>
                  <a:gd name="connsiteY32" fmla="*/ 2807877 h 2817021"/>
                  <a:gd name="connsiteX33" fmla="*/ 676656 w 4375539"/>
                  <a:gd name="connsiteY33" fmla="*/ 2817021 h 2817021"/>
                  <a:gd name="connsiteX34" fmla="*/ 841248 w 4375539"/>
                  <a:gd name="connsiteY34" fmla="*/ 2798733 h 2817021"/>
                  <a:gd name="connsiteX35" fmla="*/ 923544 w 4375539"/>
                  <a:gd name="connsiteY35" fmla="*/ 2780445 h 2817021"/>
                  <a:gd name="connsiteX36" fmla="*/ 1124712 w 4375539"/>
                  <a:gd name="connsiteY36" fmla="*/ 2789589 h 2817021"/>
                  <a:gd name="connsiteX37" fmla="*/ 1207008 w 4375539"/>
                  <a:gd name="connsiteY37" fmla="*/ 2798733 h 2817021"/>
                  <a:gd name="connsiteX38" fmla="*/ 1335024 w 4375539"/>
                  <a:gd name="connsiteY38" fmla="*/ 2780445 h 2817021"/>
                  <a:gd name="connsiteX39" fmla="*/ 1490472 w 4375539"/>
                  <a:gd name="connsiteY39" fmla="*/ 2743869 h 2817021"/>
                  <a:gd name="connsiteX40" fmla="*/ 1517904 w 4375539"/>
                  <a:gd name="connsiteY40" fmla="*/ 2725581 h 2817021"/>
                  <a:gd name="connsiteX41" fmla="*/ 1545336 w 4375539"/>
                  <a:gd name="connsiteY41" fmla="*/ 2716437 h 2817021"/>
                  <a:gd name="connsiteX42" fmla="*/ 1563624 w 4375539"/>
                  <a:gd name="connsiteY42" fmla="*/ 2689005 h 2817021"/>
                  <a:gd name="connsiteX43" fmla="*/ 1600200 w 4375539"/>
                  <a:gd name="connsiteY43" fmla="*/ 2643285 h 2817021"/>
                  <a:gd name="connsiteX44" fmla="*/ 1682496 w 4375539"/>
                  <a:gd name="connsiteY44" fmla="*/ 2560989 h 2817021"/>
                  <a:gd name="connsiteX45" fmla="*/ 1728216 w 4375539"/>
                  <a:gd name="connsiteY45" fmla="*/ 2496981 h 2817021"/>
                  <a:gd name="connsiteX46" fmla="*/ 1746504 w 4375539"/>
                  <a:gd name="connsiteY46" fmla="*/ 2451261 h 2817021"/>
                  <a:gd name="connsiteX47" fmla="*/ 1755648 w 4375539"/>
                  <a:gd name="connsiteY47" fmla="*/ 2423829 h 2817021"/>
                  <a:gd name="connsiteX48" fmla="*/ 1773936 w 4375539"/>
                  <a:gd name="connsiteY48" fmla="*/ 2396397 h 2817021"/>
                  <a:gd name="connsiteX49" fmla="*/ 1783080 w 4375539"/>
                  <a:gd name="connsiteY49" fmla="*/ 2350677 h 2817021"/>
                  <a:gd name="connsiteX50" fmla="*/ 1801368 w 4375539"/>
                  <a:gd name="connsiteY50" fmla="*/ 2323245 h 2817021"/>
                  <a:gd name="connsiteX51" fmla="*/ 1819656 w 4375539"/>
                  <a:gd name="connsiteY51" fmla="*/ 2250093 h 2817021"/>
                  <a:gd name="connsiteX52" fmla="*/ 1837944 w 4375539"/>
                  <a:gd name="connsiteY52" fmla="*/ 2131221 h 2817021"/>
                  <a:gd name="connsiteX53" fmla="*/ 1847088 w 4375539"/>
                  <a:gd name="connsiteY53" fmla="*/ 2085501 h 2817021"/>
                  <a:gd name="connsiteX54" fmla="*/ 1965960 w 4375539"/>
                  <a:gd name="connsiteY54" fmla="*/ 1957485 h 2817021"/>
                  <a:gd name="connsiteX55" fmla="*/ 2011680 w 4375539"/>
                  <a:gd name="connsiteY55" fmla="*/ 1939197 h 2817021"/>
                  <a:gd name="connsiteX56" fmla="*/ 2112264 w 4375539"/>
                  <a:gd name="connsiteY56" fmla="*/ 1875189 h 2817021"/>
                  <a:gd name="connsiteX57" fmla="*/ 2176272 w 4375539"/>
                  <a:gd name="connsiteY57" fmla="*/ 1838613 h 2817021"/>
                  <a:gd name="connsiteX58" fmla="*/ 2276856 w 4375539"/>
                  <a:gd name="connsiteY58" fmla="*/ 1783749 h 2817021"/>
                  <a:gd name="connsiteX59" fmla="*/ 2313432 w 4375539"/>
                  <a:gd name="connsiteY59" fmla="*/ 1765461 h 2817021"/>
                  <a:gd name="connsiteX60" fmla="*/ 2386584 w 4375539"/>
                  <a:gd name="connsiteY60" fmla="*/ 1747173 h 2817021"/>
                  <a:gd name="connsiteX61" fmla="*/ 2642616 w 4375539"/>
                  <a:gd name="connsiteY61" fmla="*/ 1756317 h 2817021"/>
                  <a:gd name="connsiteX62" fmla="*/ 2679192 w 4375539"/>
                  <a:gd name="connsiteY62" fmla="*/ 1765461 h 2817021"/>
                  <a:gd name="connsiteX63" fmla="*/ 2761488 w 4375539"/>
                  <a:gd name="connsiteY63" fmla="*/ 1774605 h 2817021"/>
                  <a:gd name="connsiteX64" fmla="*/ 2834640 w 4375539"/>
                  <a:gd name="connsiteY64" fmla="*/ 1783749 h 2817021"/>
                  <a:gd name="connsiteX65" fmla="*/ 2953512 w 4375539"/>
                  <a:gd name="connsiteY65" fmla="*/ 1802037 h 2817021"/>
                  <a:gd name="connsiteX66" fmla="*/ 3072384 w 4375539"/>
                  <a:gd name="connsiteY66" fmla="*/ 1811181 h 2817021"/>
                  <a:gd name="connsiteX67" fmla="*/ 3319272 w 4375539"/>
                  <a:gd name="connsiteY67" fmla="*/ 1774605 h 2817021"/>
                  <a:gd name="connsiteX68" fmla="*/ 3639312 w 4375539"/>
                  <a:gd name="connsiteY68" fmla="*/ 1783749 h 2817021"/>
                  <a:gd name="connsiteX69" fmla="*/ 3721608 w 4375539"/>
                  <a:gd name="connsiteY69" fmla="*/ 1792893 h 2817021"/>
                  <a:gd name="connsiteX70" fmla="*/ 3858768 w 4375539"/>
                  <a:gd name="connsiteY70" fmla="*/ 1774605 h 2817021"/>
                  <a:gd name="connsiteX71" fmla="*/ 3922776 w 4375539"/>
                  <a:gd name="connsiteY71" fmla="*/ 1756317 h 2817021"/>
                  <a:gd name="connsiteX72" fmla="*/ 4032504 w 4375539"/>
                  <a:gd name="connsiteY72" fmla="*/ 1719741 h 2817021"/>
                  <a:gd name="connsiteX73" fmla="*/ 4096512 w 4375539"/>
                  <a:gd name="connsiteY73" fmla="*/ 1701453 h 2817021"/>
                  <a:gd name="connsiteX74" fmla="*/ 4160520 w 4375539"/>
                  <a:gd name="connsiteY74" fmla="*/ 1664877 h 2817021"/>
                  <a:gd name="connsiteX75" fmla="*/ 4197096 w 4375539"/>
                  <a:gd name="connsiteY75" fmla="*/ 1600869 h 2817021"/>
                  <a:gd name="connsiteX76" fmla="*/ 4206240 w 4375539"/>
                  <a:gd name="connsiteY76" fmla="*/ 1573437 h 2817021"/>
                  <a:gd name="connsiteX77" fmla="*/ 4224528 w 4375539"/>
                  <a:gd name="connsiteY77" fmla="*/ 1546005 h 2817021"/>
                  <a:gd name="connsiteX78" fmla="*/ 4242816 w 4375539"/>
                  <a:gd name="connsiteY78" fmla="*/ 1463709 h 2817021"/>
                  <a:gd name="connsiteX79" fmla="*/ 4251960 w 4375539"/>
                  <a:gd name="connsiteY79" fmla="*/ 1417989 h 2817021"/>
                  <a:gd name="connsiteX80" fmla="*/ 4270248 w 4375539"/>
                  <a:gd name="connsiteY80" fmla="*/ 1381413 h 2817021"/>
                  <a:gd name="connsiteX81" fmla="*/ 4288536 w 4375539"/>
                  <a:gd name="connsiteY81" fmla="*/ 1317405 h 2817021"/>
                  <a:gd name="connsiteX82" fmla="*/ 4306824 w 4375539"/>
                  <a:gd name="connsiteY82" fmla="*/ 1271685 h 2817021"/>
                  <a:gd name="connsiteX83" fmla="*/ 4325112 w 4375539"/>
                  <a:gd name="connsiteY83" fmla="*/ 1180245 h 2817021"/>
                  <a:gd name="connsiteX84" fmla="*/ 4334254 w 4375539"/>
                  <a:gd name="connsiteY84" fmla="*/ 1134527 h 2817021"/>
                  <a:gd name="connsiteX85" fmla="*/ 4343400 w 4375539"/>
                  <a:gd name="connsiteY85" fmla="*/ 1079661 h 2817021"/>
                  <a:gd name="connsiteX86" fmla="*/ 4370831 w 4375539"/>
                  <a:gd name="connsiteY86" fmla="*/ 969935 h 2817021"/>
                  <a:gd name="connsiteX87" fmla="*/ 4334256 w 4375539"/>
                  <a:gd name="connsiteY87" fmla="*/ 595029 h 2817021"/>
                  <a:gd name="connsiteX88" fmla="*/ 3995928 w 4375539"/>
                  <a:gd name="connsiteY88" fmla="*/ 64677 h 2817021"/>
                  <a:gd name="connsiteX89" fmla="*/ 2962656 w 4375539"/>
                  <a:gd name="connsiteY89" fmla="*/ 18957 h 2817021"/>
                  <a:gd name="connsiteX90" fmla="*/ 2697480 w 4375539"/>
                  <a:gd name="connsiteY90" fmla="*/ 156117 h 2817021"/>
                  <a:gd name="connsiteX91" fmla="*/ 2642616 w 4375539"/>
                  <a:gd name="connsiteY91" fmla="*/ 174405 h 2817021"/>
                  <a:gd name="connsiteX92" fmla="*/ 2578608 w 4375539"/>
                  <a:gd name="connsiteY92" fmla="*/ 210981 h 2817021"/>
                  <a:gd name="connsiteX93" fmla="*/ 2523744 w 4375539"/>
                  <a:gd name="connsiteY93" fmla="*/ 247557 h 2817021"/>
                  <a:gd name="connsiteX94" fmla="*/ 2496312 w 4375539"/>
                  <a:gd name="connsiteY94" fmla="*/ 265845 h 2817021"/>
                  <a:gd name="connsiteX95" fmla="*/ 2414016 w 4375539"/>
                  <a:gd name="connsiteY95" fmla="*/ 338997 h 2817021"/>
                  <a:gd name="connsiteX96" fmla="*/ 2395728 w 4375539"/>
                  <a:gd name="connsiteY96" fmla="*/ 366429 h 2817021"/>
                  <a:gd name="connsiteX97" fmla="*/ 2359152 w 4375539"/>
                  <a:gd name="connsiteY97" fmla="*/ 439581 h 2817021"/>
                  <a:gd name="connsiteX98" fmla="*/ 2340864 w 4375539"/>
                  <a:gd name="connsiteY98" fmla="*/ 512733 h 2817021"/>
                  <a:gd name="connsiteX99" fmla="*/ 2322576 w 4375539"/>
                  <a:gd name="connsiteY99" fmla="*/ 604173 h 2817021"/>
                  <a:gd name="connsiteX100" fmla="*/ 2267712 w 4375539"/>
                  <a:gd name="connsiteY100" fmla="*/ 659037 h 2817021"/>
                  <a:gd name="connsiteX101" fmla="*/ 2221992 w 4375539"/>
                  <a:gd name="connsiteY101" fmla="*/ 713901 h 2817021"/>
                  <a:gd name="connsiteX102" fmla="*/ 2167128 w 4375539"/>
                  <a:gd name="connsiteY102" fmla="*/ 759621 h 2817021"/>
                  <a:gd name="connsiteX103" fmla="*/ 2130552 w 4375539"/>
                  <a:gd name="connsiteY103" fmla="*/ 787053 h 2817021"/>
                  <a:gd name="connsiteX104" fmla="*/ 2029968 w 4375539"/>
                  <a:gd name="connsiteY104" fmla="*/ 832773 h 2817021"/>
                  <a:gd name="connsiteX105" fmla="*/ 1947672 w 4375539"/>
                  <a:gd name="connsiteY105" fmla="*/ 841917 h 2817021"/>
                  <a:gd name="connsiteX106" fmla="*/ 1728216 w 4375539"/>
                  <a:gd name="connsiteY106" fmla="*/ 860205 h 2817021"/>
                  <a:gd name="connsiteX107" fmla="*/ 1627632 w 4375539"/>
                  <a:gd name="connsiteY107" fmla="*/ 841917 h 2817021"/>
                  <a:gd name="connsiteX0" fmla="*/ 1627632 w 4375539"/>
                  <a:gd name="connsiteY0" fmla="*/ 841917 h 2817021"/>
                  <a:gd name="connsiteX1" fmla="*/ 1627632 w 4375539"/>
                  <a:gd name="connsiteY1" fmla="*/ 841917 h 2817021"/>
                  <a:gd name="connsiteX2" fmla="*/ 1316736 w 4375539"/>
                  <a:gd name="connsiteY2" fmla="*/ 860205 h 2817021"/>
                  <a:gd name="connsiteX3" fmla="*/ 914400 w 4375539"/>
                  <a:gd name="connsiteY3" fmla="*/ 878493 h 2817021"/>
                  <a:gd name="connsiteX4" fmla="*/ 813816 w 4375539"/>
                  <a:gd name="connsiteY4" fmla="*/ 887637 h 2817021"/>
                  <a:gd name="connsiteX5" fmla="*/ 731520 w 4375539"/>
                  <a:gd name="connsiteY5" fmla="*/ 896781 h 2817021"/>
                  <a:gd name="connsiteX6" fmla="*/ 457200 w 4375539"/>
                  <a:gd name="connsiteY6" fmla="*/ 924213 h 2817021"/>
                  <a:gd name="connsiteX7" fmla="*/ 347472 w 4375539"/>
                  <a:gd name="connsiteY7" fmla="*/ 942501 h 2817021"/>
                  <a:gd name="connsiteX8" fmla="*/ 320040 w 4375539"/>
                  <a:gd name="connsiteY8" fmla="*/ 951645 h 2817021"/>
                  <a:gd name="connsiteX9" fmla="*/ 283464 w 4375539"/>
                  <a:gd name="connsiteY9" fmla="*/ 960789 h 2817021"/>
                  <a:gd name="connsiteX10" fmla="*/ 219456 w 4375539"/>
                  <a:gd name="connsiteY10" fmla="*/ 979077 h 2817021"/>
                  <a:gd name="connsiteX11" fmla="*/ 146304 w 4375539"/>
                  <a:gd name="connsiteY11" fmla="*/ 997365 h 2817021"/>
                  <a:gd name="connsiteX12" fmla="*/ 82296 w 4375539"/>
                  <a:gd name="connsiteY12" fmla="*/ 1024797 h 2817021"/>
                  <a:gd name="connsiteX13" fmla="*/ 36576 w 4375539"/>
                  <a:gd name="connsiteY13" fmla="*/ 1244253 h 2817021"/>
                  <a:gd name="connsiteX14" fmla="*/ 0 w 4375539"/>
                  <a:gd name="connsiteY14" fmla="*/ 1390557 h 2817021"/>
                  <a:gd name="connsiteX15" fmla="*/ 9144 w 4375539"/>
                  <a:gd name="connsiteY15" fmla="*/ 1619157 h 2817021"/>
                  <a:gd name="connsiteX16" fmla="*/ 18288 w 4375539"/>
                  <a:gd name="connsiteY16" fmla="*/ 1701453 h 2817021"/>
                  <a:gd name="connsiteX17" fmla="*/ 27432 w 4375539"/>
                  <a:gd name="connsiteY17" fmla="*/ 1856901 h 2817021"/>
                  <a:gd name="connsiteX18" fmla="*/ 36576 w 4375539"/>
                  <a:gd name="connsiteY18" fmla="*/ 2195229 h 2817021"/>
                  <a:gd name="connsiteX19" fmla="*/ 54864 w 4375539"/>
                  <a:gd name="connsiteY19" fmla="*/ 2341533 h 2817021"/>
                  <a:gd name="connsiteX20" fmla="*/ 64008 w 4375539"/>
                  <a:gd name="connsiteY20" fmla="*/ 2378109 h 2817021"/>
                  <a:gd name="connsiteX21" fmla="*/ 91440 w 4375539"/>
                  <a:gd name="connsiteY21" fmla="*/ 2496981 h 2817021"/>
                  <a:gd name="connsiteX22" fmla="*/ 109728 w 4375539"/>
                  <a:gd name="connsiteY22" fmla="*/ 2524413 h 2817021"/>
                  <a:gd name="connsiteX23" fmla="*/ 118872 w 4375539"/>
                  <a:gd name="connsiteY23" fmla="*/ 2551845 h 2817021"/>
                  <a:gd name="connsiteX24" fmla="*/ 146304 w 4375539"/>
                  <a:gd name="connsiteY24" fmla="*/ 2579277 h 2817021"/>
                  <a:gd name="connsiteX25" fmla="*/ 164592 w 4375539"/>
                  <a:gd name="connsiteY25" fmla="*/ 2606709 h 2817021"/>
                  <a:gd name="connsiteX26" fmla="*/ 173736 w 4375539"/>
                  <a:gd name="connsiteY26" fmla="*/ 2634141 h 2817021"/>
                  <a:gd name="connsiteX27" fmla="*/ 265176 w 4375539"/>
                  <a:gd name="connsiteY27" fmla="*/ 2689005 h 2817021"/>
                  <a:gd name="connsiteX28" fmla="*/ 292608 w 4375539"/>
                  <a:gd name="connsiteY28" fmla="*/ 2707293 h 2817021"/>
                  <a:gd name="connsiteX29" fmla="*/ 347472 w 4375539"/>
                  <a:gd name="connsiteY29" fmla="*/ 2725581 h 2817021"/>
                  <a:gd name="connsiteX30" fmla="*/ 374904 w 4375539"/>
                  <a:gd name="connsiteY30" fmla="*/ 2734725 h 2817021"/>
                  <a:gd name="connsiteX31" fmla="*/ 475488 w 4375539"/>
                  <a:gd name="connsiteY31" fmla="*/ 2771301 h 2817021"/>
                  <a:gd name="connsiteX32" fmla="*/ 594360 w 4375539"/>
                  <a:gd name="connsiteY32" fmla="*/ 2807877 h 2817021"/>
                  <a:gd name="connsiteX33" fmla="*/ 676656 w 4375539"/>
                  <a:gd name="connsiteY33" fmla="*/ 2817021 h 2817021"/>
                  <a:gd name="connsiteX34" fmla="*/ 841248 w 4375539"/>
                  <a:gd name="connsiteY34" fmla="*/ 2798733 h 2817021"/>
                  <a:gd name="connsiteX35" fmla="*/ 923544 w 4375539"/>
                  <a:gd name="connsiteY35" fmla="*/ 2780445 h 2817021"/>
                  <a:gd name="connsiteX36" fmla="*/ 1124712 w 4375539"/>
                  <a:gd name="connsiteY36" fmla="*/ 2789589 h 2817021"/>
                  <a:gd name="connsiteX37" fmla="*/ 1207008 w 4375539"/>
                  <a:gd name="connsiteY37" fmla="*/ 2798733 h 2817021"/>
                  <a:gd name="connsiteX38" fmla="*/ 1335024 w 4375539"/>
                  <a:gd name="connsiteY38" fmla="*/ 2780445 h 2817021"/>
                  <a:gd name="connsiteX39" fmla="*/ 1490472 w 4375539"/>
                  <a:gd name="connsiteY39" fmla="*/ 2743869 h 2817021"/>
                  <a:gd name="connsiteX40" fmla="*/ 1517904 w 4375539"/>
                  <a:gd name="connsiteY40" fmla="*/ 2725581 h 2817021"/>
                  <a:gd name="connsiteX41" fmla="*/ 1545336 w 4375539"/>
                  <a:gd name="connsiteY41" fmla="*/ 2716437 h 2817021"/>
                  <a:gd name="connsiteX42" fmla="*/ 1563624 w 4375539"/>
                  <a:gd name="connsiteY42" fmla="*/ 2689005 h 2817021"/>
                  <a:gd name="connsiteX43" fmla="*/ 1600200 w 4375539"/>
                  <a:gd name="connsiteY43" fmla="*/ 2643285 h 2817021"/>
                  <a:gd name="connsiteX44" fmla="*/ 1682496 w 4375539"/>
                  <a:gd name="connsiteY44" fmla="*/ 2560989 h 2817021"/>
                  <a:gd name="connsiteX45" fmla="*/ 1728216 w 4375539"/>
                  <a:gd name="connsiteY45" fmla="*/ 2496981 h 2817021"/>
                  <a:gd name="connsiteX46" fmla="*/ 1746504 w 4375539"/>
                  <a:gd name="connsiteY46" fmla="*/ 2451261 h 2817021"/>
                  <a:gd name="connsiteX47" fmla="*/ 1755648 w 4375539"/>
                  <a:gd name="connsiteY47" fmla="*/ 2423829 h 2817021"/>
                  <a:gd name="connsiteX48" fmla="*/ 1773936 w 4375539"/>
                  <a:gd name="connsiteY48" fmla="*/ 2396397 h 2817021"/>
                  <a:gd name="connsiteX49" fmla="*/ 1783080 w 4375539"/>
                  <a:gd name="connsiteY49" fmla="*/ 2350677 h 2817021"/>
                  <a:gd name="connsiteX50" fmla="*/ 1801368 w 4375539"/>
                  <a:gd name="connsiteY50" fmla="*/ 2323245 h 2817021"/>
                  <a:gd name="connsiteX51" fmla="*/ 1819656 w 4375539"/>
                  <a:gd name="connsiteY51" fmla="*/ 2250093 h 2817021"/>
                  <a:gd name="connsiteX52" fmla="*/ 1837944 w 4375539"/>
                  <a:gd name="connsiteY52" fmla="*/ 2131221 h 2817021"/>
                  <a:gd name="connsiteX53" fmla="*/ 1847088 w 4375539"/>
                  <a:gd name="connsiteY53" fmla="*/ 2085501 h 2817021"/>
                  <a:gd name="connsiteX54" fmla="*/ 1965960 w 4375539"/>
                  <a:gd name="connsiteY54" fmla="*/ 1957485 h 2817021"/>
                  <a:gd name="connsiteX55" fmla="*/ 2011680 w 4375539"/>
                  <a:gd name="connsiteY55" fmla="*/ 1939197 h 2817021"/>
                  <a:gd name="connsiteX56" fmla="*/ 2112264 w 4375539"/>
                  <a:gd name="connsiteY56" fmla="*/ 1875189 h 2817021"/>
                  <a:gd name="connsiteX57" fmla="*/ 2176272 w 4375539"/>
                  <a:gd name="connsiteY57" fmla="*/ 1838613 h 2817021"/>
                  <a:gd name="connsiteX58" fmla="*/ 2276856 w 4375539"/>
                  <a:gd name="connsiteY58" fmla="*/ 1783749 h 2817021"/>
                  <a:gd name="connsiteX59" fmla="*/ 2313432 w 4375539"/>
                  <a:gd name="connsiteY59" fmla="*/ 1765461 h 2817021"/>
                  <a:gd name="connsiteX60" fmla="*/ 2386584 w 4375539"/>
                  <a:gd name="connsiteY60" fmla="*/ 1747173 h 2817021"/>
                  <a:gd name="connsiteX61" fmla="*/ 2642616 w 4375539"/>
                  <a:gd name="connsiteY61" fmla="*/ 1756317 h 2817021"/>
                  <a:gd name="connsiteX62" fmla="*/ 2679192 w 4375539"/>
                  <a:gd name="connsiteY62" fmla="*/ 1765461 h 2817021"/>
                  <a:gd name="connsiteX63" fmla="*/ 2761488 w 4375539"/>
                  <a:gd name="connsiteY63" fmla="*/ 1774605 h 2817021"/>
                  <a:gd name="connsiteX64" fmla="*/ 2834640 w 4375539"/>
                  <a:gd name="connsiteY64" fmla="*/ 1783749 h 2817021"/>
                  <a:gd name="connsiteX65" fmla="*/ 2953512 w 4375539"/>
                  <a:gd name="connsiteY65" fmla="*/ 1802037 h 2817021"/>
                  <a:gd name="connsiteX66" fmla="*/ 3072384 w 4375539"/>
                  <a:gd name="connsiteY66" fmla="*/ 1811181 h 2817021"/>
                  <a:gd name="connsiteX67" fmla="*/ 3319272 w 4375539"/>
                  <a:gd name="connsiteY67" fmla="*/ 1774605 h 2817021"/>
                  <a:gd name="connsiteX68" fmla="*/ 3639312 w 4375539"/>
                  <a:gd name="connsiteY68" fmla="*/ 1783749 h 2817021"/>
                  <a:gd name="connsiteX69" fmla="*/ 3721608 w 4375539"/>
                  <a:gd name="connsiteY69" fmla="*/ 1792893 h 2817021"/>
                  <a:gd name="connsiteX70" fmla="*/ 3858768 w 4375539"/>
                  <a:gd name="connsiteY70" fmla="*/ 1774605 h 2817021"/>
                  <a:gd name="connsiteX71" fmla="*/ 3922776 w 4375539"/>
                  <a:gd name="connsiteY71" fmla="*/ 1756317 h 2817021"/>
                  <a:gd name="connsiteX72" fmla="*/ 4032504 w 4375539"/>
                  <a:gd name="connsiteY72" fmla="*/ 1719741 h 2817021"/>
                  <a:gd name="connsiteX73" fmla="*/ 4096512 w 4375539"/>
                  <a:gd name="connsiteY73" fmla="*/ 1701453 h 2817021"/>
                  <a:gd name="connsiteX74" fmla="*/ 4160520 w 4375539"/>
                  <a:gd name="connsiteY74" fmla="*/ 1664877 h 2817021"/>
                  <a:gd name="connsiteX75" fmla="*/ 4197096 w 4375539"/>
                  <a:gd name="connsiteY75" fmla="*/ 1600869 h 2817021"/>
                  <a:gd name="connsiteX76" fmla="*/ 4206240 w 4375539"/>
                  <a:gd name="connsiteY76" fmla="*/ 1573437 h 2817021"/>
                  <a:gd name="connsiteX77" fmla="*/ 4224528 w 4375539"/>
                  <a:gd name="connsiteY77" fmla="*/ 1546005 h 2817021"/>
                  <a:gd name="connsiteX78" fmla="*/ 4242816 w 4375539"/>
                  <a:gd name="connsiteY78" fmla="*/ 1463709 h 2817021"/>
                  <a:gd name="connsiteX79" fmla="*/ 4251960 w 4375539"/>
                  <a:gd name="connsiteY79" fmla="*/ 1417989 h 2817021"/>
                  <a:gd name="connsiteX80" fmla="*/ 4270248 w 4375539"/>
                  <a:gd name="connsiteY80" fmla="*/ 1381413 h 2817021"/>
                  <a:gd name="connsiteX81" fmla="*/ 4288536 w 4375539"/>
                  <a:gd name="connsiteY81" fmla="*/ 1317405 h 2817021"/>
                  <a:gd name="connsiteX82" fmla="*/ 4306824 w 4375539"/>
                  <a:gd name="connsiteY82" fmla="*/ 1271685 h 2817021"/>
                  <a:gd name="connsiteX83" fmla="*/ 4325112 w 4375539"/>
                  <a:gd name="connsiteY83" fmla="*/ 1180245 h 2817021"/>
                  <a:gd name="connsiteX84" fmla="*/ 4343400 w 4375539"/>
                  <a:gd name="connsiteY84" fmla="*/ 1079661 h 2817021"/>
                  <a:gd name="connsiteX85" fmla="*/ 4370831 w 4375539"/>
                  <a:gd name="connsiteY85" fmla="*/ 969935 h 2817021"/>
                  <a:gd name="connsiteX86" fmla="*/ 4334256 w 4375539"/>
                  <a:gd name="connsiteY86" fmla="*/ 595029 h 2817021"/>
                  <a:gd name="connsiteX87" fmla="*/ 3995928 w 4375539"/>
                  <a:gd name="connsiteY87" fmla="*/ 64677 h 2817021"/>
                  <a:gd name="connsiteX88" fmla="*/ 2962656 w 4375539"/>
                  <a:gd name="connsiteY88" fmla="*/ 18957 h 2817021"/>
                  <a:gd name="connsiteX89" fmla="*/ 2697480 w 4375539"/>
                  <a:gd name="connsiteY89" fmla="*/ 156117 h 2817021"/>
                  <a:gd name="connsiteX90" fmla="*/ 2642616 w 4375539"/>
                  <a:gd name="connsiteY90" fmla="*/ 174405 h 2817021"/>
                  <a:gd name="connsiteX91" fmla="*/ 2578608 w 4375539"/>
                  <a:gd name="connsiteY91" fmla="*/ 210981 h 2817021"/>
                  <a:gd name="connsiteX92" fmla="*/ 2523744 w 4375539"/>
                  <a:gd name="connsiteY92" fmla="*/ 247557 h 2817021"/>
                  <a:gd name="connsiteX93" fmla="*/ 2496312 w 4375539"/>
                  <a:gd name="connsiteY93" fmla="*/ 265845 h 2817021"/>
                  <a:gd name="connsiteX94" fmla="*/ 2414016 w 4375539"/>
                  <a:gd name="connsiteY94" fmla="*/ 338997 h 2817021"/>
                  <a:gd name="connsiteX95" fmla="*/ 2395728 w 4375539"/>
                  <a:gd name="connsiteY95" fmla="*/ 366429 h 2817021"/>
                  <a:gd name="connsiteX96" fmla="*/ 2359152 w 4375539"/>
                  <a:gd name="connsiteY96" fmla="*/ 439581 h 2817021"/>
                  <a:gd name="connsiteX97" fmla="*/ 2340864 w 4375539"/>
                  <a:gd name="connsiteY97" fmla="*/ 512733 h 2817021"/>
                  <a:gd name="connsiteX98" fmla="*/ 2322576 w 4375539"/>
                  <a:gd name="connsiteY98" fmla="*/ 604173 h 2817021"/>
                  <a:gd name="connsiteX99" fmla="*/ 2267712 w 4375539"/>
                  <a:gd name="connsiteY99" fmla="*/ 659037 h 2817021"/>
                  <a:gd name="connsiteX100" fmla="*/ 2221992 w 4375539"/>
                  <a:gd name="connsiteY100" fmla="*/ 713901 h 2817021"/>
                  <a:gd name="connsiteX101" fmla="*/ 2167128 w 4375539"/>
                  <a:gd name="connsiteY101" fmla="*/ 759621 h 2817021"/>
                  <a:gd name="connsiteX102" fmla="*/ 2130552 w 4375539"/>
                  <a:gd name="connsiteY102" fmla="*/ 787053 h 2817021"/>
                  <a:gd name="connsiteX103" fmla="*/ 2029968 w 4375539"/>
                  <a:gd name="connsiteY103" fmla="*/ 832773 h 2817021"/>
                  <a:gd name="connsiteX104" fmla="*/ 1947672 w 4375539"/>
                  <a:gd name="connsiteY104" fmla="*/ 841917 h 2817021"/>
                  <a:gd name="connsiteX105" fmla="*/ 1728216 w 4375539"/>
                  <a:gd name="connsiteY105" fmla="*/ 860205 h 2817021"/>
                  <a:gd name="connsiteX106" fmla="*/ 1627632 w 4375539"/>
                  <a:gd name="connsiteY106" fmla="*/ 841917 h 2817021"/>
                  <a:gd name="connsiteX0" fmla="*/ 1627632 w 4376777"/>
                  <a:gd name="connsiteY0" fmla="*/ 841917 h 2817021"/>
                  <a:gd name="connsiteX1" fmla="*/ 1627632 w 4376777"/>
                  <a:gd name="connsiteY1" fmla="*/ 841917 h 2817021"/>
                  <a:gd name="connsiteX2" fmla="*/ 1316736 w 4376777"/>
                  <a:gd name="connsiteY2" fmla="*/ 860205 h 2817021"/>
                  <a:gd name="connsiteX3" fmla="*/ 914400 w 4376777"/>
                  <a:gd name="connsiteY3" fmla="*/ 878493 h 2817021"/>
                  <a:gd name="connsiteX4" fmla="*/ 813816 w 4376777"/>
                  <a:gd name="connsiteY4" fmla="*/ 887637 h 2817021"/>
                  <a:gd name="connsiteX5" fmla="*/ 731520 w 4376777"/>
                  <a:gd name="connsiteY5" fmla="*/ 896781 h 2817021"/>
                  <a:gd name="connsiteX6" fmla="*/ 457200 w 4376777"/>
                  <a:gd name="connsiteY6" fmla="*/ 924213 h 2817021"/>
                  <a:gd name="connsiteX7" fmla="*/ 347472 w 4376777"/>
                  <a:gd name="connsiteY7" fmla="*/ 942501 h 2817021"/>
                  <a:gd name="connsiteX8" fmla="*/ 320040 w 4376777"/>
                  <a:gd name="connsiteY8" fmla="*/ 951645 h 2817021"/>
                  <a:gd name="connsiteX9" fmla="*/ 283464 w 4376777"/>
                  <a:gd name="connsiteY9" fmla="*/ 960789 h 2817021"/>
                  <a:gd name="connsiteX10" fmla="*/ 219456 w 4376777"/>
                  <a:gd name="connsiteY10" fmla="*/ 979077 h 2817021"/>
                  <a:gd name="connsiteX11" fmla="*/ 146304 w 4376777"/>
                  <a:gd name="connsiteY11" fmla="*/ 997365 h 2817021"/>
                  <a:gd name="connsiteX12" fmla="*/ 82296 w 4376777"/>
                  <a:gd name="connsiteY12" fmla="*/ 1024797 h 2817021"/>
                  <a:gd name="connsiteX13" fmla="*/ 36576 w 4376777"/>
                  <a:gd name="connsiteY13" fmla="*/ 1244253 h 2817021"/>
                  <a:gd name="connsiteX14" fmla="*/ 0 w 4376777"/>
                  <a:gd name="connsiteY14" fmla="*/ 1390557 h 2817021"/>
                  <a:gd name="connsiteX15" fmla="*/ 9144 w 4376777"/>
                  <a:gd name="connsiteY15" fmla="*/ 1619157 h 2817021"/>
                  <a:gd name="connsiteX16" fmla="*/ 18288 w 4376777"/>
                  <a:gd name="connsiteY16" fmla="*/ 1701453 h 2817021"/>
                  <a:gd name="connsiteX17" fmla="*/ 27432 w 4376777"/>
                  <a:gd name="connsiteY17" fmla="*/ 1856901 h 2817021"/>
                  <a:gd name="connsiteX18" fmla="*/ 36576 w 4376777"/>
                  <a:gd name="connsiteY18" fmla="*/ 2195229 h 2817021"/>
                  <a:gd name="connsiteX19" fmla="*/ 54864 w 4376777"/>
                  <a:gd name="connsiteY19" fmla="*/ 2341533 h 2817021"/>
                  <a:gd name="connsiteX20" fmla="*/ 64008 w 4376777"/>
                  <a:gd name="connsiteY20" fmla="*/ 2378109 h 2817021"/>
                  <a:gd name="connsiteX21" fmla="*/ 91440 w 4376777"/>
                  <a:gd name="connsiteY21" fmla="*/ 2496981 h 2817021"/>
                  <a:gd name="connsiteX22" fmla="*/ 109728 w 4376777"/>
                  <a:gd name="connsiteY22" fmla="*/ 2524413 h 2817021"/>
                  <a:gd name="connsiteX23" fmla="*/ 118872 w 4376777"/>
                  <a:gd name="connsiteY23" fmla="*/ 2551845 h 2817021"/>
                  <a:gd name="connsiteX24" fmla="*/ 146304 w 4376777"/>
                  <a:gd name="connsiteY24" fmla="*/ 2579277 h 2817021"/>
                  <a:gd name="connsiteX25" fmla="*/ 164592 w 4376777"/>
                  <a:gd name="connsiteY25" fmla="*/ 2606709 h 2817021"/>
                  <a:gd name="connsiteX26" fmla="*/ 173736 w 4376777"/>
                  <a:gd name="connsiteY26" fmla="*/ 2634141 h 2817021"/>
                  <a:gd name="connsiteX27" fmla="*/ 265176 w 4376777"/>
                  <a:gd name="connsiteY27" fmla="*/ 2689005 h 2817021"/>
                  <a:gd name="connsiteX28" fmla="*/ 292608 w 4376777"/>
                  <a:gd name="connsiteY28" fmla="*/ 2707293 h 2817021"/>
                  <a:gd name="connsiteX29" fmla="*/ 347472 w 4376777"/>
                  <a:gd name="connsiteY29" fmla="*/ 2725581 h 2817021"/>
                  <a:gd name="connsiteX30" fmla="*/ 374904 w 4376777"/>
                  <a:gd name="connsiteY30" fmla="*/ 2734725 h 2817021"/>
                  <a:gd name="connsiteX31" fmla="*/ 475488 w 4376777"/>
                  <a:gd name="connsiteY31" fmla="*/ 2771301 h 2817021"/>
                  <a:gd name="connsiteX32" fmla="*/ 594360 w 4376777"/>
                  <a:gd name="connsiteY32" fmla="*/ 2807877 h 2817021"/>
                  <a:gd name="connsiteX33" fmla="*/ 676656 w 4376777"/>
                  <a:gd name="connsiteY33" fmla="*/ 2817021 h 2817021"/>
                  <a:gd name="connsiteX34" fmla="*/ 841248 w 4376777"/>
                  <a:gd name="connsiteY34" fmla="*/ 2798733 h 2817021"/>
                  <a:gd name="connsiteX35" fmla="*/ 923544 w 4376777"/>
                  <a:gd name="connsiteY35" fmla="*/ 2780445 h 2817021"/>
                  <a:gd name="connsiteX36" fmla="*/ 1124712 w 4376777"/>
                  <a:gd name="connsiteY36" fmla="*/ 2789589 h 2817021"/>
                  <a:gd name="connsiteX37" fmla="*/ 1207008 w 4376777"/>
                  <a:gd name="connsiteY37" fmla="*/ 2798733 h 2817021"/>
                  <a:gd name="connsiteX38" fmla="*/ 1335024 w 4376777"/>
                  <a:gd name="connsiteY38" fmla="*/ 2780445 h 2817021"/>
                  <a:gd name="connsiteX39" fmla="*/ 1490472 w 4376777"/>
                  <a:gd name="connsiteY39" fmla="*/ 2743869 h 2817021"/>
                  <a:gd name="connsiteX40" fmla="*/ 1517904 w 4376777"/>
                  <a:gd name="connsiteY40" fmla="*/ 2725581 h 2817021"/>
                  <a:gd name="connsiteX41" fmla="*/ 1545336 w 4376777"/>
                  <a:gd name="connsiteY41" fmla="*/ 2716437 h 2817021"/>
                  <a:gd name="connsiteX42" fmla="*/ 1563624 w 4376777"/>
                  <a:gd name="connsiteY42" fmla="*/ 2689005 h 2817021"/>
                  <a:gd name="connsiteX43" fmla="*/ 1600200 w 4376777"/>
                  <a:gd name="connsiteY43" fmla="*/ 2643285 h 2817021"/>
                  <a:gd name="connsiteX44" fmla="*/ 1682496 w 4376777"/>
                  <a:gd name="connsiteY44" fmla="*/ 2560989 h 2817021"/>
                  <a:gd name="connsiteX45" fmla="*/ 1728216 w 4376777"/>
                  <a:gd name="connsiteY45" fmla="*/ 2496981 h 2817021"/>
                  <a:gd name="connsiteX46" fmla="*/ 1746504 w 4376777"/>
                  <a:gd name="connsiteY46" fmla="*/ 2451261 h 2817021"/>
                  <a:gd name="connsiteX47" fmla="*/ 1755648 w 4376777"/>
                  <a:gd name="connsiteY47" fmla="*/ 2423829 h 2817021"/>
                  <a:gd name="connsiteX48" fmla="*/ 1773936 w 4376777"/>
                  <a:gd name="connsiteY48" fmla="*/ 2396397 h 2817021"/>
                  <a:gd name="connsiteX49" fmla="*/ 1783080 w 4376777"/>
                  <a:gd name="connsiteY49" fmla="*/ 2350677 h 2817021"/>
                  <a:gd name="connsiteX50" fmla="*/ 1801368 w 4376777"/>
                  <a:gd name="connsiteY50" fmla="*/ 2323245 h 2817021"/>
                  <a:gd name="connsiteX51" fmla="*/ 1819656 w 4376777"/>
                  <a:gd name="connsiteY51" fmla="*/ 2250093 h 2817021"/>
                  <a:gd name="connsiteX52" fmla="*/ 1837944 w 4376777"/>
                  <a:gd name="connsiteY52" fmla="*/ 2131221 h 2817021"/>
                  <a:gd name="connsiteX53" fmla="*/ 1847088 w 4376777"/>
                  <a:gd name="connsiteY53" fmla="*/ 2085501 h 2817021"/>
                  <a:gd name="connsiteX54" fmla="*/ 1965960 w 4376777"/>
                  <a:gd name="connsiteY54" fmla="*/ 1957485 h 2817021"/>
                  <a:gd name="connsiteX55" fmla="*/ 2011680 w 4376777"/>
                  <a:gd name="connsiteY55" fmla="*/ 1939197 h 2817021"/>
                  <a:gd name="connsiteX56" fmla="*/ 2112264 w 4376777"/>
                  <a:gd name="connsiteY56" fmla="*/ 1875189 h 2817021"/>
                  <a:gd name="connsiteX57" fmla="*/ 2176272 w 4376777"/>
                  <a:gd name="connsiteY57" fmla="*/ 1838613 h 2817021"/>
                  <a:gd name="connsiteX58" fmla="*/ 2276856 w 4376777"/>
                  <a:gd name="connsiteY58" fmla="*/ 1783749 h 2817021"/>
                  <a:gd name="connsiteX59" fmla="*/ 2313432 w 4376777"/>
                  <a:gd name="connsiteY59" fmla="*/ 1765461 h 2817021"/>
                  <a:gd name="connsiteX60" fmla="*/ 2386584 w 4376777"/>
                  <a:gd name="connsiteY60" fmla="*/ 1747173 h 2817021"/>
                  <a:gd name="connsiteX61" fmla="*/ 2642616 w 4376777"/>
                  <a:gd name="connsiteY61" fmla="*/ 1756317 h 2817021"/>
                  <a:gd name="connsiteX62" fmla="*/ 2679192 w 4376777"/>
                  <a:gd name="connsiteY62" fmla="*/ 1765461 h 2817021"/>
                  <a:gd name="connsiteX63" fmla="*/ 2761488 w 4376777"/>
                  <a:gd name="connsiteY63" fmla="*/ 1774605 h 2817021"/>
                  <a:gd name="connsiteX64" fmla="*/ 2834640 w 4376777"/>
                  <a:gd name="connsiteY64" fmla="*/ 1783749 h 2817021"/>
                  <a:gd name="connsiteX65" fmla="*/ 2953512 w 4376777"/>
                  <a:gd name="connsiteY65" fmla="*/ 1802037 h 2817021"/>
                  <a:gd name="connsiteX66" fmla="*/ 3072384 w 4376777"/>
                  <a:gd name="connsiteY66" fmla="*/ 1811181 h 2817021"/>
                  <a:gd name="connsiteX67" fmla="*/ 3319272 w 4376777"/>
                  <a:gd name="connsiteY67" fmla="*/ 1774605 h 2817021"/>
                  <a:gd name="connsiteX68" fmla="*/ 3639312 w 4376777"/>
                  <a:gd name="connsiteY68" fmla="*/ 1783749 h 2817021"/>
                  <a:gd name="connsiteX69" fmla="*/ 3721608 w 4376777"/>
                  <a:gd name="connsiteY69" fmla="*/ 1792893 h 2817021"/>
                  <a:gd name="connsiteX70" fmla="*/ 3858768 w 4376777"/>
                  <a:gd name="connsiteY70" fmla="*/ 1774605 h 2817021"/>
                  <a:gd name="connsiteX71" fmla="*/ 3922776 w 4376777"/>
                  <a:gd name="connsiteY71" fmla="*/ 1756317 h 2817021"/>
                  <a:gd name="connsiteX72" fmla="*/ 4032504 w 4376777"/>
                  <a:gd name="connsiteY72" fmla="*/ 1719741 h 2817021"/>
                  <a:gd name="connsiteX73" fmla="*/ 4096512 w 4376777"/>
                  <a:gd name="connsiteY73" fmla="*/ 1701453 h 2817021"/>
                  <a:gd name="connsiteX74" fmla="*/ 4160520 w 4376777"/>
                  <a:gd name="connsiteY74" fmla="*/ 1664877 h 2817021"/>
                  <a:gd name="connsiteX75" fmla="*/ 4197096 w 4376777"/>
                  <a:gd name="connsiteY75" fmla="*/ 1600869 h 2817021"/>
                  <a:gd name="connsiteX76" fmla="*/ 4206240 w 4376777"/>
                  <a:gd name="connsiteY76" fmla="*/ 1573437 h 2817021"/>
                  <a:gd name="connsiteX77" fmla="*/ 4224528 w 4376777"/>
                  <a:gd name="connsiteY77" fmla="*/ 1546005 h 2817021"/>
                  <a:gd name="connsiteX78" fmla="*/ 4242816 w 4376777"/>
                  <a:gd name="connsiteY78" fmla="*/ 1463709 h 2817021"/>
                  <a:gd name="connsiteX79" fmla="*/ 4251960 w 4376777"/>
                  <a:gd name="connsiteY79" fmla="*/ 1417989 h 2817021"/>
                  <a:gd name="connsiteX80" fmla="*/ 4270248 w 4376777"/>
                  <a:gd name="connsiteY80" fmla="*/ 1381413 h 2817021"/>
                  <a:gd name="connsiteX81" fmla="*/ 4288536 w 4376777"/>
                  <a:gd name="connsiteY81" fmla="*/ 1317405 h 2817021"/>
                  <a:gd name="connsiteX82" fmla="*/ 4306824 w 4376777"/>
                  <a:gd name="connsiteY82" fmla="*/ 1271685 h 2817021"/>
                  <a:gd name="connsiteX83" fmla="*/ 4325112 w 4376777"/>
                  <a:gd name="connsiteY83" fmla="*/ 1180245 h 2817021"/>
                  <a:gd name="connsiteX84" fmla="*/ 4370831 w 4376777"/>
                  <a:gd name="connsiteY84" fmla="*/ 969935 h 2817021"/>
                  <a:gd name="connsiteX85" fmla="*/ 4334256 w 4376777"/>
                  <a:gd name="connsiteY85" fmla="*/ 595029 h 2817021"/>
                  <a:gd name="connsiteX86" fmla="*/ 3995928 w 4376777"/>
                  <a:gd name="connsiteY86" fmla="*/ 64677 h 2817021"/>
                  <a:gd name="connsiteX87" fmla="*/ 2962656 w 4376777"/>
                  <a:gd name="connsiteY87" fmla="*/ 18957 h 2817021"/>
                  <a:gd name="connsiteX88" fmla="*/ 2697480 w 4376777"/>
                  <a:gd name="connsiteY88" fmla="*/ 156117 h 2817021"/>
                  <a:gd name="connsiteX89" fmla="*/ 2642616 w 4376777"/>
                  <a:gd name="connsiteY89" fmla="*/ 174405 h 2817021"/>
                  <a:gd name="connsiteX90" fmla="*/ 2578608 w 4376777"/>
                  <a:gd name="connsiteY90" fmla="*/ 210981 h 2817021"/>
                  <a:gd name="connsiteX91" fmla="*/ 2523744 w 4376777"/>
                  <a:gd name="connsiteY91" fmla="*/ 247557 h 2817021"/>
                  <a:gd name="connsiteX92" fmla="*/ 2496312 w 4376777"/>
                  <a:gd name="connsiteY92" fmla="*/ 265845 h 2817021"/>
                  <a:gd name="connsiteX93" fmla="*/ 2414016 w 4376777"/>
                  <a:gd name="connsiteY93" fmla="*/ 338997 h 2817021"/>
                  <a:gd name="connsiteX94" fmla="*/ 2395728 w 4376777"/>
                  <a:gd name="connsiteY94" fmla="*/ 366429 h 2817021"/>
                  <a:gd name="connsiteX95" fmla="*/ 2359152 w 4376777"/>
                  <a:gd name="connsiteY95" fmla="*/ 439581 h 2817021"/>
                  <a:gd name="connsiteX96" fmla="*/ 2340864 w 4376777"/>
                  <a:gd name="connsiteY96" fmla="*/ 512733 h 2817021"/>
                  <a:gd name="connsiteX97" fmla="*/ 2322576 w 4376777"/>
                  <a:gd name="connsiteY97" fmla="*/ 604173 h 2817021"/>
                  <a:gd name="connsiteX98" fmla="*/ 2267712 w 4376777"/>
                  <a:gd name="connsiteY98" fmla="*/ 659037 h 2817021"/>
                  <a:gd name="connsiteX99" fmla="*/ 2221992 w 4376777"/>
                  <a:gd name="connsiteY99" fmla="*/ 713901 h 2817021"/>
                  <a:gd name="connsiteX100" fmla="*/ 2167128 w 4376777"/>
                  <a:gd name="connsiteY100" fmla="*/ 759621 h 2817021"/>
                  <a:gd name="connsiteX101" fmla="*/ 2130552 w 4376777"/>
                  <a:gd name="connsiteY101" fmla="*/ 787053 h 2817021"/>
                  <a:gd name="connsiteX102" fmla="*/ 2029968 w 4376777"/>
                  <a:gd name="connsiteY102" fmla="*/ 832773 h 2817021"/>
                  <a:gd name="connsiteX103" fmla="*/ 1947672 w 4376777"/>
                  <a:gd name="connsiteY103" fmla="*/ 841917 h 2817021"/>
                  <a:gd name="connsiteX104" fmla="*/ 1728216 w 4376777"/>
                  <a:gd name="connsiteY104" fmla="*/ 860205 h 2817021"/>
                  <a:gd name="connsiteX105" fmla="*/ 1627632 w 4376777"/>
                  <a:gd name="connsiteY105" fmla="*/ 841917 h 2817021"/>
                  <a:gd name="connsiteX0" fmla="*/ 1627632 w 4376155"/>
                  <a:gd name="connsiteY0" fmla="*/ 841917 h 2817021"/>
                  <a:gd name="connsiteX1" fmla="*/ 1627632 w 4376155"/>
                  <a:gd name="connsiteY1" fmla="*/ 841917 h 2817021"/>
                  <a:gd name="connsiteX2" fmla="*/ 1316736 w 4376155"/>
                  <a:gd name="connsiteY2" fmla="*/ 860205 h 2817021"/>
                  <a:gd name="connsiteX3" fmla="*/ 914400 w 4376155"/>
                  <a:gd name="connsiteY3" fmla="*/ 878493 h 2817021"/>
                  <a:gd name="connsiteX4" fmla="*/ 813816 w 4376155"/>
                  <a:gd name="connsiteY4" fmla="*/ 887637 h 2817021"/>
                  <a:gd name="connsiteX5" fmla="*/ 731520 w 4376155"/>
                  <a:gd name="connsiteY5" fmla="*/ 896781 h 2817021"/>
                  <a:gd name="connsiteX6" fmla="*/ 457200 w 4376155"/>
                  <a:gd name="connsiteY6" fmla="*/ 924213 h 2817021"/>
                  <a:gd name="connsiteX7" fmla="*/ 347472 w 4376155"/>
                  <a:gd name="connsiteY7" fmla="*/ 942501 h 2817021"/>
                  <a:gd name="connsiteX8" fmla="*/ 320040 w 4376155"/>
                  <a:gd name="connsiteY8" fmla="*/ 951645 h 2817021"/>
                  <a:gd name="connsiteX9" fmla="*/ 283464 w 4376155"/>
                  <a:gd name="connsiteY9" fmla="*/ 960789 h 2817021"/>
                  <a:gd name="connsiteX10" fmla="*/ 219456 w 4376155"/>
                  <a:gd name="connsiteY10" fmla="*/ 979077 h 2817021"/>
                  <a:gd name="connsiteX11" fmla="*/ 146304 w 4376155"/>
                  <a:gd name="connsiteY11" fmla="*/ 997365 h 2817021"/>
                  <a:gd name="connsiteX12" fmla="*/ 82296 w 4376155"/>
                  <a:gd name="connsiteY12" fmla="*/ 1024797 h 2817021"/>
                  <a:gd name="connsiteX13" fmla="*/ 36576 w 4376155"/>
                  <a:gd name="connsiteY13" fmla="*/ 1244253 h 2817021"/>
                  <a:gd name="connsiteX14" fmla="*/ 0 w 4376155"/>
                  <a:gd name="connsiteY14" fmla="*/ 1390557 h 2817021"/>
                  <a:gd name="connsiteX15" fmla="*/ 9144 w 4376155"/>
                  <a:gd name="connsiteY15" fmla="*/ 1619157 h 2817021"/>
                  <a:gd name="connsiteX16" fmla="*/ 18288 w 4376155"/>
                  <a:gd name="connsiteY16" fmla="*/ 1701453 h 2817021"/>
                  <a:gd name="connsiteX17" fmla="*/ 27432 w 4376155"/>
                  <a:gd name="connsiteY17" fmla="*/ 1856901 h 2817021"/>
                  <a:gd name="connsiteX18" fmla="*/ 36576 w 4376155"/>
                  <a:gd name="connsiteY18" fmla="*/ 2195229 h 2817021"/>
                  <a:gd name="connsiteX19" fmla="*/ 54864 w 4376155"/>
                  <a:gd name="connsiteY19" fmla="*/ 2341533 h 2817021"/>
                  <a:gd name="connsiteX20" fmla="*/ 64008 w 4376155"/>
                  <a:gd name="connsiteY20" fmla="*/ 2378109 h 2817021"/>
                  <a:gd name="connsiteX21" fmla="*/ 91440 w 4376155"/>
                  <a:gd name="connsiteY21" fmla="*/ 2496981 h 2817021"/>
                  <a:gd name="connsiteX22" fmla="*/ 109728 w 4376155"/>
                  <a:gd name="connsiteY22" fmla="*/ 2524413 h 2817021"/>
                  <a:gd name="connsiteX23" fmla="*/ 118872 w 4376155"/>
                  <a:gd name="connsiteY23" fmla="*/ 2551845 h 2817021"/>
                  <a:gd name="connsiteX24" fmla="*/ 146304 w 4376155"/>
                  <a:gd name="connsiteY24" fmla="*/ 2579277 h 2817021"/>
                  <a:gd name="connsiteX25" fmla="*/ 164592 w 4376155"/>
                  <a:gd name="connsiteY25" fmla="*/ 2606709 h 2817021"/>
                  <a:gd name="connsiteX26" fmla="*/ 173736 w 4376155"/>
                  <a:gd name="connsiteY26" fmla="*/ 2634141 h 2817021"/>
                  <a:gd name="connsiteX27" fmla="*/ 265176 w 4376155"/>
                  <a:gd name="connsiteY27" fmla="*/ 2689005 h 2817021"/>
                  <a:gd name="connsiteX28" fmla="*/ 292608 w 4376155"/>
                  <a:gd name="connsiteY28" fmla="*/ 2707293 h 2817021"/>
                  <a:gd name="connsiteX29" fmla="*/ 347472 w 4376155"/>
                  <a:gd name="connsiteY29" fmla="*/ 2725581 h 2817021"/>
                  <a:gd name="connsiteX30" fmla="*/ 374904 w 4376155"/>
                  <a:gd name="connsiteY30" fmla="*/ 2734725 h 2817021"/>
                  <a:gd name="connsiteX31" fmla="*/ 475488 w 4376155"/>
                  <a:gd name="connsiteY31" fmla="*/ 2771301 h 2817021"/>
                  <a:gd name="connsiteX32" fmla="*/ 594360 w 4376155"/>
                  <a:gd name="connsiteY32" fmla="*/ 2807877 h 2817021"/>
                  <a:gd name="connsiteX33" fmla="*/ 676656 w 4376155"/>
                  <a:gd name="connsiteY33" fmla="*/ 2817021 h 2817021"/>
                  <a:gd name="connsiteX34" fmla="*/ 841248 w 4376155"/>
                  <a:gd name="connsiteY34" fmla="*/ 2798733 h 2817021"/>
                  <a:gd name="connsiteX35" fmla="*/ 923544 w 4376155"/>
                  <a:gd name="connsiteY35" fmla="*/ 2780445 h 2817021"/>
                  <a:gd name="connsiteX36" fmla="*/ 1124712 w 4376155"/>
                  <a:gd name="connsiteY36" fmla="*/ 2789589 h 2817021"/>
                  <a:gd name="connsiteX37" fmla="*/ 1207008 w 4376155"/>
                  <a:gd name="connsiteY37" fmla="*/ 2798733 h 2817021"/>
                  <a:gd name="connsiteX38" fmla="*/ 1335024 w 4376155"/>
                  <a:gd name="connsiteY38" fmla="*/ 2780445 h 2817021"/>
                  <a:gd name="connsiteX39" fmla="*/ 1490472 w 4376155"/>
                  <a:gd name="connsiteY39" fmla="*/ 2743869 h 2817021"/>
                  <a:gd name="connsiteX40" fmla="*/ 1517904 w 4376155"/>
                  <a:gd name="connsiteY40" fmla="*/ 2725581 h 2817021"/>
                  <a:gd name="connsiteX41" fmla="*/ 1545336 w 4376155"/>
                  <a:gd name="connsiteY41" fmla="*/ 2716437 h 2817021"/>
                  <a:gd name="connsiteX42" fmla="*/ 1563624 w 4376155"/>
                  <a:gd name="connsiteY42" fmla="*/ 2689005 h 2817021"/>
                  <a:gd name="connsiteX43" fmla="*/ 1600200 w 4376155"/>
                  <a:gd name="connsiteY43" fmla="*/ 2643285 h 2817021"/>
                  <a:gd name="connsiteX44" fmla="*/ 1682496 w 4376155"/>
                  <a:gd name="connsiteY44" fmla="*/ 2560989 h 2817021"/>
                  <a:gd name="connsiteX45" fmla="*/ 1728216 w 4376155"/>
                  <a:gd name="connsiteY45" fmla="*/ 2496981 h 2817021"/>
                  <a:gd name="connsiteX46" fmla="*/ 1746504 w 4376155"/>
                  <a:gd name="connsiteY46" fmla="*/ 2451261 h 2817021"/>
                  <a:gd name="connsiteX47" fmla="*/ 1755648 w 4376155"/>
                  <a:gd name="connsiteY47" fmla="*/ 2423829 h 2817021"/>
                  <a:gd name="connsiteX48" fmla="*/ 1773936 w 4376155"/>
                  <a:gd name="connsiteY48" fmla="*/ 2396397 h 2817021"/>
                  <a:gd name="connsiteX49" fmla="*/ 1783080 w 4376155"/>
                  <a:gd name="connsiteY49" fmla="*/ 2350677 h 2817021"/>
                  <a:gd name="connsiteX50" fmla="*/ 1801368 w 4376155"/>
                  <a:gd name="connsiteY50" fmla="*/ 2323245 h 2817021"/>
                  <a:gd name="connsiteX51" fmla="*/ 1819656 w 4376155"/>
                  <a:gd name="connsiteY51" fmla="*/ 2250093 h 2817021"/>
                  <a:gd name="connsiteX52" fmla="*/ 1837944 w 4376155"/>
                  <a:gd name="connsiteY52" fmla="*/ 2131221 h 2817021"/>
                  <a:gd name="connsiteX53" fmla="*/ 1847088 w 4376155"/>
                  <a:gd name="connsiteY53" fmla="*/ 2085501 h 2817021"/>
                  <a:gd name="connsiteX54" fmla="*/ 1965960 w 4376155"/>
                  <a:gd name="connsiteY54" fmla="*/ 1957485 h 2817021"/>
                  <a:gd name="connsiteX55" fmla="*/ 2011680 w 4376155"/>
                  <a:gd name="connsiteY55" fmla="*/ 1939197 h 2817021"/>
                  <a:gd name="connsiteX56" fmla="*/ 2112264 w 4376155"/>
                  <a:gd name="connsiteY56" fmla="*/ 1875189 h 2817021"/>
                  <a:gd name="connsiteX57" fmla="*/ 2176272 w 4376155"/>
                  <a:gd name="connsiteY57" fmla="*/ 1838613 h 2817021"/>
                  <a:gd name="connsiteX58" fmla="*/ 2276856 w 4376155"/>
                  <a:gd name="connsiteY58" fmla="*/ 1783749 h 2817021"/>
                  <a:gd name="connsiteX59" fmla="*/ 2313432 w 4376155"/>
                  <a:gd name="connsiteY59" fmla="*/ 1765461 h 2817021"/>
                  <a:gd name="connsiteX60" fmla="*/ 2386584 w 4376155"/>
                  <a:gd name="connsiteY60" fmla="*/ 1747173 h 2817021"/>
                  <a:gd name="connsiteX61" fmla="*/ 2642616 w 4376155"/>
                  <a:gd name="connsiteY61" fmla="*/ 1756317 h 2817021"/>
                  <a:gd name="connsiteX62" fmla="*/ 2679192 w 4376155"/>
                  <a:gd name="connsiteY62" fmla="*/ 1765461 h 2817021"/>
                  <a:gd name="connsiteX63" fmla="*/ 2761488 w 4376155"/>
                  <a:gd name="connsiteY63" fmla="*/ 1774605 h 2817021"/>
                  <a:gd name="connsiteX64" fmla="*/ 2834640 w 4376155"/>
                  <a:gd name="connsiteY64" fmla="*/ 1783749 h 2817021"/>
                  <a:gd name="connsiteX65" fmla="*/ 2953512 w 4376155"/>
                  <a:gd name="connsiteY65" fmla="*/ 1802037 h 2817021"/>
                  <a:gd name="connsiteX66" fmla="*/ 3072384 w 4376155"/>
                  <a:gd name="connsiteY66" fmla="*/ 1811181 h 2817021"/>
                  <a:gd name="connsiteX67" fmla="*/ 3319272 w 4376155"/>
                  <a:gd name="connsiteY67" fmla="*/ 1774605 h 2817021"/>
                  <a:gd name="connsiteX68" fmla="*/ 3639312 w 4376155"/>
                  <a:gd name="connsiteY68" fmla="*/ 1783749 h 2817021"/>
                  <a:gd name="connsiteX69" fmla="*/ 3721608 w 4376155"/>
                  <a:gd name="connsiteY69" fmla="*/ 1792893 h 2817021"/>
                  <a:gd name="connsiteX70" fmla="*/ 3858768 w 4376155"/>
                  <a:gd name="connsiteY70" fmla="*/ 1774605 h 2817021"/>
                  <a:gd name="connsiteX71" fmla="*/ 3922776 w 4376155"/>
                  <a:gd name="connsiteY71" fmla="*/ 1756317 h 2817021"/>
                  <a:gd name="connsiteX72" fmla="*/ 4032504 w 4376155"/>
                  <a:gd name="connsiteY72" fmla="*/ 1719741 h 2817021"/>
                  <a:gd name="connsiteX73" fmla="*/ 4096512 w 4376155"/>
                  <a:gd name="connsiteY73" fmla="*/ 1701453 h 2817021"/>
                  <a:gd name="connsiteX74" fmla="*/ 4160520 w 4376155"/>
                  <a:gd name="connsiteY74" fmla="*/ 1664877 h 2817021"/>
                  <a:gd name="connsiteX75" fmla="*/ 4197096 w 4376155"/>
                  <a:gd name="connsiteY75" fmla="*/ 1600869 h 2817021"/>
                  <a:gd name="connsiteX76" fmla="*/ 4206240 w 4376155"/>
                  <a:gd name="connsiteY76" fmla="*/ 1573437 h 2817021"/>
                  <a:gd name="connsiteX77" fmla="*/ 4224528 w 4376155"/>
                  <a:gd name="connsiteY77" fmla="*/ 1546005 h 2817021"/>
                  <a:gd name="connsiteX78" fmla="*/ 4242816 w 4376155"/>
                  <a:gd name="connsiteY78" fmla="*/ 1463709 h 2817021"/>
                  <a:gd name="connsiteX79" fmla="*/ 4251960 w 4376155"/>
                  <a:gd name="connsiteY79" fmla="*/ 1417989 h 2817021"/>
                  <a:gd name="connsiteX80" fmla="*/ 4270248 w 4376155"/>
                  <a:gd name="connsiteY80" fmla="*/ 1381413 h 2817021"/>
                  <a:gd name="connsiteX81" fmla="*/ 4288536 w 4376155"/>
                  <a:gd name="connsiteY81" fmla="*/ 1317405 h 2817021"/>
                  <a:gd name="connsiteX82" fmla="*/ 4306824 w 4376155"/>
                  <a:gd name="connsiteY82" fmla="*/ 1271685 h 2817021"/>
                  <a:gd name="connsiteX83" fmla="*/ 4325112 w 4376155"/>
                  <a:gd name="connsiteY83" fmla="*/ 1180245 h 2817021"/>
                  <a:gd name="connsiteX84" fmla="*/ 4334254 w 4376155"/>
                  <a:gd name="connsiteY84" fmla="*/ 1070519 h 2817021"/>
                  <a:gd name="connsiteX85" fmla="*/ 4370831 w 4376155"/>
                  <a:gd name="connsiteY85" fmla="*/ 969935 h 2817021"/>
                  <a:gd name="connsiteX86" fmla="*/ 4334256 w 4376155"/>
                  <a:gd name="connsiteY86" fmla="*/ 595029 h 2817021"/>
                  <a:gd name="connsiteX87" fmla="*/ 3995928 w 4376155"/>
                  <a:gd name="connsiteY87" fmla="*/ 64677 h 2817021"/>
                  <a:gd name="connsiteX88" fmla="*/ 2962656 w 4376155"/>
                  <a:gd name="connsiteY88" fmla="*/ 18957 h 2817021"/>
                  <a:gd name="connsiteX89" fmla="*/ 2697480 w 4376155"/>
                  <a:gd name="connsiteY89" fmla="*/ 156117 h 2817021"/>
                  <a:gd name="connsiteX90" fmla="*/ 2642616 w 4376155"/>
                  <a:gd name="connsiteY90" fmla="*/ 174405 h 2817021"/>
                  <a:gd name="connsiteX91" fmla="*/ 2578608 w 4376155"/>
                  <a:gd name="connsiteY91" fmla="*/ 210981 h 2817021"/>
                  <a:gd name="connsiteX92" fmla="*/ 2523744 w 4376155"/>
                  <a:gd name="connsiteY92" fmla="*/ 247557 h 2817021"/>
                  <a:gd name="connsiteX93" fmla="*/ 2496312 w 4376155"/>
                  <a:gd name="connsiteY93" fmla="*/ 265845 h 2817021"/>
                  <a:gd name="connsiteX94" fmla="*/ 2414016 w 4376155"/>
                  <a:gd name="connsiteY94" fmla="*/ 338997 h 2817021"/>
                  <a:gd name="connsiteX95" fmla="*/ 2395728 w 4376155"/>
                  <a:gd name="connsiteY95" fmla="*/ 366429 h 2817021"/>
                  <a:gd name="connsiteX96" fmla="*/ 2359152 w 4376155"/>
                  <a:gd name="connsiteY96" fmla="*/ 439581 h 2817021"/>
                  <a:gd name="connsiteX97" fmla="*/ 2340864 w 4376155"/>
                  <a:gd name="connsiteY97" fmla="*/ 512733 h 2817021"/>
                  <a:gd name="connsiteX98" fmla="*/ 2322576 w 4376155"/>
                  <a:gd name="connsiteY98" fmla="*/ 604173 h 2817021"/>
                  <a:gd name="connsiteX99" fmla="*/ 2267712 w 4376155"/>
                  <a:gd name="connsiteY99" fmla="*/ 659037 h 2817021"/>
                  <a:gd name="connsiteX100" fmla="*/ 2221992 w 4376155"/>
                  <a:gd name="connsiteY100" fmla="*/ 713901 h 2817021"/>
                  <a:gd name="connsiteX101" fmla="*/ 2167128 w 4376155"/>
                  <a:gd name="connsiteY101" fmla="*/ 759621 h 2817021"/>
                  <a:gd name="connsiteX102" fmla="*/ 2130552 w 4376155"/>
                  <a:gd name="connsiteY102" fmla="*/ 787053 h 2817021"/>
                  <a:gd name="connsiteX103" fmla="*/ 2029968 w 4376155"/>
                  <a:gd name="connsiteY103" fmla="*/ 832773 h 2817021"/>
                  <a:gd name="connsiteX104" fmla="*/ 1947672 w 4376155"/>
                  <a:gd name="connsiteY104" fmla="*/ 841917 h 2817021"/>
                  <a:gd name="connsiteX105" fmla="*/ 1728216 w 4376155"/>
                  <a:gd name="connsiteY105" fmla="*/ 860205 h 2817021"/>
                  <a:gd name="connsiteX106" fmla="*/ 1627632 w 4376155"/>
                  <a:gd name="connsiteY106" fmla="*/ 841917 h 2817021"/>
                  <a:gd name="connsiteX0" fmla="*/ 1627632 w 4359658"/>
                  <a:gd name="connsiteY0" fmla="*/ 841917 h 2817021"/>
                  <a:gd name="connsiteX1" fmla="*/ 1627632 w 4359658"/>
                  <a:gd name="connsiteY1" fmla="*/ 841917 h 2817021"/>
                  <a:gd name="connsiteX2" fmla="*/ 1316736 w 4359658"/>
                  <a:gd name="connsiteY2" fmla="*/ 860205 h 2817021"/>
                  <a:gd name="connsiteX3" fmla="*/ 914400 w 4359658"/>
                  <a:gd name="connsiteY3" fmla="*/ 878493 h 2817021"/>
                  <a:gd name="connsiteX4" fmla="*/ 813816 w 4359658"/>
                  <a:gd name="connsiteY4" fmla="*/ 887637 h 2817021"/>
                  <a:gd name="connsiteX5" fmla="*/ 731520 w 4359658"/>
                  <a:gd name="connsiteY5" fmla="*/ 896781 h 2817021"/>
                  <a:gd name="connsiteX6" fmla="*/ 457200 w 4359658"/>
                  <a:gd name="connsiteY6" fmla="*/ 924213 h 2817021"/>
                  <a:gd name="connsiteX7" fmla="*/ 347472 w 4359658"/>
                  <a:gd name="connsiteY7" fmla="*/ 942501 h 2817021"/>
                  <a:gd name="connsiteX8" fmla="*/ 320040 w 4359658"/>
                  <a:gd name="connsiteY8" fmla="*/ 951645 h 2817021"/>
                  <a:gd name="connsiteX9" fmla="*/ 283464 w 4359658"/>
                  <a:gd name="connsiteY9" fmla="*/ 960789 h 2817021"/>
                  <a:gd name="connsiteX10" fmla="*/ 219456 w 4359658"/>
                  <a:gd name="connsiteY10" fmla="*/ 979077 h 2817021"/>
                  <a:gd name="connsiteX11" fmla="*/ 146304 w 4359658"/>
                  <a:gd name="connsiteY11" fmla="*/ 997365 h 2817021"/>
                  <a:gd name="connsiteX12" fmla="*/ 82296 w 4359658"/>
                  <a:gd name="connsiteY12" fmla="*/ 1024797 h 2817021"/>
                  <a:gd name="connsiteX13" fmla="*/ 36576 w 4359658"/>
                  <a:gd name="connsiteY13" fmla="*/ 1244253 h 2817021"/>
                  <a:gd name="connsiteX14" fmla="*/ 0 w 4359658"/>
                  <a:gd name="connsiteY14" fmla="*/ 1390557 h 2817021"/>
                  <a:gd name="connsiteX15" fmla="*/ 9144 w 4359658"/>
                  <a:gd name="connsiteY15" fmla="*/ 1619157 h 2817021"/>
                  <a:gd name="connsiteX16" fmla="*/ 18288 w 4359658"/>
                  <a:gd name="connsiteY16" fmla="*/ 1701453 h 2817021"/>
                  <a:gd name="connsiteX17" fmla="*/ 27432 w 4359658"/>
                  <a:gd name="connsiteY17" fmla="*/ 1856901 h 2817021"/>
                  <a:gd name="connsiteX18" fmla="*/ 36576 w 4359658"/>
                  <a:gd name="connsiteY18" fmla="*/ 2195229 h 2817021"/>
                  <a:gd name="connsiteX19" fmla="*/ 54864 w 4359658"/>
                  <a:gd name="connsiteY19" fmla="*/ 2341533 h 2817021"/>
                  <a:gd name="connsiteX20" fmla="*/ 64008 w 4359658"/>
                  <a:gd name="connsiteY20" fmla="*/ 2378109 h 2817021"/>
                  <a:gd name="connsiteX21" fmla="*/ 91440 w 4359658"/>
                  <a:gd name="connsiteY21" fmla="*/ 2496981 h 2817021"/>
                  <a:gd name="connsiteX22" fmla="*/ 109728 w 4359658"/>
                  <a:gd name="connsiteY22" fmla="*/ 2524413 h 2817021"/>
                  <a:gd name="connsiteX23" fmla="*/ 118872 w 4359658"/>
                  <a:gd name="connsiteY23" fmla="*/ 2551845 h 2817021"/>
                  <a:gd name="connsiteX24" fmla="*/ 146304 w 4359658"/>
                  <a:gd name="connsiteY24" fmla="*/ 2579277 h 2817021"/>
                  <a:gd name="connsiteX25" fmla="*/ 164592 w 4359658"/>
                  <a:gd name="connsiteY25" fmla="*/ 2606709 h 2817021"/>
                  <a:gd name="connsiteX26" fmla="*/ 173736 w 4359658"/>
                  <a:gd name="connsiteY26" fmla="*/ 2634141 h 2817021"/>
                  <a:gd name="connsiteX27" fmla="*/ 265176 w 4359658"/>
                  <a:gd name="connsiteY27" fmla="*/ 2689005 h 2817021"/>
                  <a:gd name="connsiteX28" fmla="*/ 292608 w 4359658"/>
                  <a:gd name="connsiteY28" fmla="*/ 2707293 h 2817021"/>
                  <a:gd name="connsiteX29" fmla="*/ 347472 w 4359658"/>
                  <a:gd name="connsiteY29" fmla="*/ 2725581 h 2817021"/>
                  <a:gd name="connsiteX30" fmla="*/ 374904 w 4359658"/>
                  <a:gd name="connsiteY30" fmla="*/ 2734725 h 2817021"/>
                  <a:gd name="connsiteX31" fmla="*/ 475488 w 4359658"/>
                  <a:gd name="connsiteY31" fmla="*/ 2771301 h 2817021"/>
                  <a:gd name="connsiteX32" fmla="*/ 594360 w 4359658"/>
                  <a:gd name="connsiteY32" fmla="*/ 2807877 h 2817021"/>
                  <a:gd name="connsiteX33" fmla="*/ 676656 w 4359658"/>
                  <a:gd name="connsiteY33" fmla="*/ 2817021 h 2817021"/>
                  <a:gd name="connsiteX34" fmla="*/ 841248 w 4359658"/>
                  <a:gd name="connsiteY34" fmla="*/ 2798733 h 2817021"/>
                  <a:gd name="connsiteX35" fmla="*/ 923544 w 4359658"/>
                  <a:gd name="connsiteY35" fmla="*/ 2780445 h 2817021"/>
                  <a:gd name="connsiteX36" fmla="*/ 1124712 w 4359658"/>
                  <a:gd name="connsiteY36" fmla="*/ 2789589 h 2817021"/>
                  <a:gd name="connsiteX37" fmla="*/ 1207008 w 4359658"/>
                  <a:gd name="connsiteY37" fmla="*/ 2798733 h 2817021"/>
                  <a:gd name="connsiteX38" fmla="*/ 1335024 w 4359658"/>
                  <a:gd name="connsiteY38" fmla="*/ 2780445 h 2817021"/>
                  <a:gd name="connsiteX39" fmla="*/ 1490472 w 4359658"/>
                  <a:gd name="connsiteY39" fmla="*/ 2743869 h 2817021"/>
                  <a:gd name="connsiteX40" fmla="*/ 1517904 w 4359658"/>
                  <a:gd name="connsiteY40" fmla="*/ 2725581 h 2817021"/>
                  <a:gd name="connsiteX41" fmla="*/ 1545336 w 4359658"/>
                  <a:gd name="connsiteY41" fmla="*/ 2716437 h 2817021"/>
                  <a:gd name="connsiteX42" fmla="*/ 1563624 w 4359658"/>
                  <a:gd name="connsiteY42" fmla="*/ 2689005 h 2817021"/>
                  <a:gd name="connsiteX43" fmla="*/ 1600200 w 4359658"/>
                  <a:gd name="connsiteY43" fmla="*/ 2643285 h 2817021"/>
                  <a:gd name="connsiteX44" fmla="*/ 1682496 w 4359658"/>
                  <a:gd name="connsiteY44" fmla="*/ 2560989 h 2817021"/>
                  <a:gd name="connsiteX45" fmla="*/ 1728216 w 4359658"/>
                  <a:gd name="connsiteY45" fmla="*/ 2496981 h 2817021"/>
                  <a:gd name="connsiteX46" fmla="*/ 1746504 w 4359658"/>
                  <a:gd name="connsiteY46" fmla="*/ 2451261 h 2817021"/>
                  <a:gd name="connsiteX47" fmla="*/ 1755648 w 4359658"/>
                  <a:gd name="connsiteY47" fmla="*/ 2423829 h 2817021"/>
                  <a:gd name="connsiteX48" fmla="*/ 1773936 w 4359658"/>
                  <a:gd name="connsiteY48" fmla="*/ 2396397 h 2817021"/>
                  <a:gd name="connsiteX49" fmla="*/ 1783080 w 4359658"/>
                  <a:gd name="connsiteY49" fmla="*/ 2350677 h 2817021"/>
                  <a:gd name="connsiteX50" fmla="*/ 1801368 w 4359658"/>
                  <a:gd name="connsiteY50" fmla="*/ 2323245 h 2817021"/>
                  <a:gd name="connsiteX51" fmla="*/ 1819656 w 4359658"/>
                  <a:gd name="connsiteY51" fmla="*/ 2250093 h 2817021"/>
                  <a:gd name="connsiteX52" fmla="*/ 1837944 w 4359658"/>
                  <a:gd name="connsiteY52" fmla="*/ 2131221 h 2817021"/>
                  <a:gd name="connsiteX53" fmla="*/ 1847088 w 4359658"/>
                  <a:gd name="connsiteY53" fmla="*/ 2085501 h 2817021"/>
                  <a:gd name="connsiteX54" fmla="*/ 1965960 w 4359658"/>
                  <a:gd name="connsiteY54" fmla="*/ 1957485 h 2817021"/>
                  <a:gd name="connsiteX55" fmla="*/ 2011680 w 4359658"/>
                  <a:gd name="connsiteY55" fmla="*/ 1939197 h 2817021"/>
                  <a:gd name="connsiteX56" fmla="*/ 2112264 w 4359658"/>
                  <a:gd name="connsiteY56" fmla="*/ 1875189 h 2817021"/>
                  <a:gd name="connsiteX57" fmla="*/ 2176272 w 4359658"/>
                  <a:gd name="connsiteY57" fmla="*/ 1838613 h 2817021"/>
                  <a:gd name="connsiteX58" fmla="*/ 2276856 w 4359658"/>
                  <a:gd name="connsiteY58" fmla="*/ 1783749 h 2817021"/>
                  <a:gd name="connsiteX59" fmla="*/ 2313432 w 4359658"/>
                  <a:gd name="connsiteY59" fmla="*/ 1765461 h 2817021"/>
                  <a:gd name="connsiteX60" fmla="*/ 2386584 w 4359658"/>
                  <a:gd name="connsiteY60" fmla="*/ 1747173 h 2817021"/>
                  <a:gd name="connsiteX61" fmla="*/ 2642616 w 4359658"/>
                  <a:gd name="connsiteY61" fmla="*/ 1756317 h 2817021"/>
                  <a:gd name="connsiteX62" fmla="*/ 2679192 w 4359658"/>
                  <a:gd name="connsiteY62" fmla="*/ 1765461 h 2817021"/>
                  <a:gd name="connsiteX63" fmla="*/ 2761488 w 4359658"/>
                  <a:gd name="connsiteY63" fmla="*/ 1774605 h 2817021"/>
                  <a:gd name="connsiteX64" fmla="*/ 2834640 w 4359658"/>
                  <a:gd name="connsiteY64" fmla="*/ 1783749 h 2817021"/>
                  <a:gd name="connsiteX65" fmla="*/ 2953512 w 4359658"/>
                  <a:gd name="connsiteY65" fmla="*/ 1802037 h 2817021"/>
                  <a:gd name="connsiteX66" fmla="*/ 3072384 w 4359658"/>
                  <a:gd name="connsiteY66" fmla="*/ 1811181 h 2817021"/>
                  <a:gd name="connsiteX67" fmla="*/ 3319272 w 4359658"/>
                  <a:gd name="connsiteY67" fmla="*/ 1774605 h 2817021"/>
                  <a:gd name="connsiteX68" fmla="*/ 3639312 w 4359658"/>
                  <a:gd name="connsiteY68" fmla="*/ 1783749 h 2817021"/>
                  <a:gd name="connsiteX69" fmla="*/ 3721608 w 4359658"/>
                  <a:gd name="connsiteY69" fmla="*/ 1792893 h 2817021"/>
                  <a:gd name="connsiteX70" fmla="*/ 3858768 w 4359658"/>
                  <a:gd name="connsiteY70" fmla="*/ 1774605 h 2817021"/>
                  <a:gd name="connsiteX71" fmla="*/ 3922776 w 4359658"/>
                  <a:gd name="connsiteY71" fmla="*/ 1756317 h 2817021"/>
                  <a:gd name="connsiteX72" fmla="*/ 4032504 w 4359658"/>
                  <a:gd name="connsiteY72" fmla="*/ 1719741 h 2817021"/>
                  <a:gd name="connsiteX73" fmla="*/ 4096512 w 4359658"/>
                  <a:gd name="connsiteY73" fmla="*/ 1701453 h 2817021"/>
                  <a:gd name="connsiteX74" fmla="*/ 4160520 w 4359658"/>
                  <a:gd name="connsiteY74" fmla="*/ 1664877 h 2817021"/>
                  <a:gd name="connsiteX75" fmla="*/ 4197096 w 4359658"/>
                  <a:gd name="connsiteY75" fmla="*/ 1600869 h 2817021"/>
                  <a:gd name="connsiteX76" fmla="*/ 4206240 w 4359658"/>
                  <a:gd name="connsiteY76" fmla="*/ 1573437 h 2817021"/>
                  <a:gd name="connsiteX77" fmla="*/ 4224528 w 4359658"/>
                  <a:gd name="connsiteY77" fmla="*/ 1546005 h 2817021"/>
                  <a:gd name="connsiteX78" fmla="*/ 4242816 w 4359658"/>
                  <a:gd name="connsiteY78" fmla="*/ 1463709 h 2817021"/>
                  <a:gd name="connsiteX79" fmla="*/ 4251960 w 4359658"/>
                  <a:gd name="connsiteY79" fmla="*/ 1417989 h 2817021"/>
                  <a:gd name="connsiteX80" fmla="*/ 4270248 w 4359658"/>
                  <a:gd name="connsiteY80" fmla="*/ 1381413 h 2817021"/>
                  <a:gd name="connsiteX81" fmla="*/ 4288536 w 4359658"/>
                  <a:gd name="connsiteY81" fmla="*/ 1317405 h 2817021"/>
                  <a:gd name="connsiteX82" fmla="*/ 4306824 w 4359658"/>
                  <a:gd name="connsiteY82" fmla="*/ 1271685 h 2817021"/>
                  <a:gd name="connsiteX83" fmla="*/ 4325112 w 4359658"/>
                  <a:gd name="connsiteY83" fmla="*/ 1180245 h 2817021"/>
                  <a:gd name="connsiteX84" fmla="*/ 4334254 w 4359658"/>
                  <a:gd name="connsiteY84" fmla="*/ 1070519 h 2817021"/>
                  <a:gd name="connsiteX85" fmla="*/ 4334256 w 4359658"/>
                  <a:gd name="connsiteY85" fmla="*/ 595029 h 2817021"/>
                  <a:gd name="connsiteX86" fmla="*/ 3995928 w 4359658"/>
                  <a:gd name="connsiteY86" fmla="*/ 64677 h 2817021"/>
                  <a:gd name="connsiteX87" fmla="*/ 2962656 w 4359658"/>
                  <a:gd name="connsiteY87" fmla="*/ 18957 h 2817021"/>
                  <a:gd name="connsiteX88" fmla="*/ 2697480 w 4359658"/>
                  <a:gd name="connsiteY88" fmla="*/ 156117 h 2817021"/>
                  <a:gd name="connsiteX89" fmla="*/ 2642616 w 4359658"/>
                  <a:gd name="connsiteY89" fmla="*/ 174405 h 2817021"/>
                  <a:gd name="connsiteX90" fmla="*/ 2578608 w 4359658"/>
                  <a:gd name="connsiteY90" fmla="*/ 210981 h 2817021"/>
                  <a:gd name="connsiteX91" fmla="*/ 2523744 w 4359658"/>
                  <a:gd name="connsiteY91" fmla="*/ 247557 h 2817021"/>
                  <a:gd name="connsiteX92" fmla="*/ 2496312 w 4359658"/>
                  <a:gd name="connsiteY92" fmla="*/ 265845 h 2817021"/>
                  <a:gd name="connsiteX93" fmla="*/ 2414016 w 4359658"/>
                  <a:gd name="connsiteY93" fmla="*/ 338997 h 2817021"/>
                  <a:gd name="connsiteX94" fmla="*/ 2395728 w 4359658"/>
                  <a:gd name="connsiteY94" fmla="*/ 366429 h 2817021"/>
                  <a:gd name="connsiteX95" fmla="*/ 2359152 w 4359658"/>
                  <a:gd name="connsiteY95" fmla="*/ 439581 h 2817021"/>
                  <a:gd name="connsiteX96" fmla="*/ 2340864 w 4359658"/>
                  <a:gd name="connsiteY96" fmla="*/ 512733 h 2817021"/>
                  <a:gd name="connsiteX97" fmla="*/ 2322576 w 4359658"/>
                  <a:gd name="connsiteY97" fmla="*/ 604173 h 2817021"/>
                  <a:gd name="connsiteX98" fmla="*/ 2267712 w 4359658"/>
                  <a:gd name="connsiteY98" fmla="*/ 659037 h 2817021"/>
                  <a:gd name="connsiteX99" fmla="*/ 2221992 w 4359658"/>
                  <a:gd name="connsiteY99" fmla="*/ 713901 h 2817021"/>
                  <a:gd name="connsiteX100" fmla="*/ 2167128 w 4359658"/>
                  <a:gd name="connsiteY100" fmla="*/ 759621 h 2817021"/>
                  <a:gd name="connsiteX101" fmla="*/ 2130552 w 4359658"/>
                  <a:gd name="connsiteY101" fmla="*/ 787053 h 2817021"/>
                  <a:gd name="connsiteX102" fmla="*/ 2029968 w 4359658"/>
                  <a:gd name="connsiteY102" fmla="*/ 832773 h 2817021"/>
                  <a:gd name="connsiteX103" fmla="*/ 1947672 w 4359658"/>
                  <a:gd name="connsiteY103" fmla="*/ 841917 h 2817021"/>
                  <a:gd name="connsiteX104" fmla="*/ 1728216 w 4359658"/>
                  <a:gd name="connsiteY104" fmla="*/ 860205 h 2817021"/>
                  <a:gd name="connsiteX105" fmla="*/ 1627632 w 4359658"/>
                  <a:gd name="connsiteY105" fmla="*/ 841917 h 2817021"/>
                  <a:gd name="connsiteX0" fmla="*/ 1627632 w 4357367"/>
                  <a:gd name="connsiteY0" fmla="*/ 841917 h 2817021"/>
                  <a:gd name="connsiteX1" fmla="*/ 1627632 w 4357367"/>
                  <a:gd name="connsiteY1" fmla="*/ 841917 h 2817021"/>
                  <a:gd name="connsiteX2" fmla="*/ 1316736 w 4357367"/>
                  <a:gd name="connsiteY2" fmla="*/ 860205 h 2817021"/>
                  <a:gd name="connsiteX3" fmla="*/ 914400 w 4357367"/>
                  <a:gd name="connsiteY3" fmla="*/ 878493 h 2817021"/>
                  <a:gd name="connsiteX4" fmla="*/ 813816 w 4357367"/>
                  <a:gd name="connsiteY4" fmla="*/ 887637 h 2817021"/>
                  <a:gd name="connsiteX5" fmla="*/ 731520 w 4357367"/>
                  <a:gd name="connsiteY5" fmla="*/ 896781 h 2817021"/>
                  <a:gd name="connsiteX6" fmla="*/ 457200 w 4357367"/>
                  <a:gd name="connsiteY6" fmla="*/ 924213 h 2817021"/>
                  <a:gd name="connsiteX7" fmla="*/ 347472 w 4357367"/>
                  <a:gd name="connsiteY7" fmla="*/ 942501 h 2817021"/>
                  <a:gd name="connsiteX8" fmla="*/ 320040 w 4357367"/>
                  <a:gd name="connsiteY8" fmla="*/ 951645 h 2817021"/>
                  <a:gd name="connsiteX9" fmla="*/ 283464 w 4357367"/>
                  <a:gd name="connsiteY9" fmla="*/ 960789 h 2817021"/>
                  <a:gd name="connsiteX10" fmla="*/ 219456 w 4357367"/>
                  <a:gd name="connsiteY10" fmla="*/ 979077 h 2817021"/>
                  <a:gd name="connsiteX11" fmla="*/ 146304 w 4357367"/>
                  <a:gd name="connsiteY11" fmla="*/ 997365 h 2817021"/>
                  <a:gd name="connsiteX12" fmla="*/ 82296 w 4357367"/>
                  <a:gd name="connsiteY12" fmla="*/ 1024797 h 2817021"/>
                  <a:gd name="connsiteX13" fmla="*/ 36576 w 4357367"/>
                  <a:gd name="connsiteY13" fmla="*/ 1244253 h 2817021"/>
                  <a:gd name="connsiteX14" fmla="*/ 0 w 4357367"/>
                  <a:gd name="connsiteY14" fmla="*/ 1390557 h 2817021"/>
                  <a:gd name="connsiteX15" fmla="*/ 9144 w 4357367"/>
                  <a:gd name="connsiteY15" fmla="*/ 1619157 h 2817021"/>
                  <a:gd name="connsiteX16" fmla="*/ 18288 w 4357367"/>
                  <a:gd name="connsiteY16" fmla="*/ 1701453 h 2817021"/>
                  <a:gd name="connsiteX17" fmla="*/ 27432 w 4357367"/>
                  <a:gd name="connsiteY17" fmla="*/ 1856901 h 2817021"/>
                  <a:gd name="connsiteX18" fmla="*/ 36576 w 4357367"/>
                  <a:gd name="connsiteY18" fmla="*/ 2195229 h 2817021"/>
                  <a:gd name="connsiteX19" fmla="*/ 54864 w 4357367"/>
                  <a:gd name="connsiteY19" fmla="*/ 2341533 h 2817021"/>
                  <a:gd name="connsiteX20" fmla="*/ 64008 w 4357367"/>
                  <a:gd name="connsiteY20" fmla="*/ 2378109 h 2817021"/>
                  <a:gd name="connsiteX21" fmla="*/ 91440 w 4357367"/>
                  <a:gd name="connsiteY21" fmla="*/ 2496981 h 2817021"/>
                  <a:gd name="connsiteX22" fmla="*/ 109728 w 4357367"/>
                  <a:gd name="connsiteY22" fmla="*/ 2524413 h 2817021"/>
                  <a:gd name="connsiteX23" fmla="*/ 118872 w 4357367"/>
                  <a:gd name="connsiteY23" fmla="*/ 2551845 h 2817021"/>
                  <a:gd name="connsiteX24" fmla="*/ 146304 w 4357367"/>
                  <a:gd name="connsiteY24" fmla="*/ 2579277 h 2817021"/>
                  <a:gd name="connsiteX25" fmla="*/ 164592 w 4357367"/>
                  <a:gd name="connsiteY25" fmla="*/ 2606709 h 2817021"/>
                  <a:gd name="connsiteX26" fmla="*/ 173736 w 4357367"/>
                  <a:gd name="connsiteY26" fmla="*/ 2634141 h 2817021"/>
                  <a:gd name="connsiteX27" fmla="*/ 265176 w 4357367"/>
                  <a:gd name="connsiteY27" fmla="*/ 2689005 h 2817021"/>
                  <a:gd name="connsiteX28" fmla="*/ 292608 w 4357367"/>
                  <a:gd name="connsiteY28" fmla="*/ 2707293 h 2817021"/>
                  <a:gd name="connsiteX29" fmla="*/ 347472 w 4357367"/>
                  <a:gd name="connsiteY29" fmla="*/ 2725581 h 2817021"/>
                  <a:gd name="connsiteX30" fmla="*/ 374904 w 4357367"/>
                  <a:gd name="connsiteY30" fmla="*/ 2734725 h 2817021"/>
                  <a:gd name="connsiteX31" fmla="*/ 475488 w 4357367"/>
                  <a:gd name="connsiteY31" fmla="*/ 2771301 h 2817021"/>
                  <a:gd name="connsiteX32" fmla="*/ 594360 w 4357367"/>
                  <a:gd name="connsiteY32" fmla="*/ 2807877 h 2817021"/>
                  <a:gd name="connsiteX33" fmla="*/ 676656 w 4357367"/>
                  <a:gd name="connsiteY33" fmla="*/ 2817021 h 2817021"/>
                  <a:gd name="connsiteX34" fmla="*/ 841248 w 4357367"/>
                  <a:gd name="connsiteY34" fmla="*/ 2798733 h 2817021"/>
                  <a:gd name="connsiteX35" fmla="*/ 923544 w 4357367"/>
                  <a:gd name="connsiteY35" fmla="*/ 2780445 h 2817021"/>
                  <a:gd name="connsiteX36" fmla="*/ 1124712 w 4357367"/>
                  <a:gd name="connsiteY36" fmla="*/ 2789589 h 2817021"/>
                  <a:gd name="connsiteX37" fmla="*/ 1207008 w 4357367"/>
                  <a:gd name="connsiteY37" fmla="*/ 2798733 h 2817021"/>
                  <a:gd name="connsiteX38" fmla="*/ 1335024 w 4357367"/>
                  <a:gd name="connsiteY38" fmla="*/ 2780445 h 2817021"/>
                  <a:gd name="connsiteX39" fmla="*/ 1490472 w 4357367"/>
                  <a:gd name="connsiteY39" fmla="*/ 2743869 h 2817021"/>
                  <a:gd name="connsiteX40" fmla="*/ 1517904 w 4357367"/>
                  <a:gd name="connsiteY40" fmla="*/ 2725581 h 2817021"/>
                  <a:gd name="connsiteX41" fmla="*/ 1545336 w 4357367"/>
                  <a:gd name="connsiteY41" fmla="*/ 2716437 h 2817021"/>
                  <a:gd name="connsiteX42" fmla="*/ 1563624 w 4357367"/>
                  <a:gd name="connsiteY42" fmla="*/ 2689005 h 2817021"/>
                  <a:gd name="connsiteX43" fmla="*/ 1600200 w 4357367"/>
                  <a:gd name="connsiteY43" fmla="*/ 2643285 h 2817021"/>
                  <a:gd name="connsiteX44" fmla="*/ 1682496 w 4357367"/>
                  <a:gd name="connsiteY44" fmla="*/ 2560989 h 2817021"/>
                  <a:gd name="connsiteX45" fmla="*/ 1728216 w 4357367"/>
                  <a:gd name="connsiteY45" fmla="*/ 2496981 h 2817021"/>
                  <a:gd name="connsiteX46" fmla="*/ 1746504 w 4357367"/>
                  <a:gd name="connsiteY46" fmla="*/ 2451261 h 2817021"/>
                  <a:gd name="connsiteX47" fmla="*/ 1755648 w 4357367"/>
                  <a:gd name="connsiteY47" fmla="*/ 2423829 h 2817021"/>
                  <a:gd name="connsiteX48" fmla="*/ 1773936 w 4357367"/>
                  <a:gd name="connsiteY48" fmla="*/ 2396397 h 2817021"/>
                  <a:gd name="connsiteX49" fmla="*/ 1783080 w 4357367"/>
                  <a:gd name="connsiteY49" fmla="*/ 2350677 h 2817021"/>
                  <a:gd name="connsiteX50" fmla="*/ 1801368 w 4357367"/>
                  <a:gd name="connsiteY50" fmla="*/ 2323245 h 2817021"/>
                  <a:gd name="connsiteX51" fmla="*/ 1819656 w 4357367"/>
                  <a:gd name="connsiteY51" fmla="*/ 2250093 h 2817021"/>
                  <a:gd name="connsiteX52" fmla="*/ 1837944 w 4357367"/>
                  <a:gd name="connsiteY52" fmla="*/ 2131221 h 2817021"/>
                  <a:gd name="connsiteX53" fmla="*/ 1847088 w 4357367"/>
                  <a:gd name="connsiteY53" fmla="*/ 2085501 h 2817021"/>
                  <a:gd name="connsiteX54" fmla="*/ 1965960 w 4357367"/>
                  <a:gd name="connsiteY54" fmla="*/ 1957485 h 2817021"/>
                  <a:gd name="connsiteX55" fmla="*/ 2011680 w 4357367"/>
                  <a:gd name="connsiteY55" fmla="*/ 1939197 h 2817021"/>
                  <a:gd name="connsiteX56" fmla="*/ 2112264 w 4357367"/>
                  <a:gd name="connsiteY56" fmla="*/ 1875189 h 2817021"/>
                  <a:gd name="connsiteX57" fmla="*/ 2176272 w 4357367"/>
                  <a:gd name="connsiteY57" fmla="*/ 1838613 h 2817021"/>
                  <a:gd name="connsiteX58" fmla="*/ 2276856 w 4357367"/>
                  <a:gd name="connsiteY58" fmla="*/ 1783749 h 2817021"/>
                  <a:gd name="connsiteX59" fmla="*/ 2313432 w 4357367"/>
                  <a:gd name="connsiteY59" fmla="*/ 1765461 h 2817021"/>
                  <a:gd name="connsiteX60" fmla="*/ 2386584 w 4357367"/>
                  <a:gd name="connsiteY60" fmla="*/ 1747173 h 2817021"/>
                  <a:gd name="connsiteX61" fmla="*/ 2642616 w 4357367"/>
                  <a:gd name="connsiteY61" fmla="*/ 1756317 h 2817021"/>
                  <a:gd name="connsiteX62" fmla="*/ 2679192 w 4357367"/>
                  <a:gd name="connsiteY62" fmla="*/ 1765461 h 2817021"/>
                  <a:gd name="connsiteX63" fmla="*/ 2761488 w 4357367"/>
                  <a:gd name="connsiteY63" fmla="*/ 1774605 h 2817021"/>
                  <a:gd name="connsiteX64" fmla="*/ 2834640 w 4357367"/>
                  <a:gd name="connsiteY64" fmla="*/ 1783749 h 2817021"/>
                  <a:gd name="connsiteX65" fmla="*/ 2953512 w 4357367"/>
                  <a:gd name="connsiteY65" fmla="*/ 1802037 h 2817021"/>
                  <a:gd name="connsiteX66" fmla="*/ 3072384 w 4357367"/>
                  <a:gd name="connsiteY66" fmla="*/ 1811181 h 2817021"/>
                  <a:gd name="connsiteX67" fmla="*/ 3319272 w 4357367"/>
                  <a:gd name="connsiteY67" fmla="*/ 1774605 h 2817021"/>
                  <a:gd name="connsiteX68" fmla="*/ 3639312 w 4357367"/>
                  <a:gd name="connsiteY68" fmla="*/ 1783749 h 2817021"/>
                  <a:gd name="connsiteX69" fmla="*/ 3721608 w 4357367"/>
                  <a:gd name="connsiteY69" fmla="*/ 1792893 h 2817021"/>
                  <a:gd name="connsiteX70" fmla="*/ 3858768 w 4357367"/>
                  <a:gd name="connsiteY70" fmla="*/ 1774605 h 2817021"/>
                  <a:gd name="connsiteX71" fmla="*/ 3922776 w 4357367"/>
                  <a:gd name="connsiteY71" fmla="*/ 1756317 h 2817021"/>
                  <a:gd name="connsiteX72" fmla="*/ 4032504 w 4357367"/>
                  <a:gd name="connsiteY72" fmla="*/ 1719741 h 2817021"/>
                  <a:gd name="connsiteX73" fmla="*/ 4096512 w 4357367"/>
                  <a:gd name="connsiteY73" fmla="*/ 1701453 h 2817021"/>
                  <a:gd name="connsiteX74" fmla="*/ 4160520 w 4357367"/>
                  <a:gd name="connsiteY74" fmla="*/ 1664877 h 2817021"/>
                  <a:gd name="connsiteX75" fmla="*/ 4197096 w 4357367"/>
                  <a:gd name="connsiteY75" fmla="*/ 1600869 h 2817021"/>
                  <a:gd name="connsiteX76" fmla="*/ 4206240 w 4357367"/>
                  <a:gd name="connsiteY76" fmla="*/ 1573437 h 2817021"/>
                  <a:gd name="connsiteX77" fmla="*/ 4224528 w 4357367"/>
                  <a:gd name="connsiteY77" fmla="*/ 1546005 h 2817021"/>
                  <a:gd name="connsiteX78" fmla="*/ 4242816 w 4357367"/>
                  <a:gd name="connsiteY78" fmla="*/ 1463709 h 2817021"/>
                  <a:gd name="connsiteX79" fmla="*/ 4251960 w 4357367"/>
                  <a:gd name="connsiteY79" fmla="*/ 1417989 h 2817021"/>
                  <a:gd name="connsiteX80" fmla="*/ 4270248 w 4357367"/>
                  <a:gd name="connsiteY80" fmla="*/ 1381413 h 2817021"/>
                  <a:gd name="connsiteX81" fmla="*/ 4288536 w 4357367"/>
                  <a:gd name="connsiteY81" fmla="*/ 1317405 h 2817021"/>
                  <a:gd name="connsiteX82" fmla="*/ 4306824 w 4357367"/>
                  <a:gd name="connsiteY82" fmla="*/ 1271685 h 2817021"/>
                  <a:gd name="connsiteX83" fmla="*/ 4325112 w 4357367"/>
                  <a:gd name="connsiteY83" fmla="*/ 1180245 h 2817021"/>
                  <a:gd name="connsiteX84" fmla="*/ 4334256 w 4357367"/>
                  <a:gd name="connsiteY84" fmla="*/ 595029 h 2817021"/>
                  <a:gd name="connsiteX85" fmla="*/ 3995928 w 4357367"/>
                  <a:gd name="connsiteY85" fmla="*/ 64677 h 2817021"/>
                  <a:gd name="connsiteX86" fmla="*/ 2962656 w 4357367"/>
                  <a:gd name="connsiteY86" fmla="*/ 18957 h 2817021"/>
                  <a:gd name="connsiteX87" fmla="*/ 2697480 w 4357367"/>
                  <a:gd name="connsiteY87" fmla="*/ 156117 h 2817021"/>
                  <a:gd name="connsiteX88" fmla="*/ 2642616 w 4357367"/>
                  <a:gd name="connsiteY88" fmla="*/ 174405 h 2817021"/>
                  <a:gd name="connsiteX89" fmla="*/ 2578608 w 4357367"/>
                  <a:gd name="connsiteY89" fmla="*/ 210981 h 2817021"/>
                  <a:gd name="connsiteX90" fmla="*/ 2523744 w 4357367"/>
                  <a:gd name="connsiteY90" fmla="*/ 247557 h 2817021"/>
                  <a:gd name="connsiteX91" fmla="*/ 2496312 w 4357367"/>
                  <a:gd name="connsiteY91" fmla="*/ 265845 h 2817021"/>
                  <a:gd name="connsiteX92" fmla="*/ 2414016 w 4357367"/>
                  <a:gd name="connsiteY92" fmla="*/ 338997 h 2817021"/>
                  <a:gd name="connsiteX93" fmla="*/ 2395728 w 4357367"/>
                  <a:gd name="connsiteY93" fmla="*/ 366429 h 2817021"/>
                  <a:gd name="connsiteX94" fmla="*/ 2359152 w 4357367"/>
                  <a:gd name="connsiteY94" fmla="*/ 439581 h 2817021"/>
                  <a:gd name="connsiteX95" fmla="*/ 2340864 w 4357367"/>
                  <a:gd name="connsiteY95" fmla="*/ 512733 h 2817021"/>
                  <a:gd name="connsiteX96" fmla="*/ 2322576 w 4357367"/>
                  <a:gd name="connsiteY96" fmla="*/ 604173 h 2817021"/>
                  <a:gd name="connsiteX97" fmla="*/ 2267712 w 4357367"/>
                  <a:gd name="connsiteY97" fmla="*/ 659037 h 2817021"/>
                  <a:gd name="connsiteX98" fmla="*/ 2221992 w 4357367"/>
                  <a:gd name="connsiteY98" fmla="*/ 713901 h 2817021"/>
                  <a:gd name="connsiteX99" fmla="*/ 2167128 w 4357367"/>
                  <a:gd name="connsiteY99" fmla="*/ 759621 h 2817021"/>
                  <a:gd name="connsiteX100" fmla="*/ 2130552 w 4357367"/>
                  <a:gd name="connsiteY100" fmla="*/ 787053 h 2817021"/>
                  <a:gd name="connsiteX101" fmla="*/ 2029968 w 4357367"/>
                  <a:gd name="connsiteY101" fmla="*/ 832773 h 2817021"/>
                  <a:gd name="connsiteX102" fmla="*/ 1947672 w 4357367"/>
                  <a:gd name="connsiteY102" fmla="*/ 841917 h 2817021"/>
                  <a:gd name="connsiteX103" fmla="*/ 1728216 w 4357367"/>
                  <a:gd name="connsiteY103" fmla="*/ 860205 h 2817021"/>
                  <a:gd name="connsiteX104" fmla="*/ 1627632 w 4357367"/>
                  <a:gd name="connsiteY104" fmla="*/ 841917 h 2817021"/>
                  <a:gd name="connsiteX0" fmla="*/ 1627632 w 4352933"/>
                  <a:gd name="connsiteY0" fmla="*/ 841917 h 2817021"/>
                  <a:gd name="connsiteX1" fmla="*/ 1627632 w 4352933"/>
                  <a:gd name="connsiteY1" fmla="*/ 841917 h 2817021"/>
                  <a:gd name="connsiteX2" fmla="*/ 1316736 w 4352933"/>
                  <a:gd name="connsiteY2" fmla="*/ 860205 h 2817021"/>
                  <a:gd name="connsiteX3" fmla="*/ 914400 w 4352933"/>
                  <a:gd name="connsiteY3" fmla="*/ 878493 h 2817021"/>
                  <a:gd name="connsiteX4" fmla="*/ 813816 w 4352933"/>
                  <a:gd name="connsiteY4" fmla="*/ 887637 h 2817021"/>
                  <a:gd name="connsiteX5" fmla="*/ 731520 w 4352933"/>
                  <a:gd name="connsiteY5" fmla="*/ 896781 h 2817021"/>
                  <a:gd name="connsiteX6" fmla="*/ 457200 w 4352933"/>
                  <a:gd name="connsiteY6" fmla="*/ 924213 h 2817021"/>
                  <a:gd name="connsiteX7" fmla="*/ 347472 w 4352933"/>
                  <a:gd name="connsiteY7" fmla="*/ 942501 h 2817021"/>
                  <a:gd name="connsiteX8" fmla="*/ 320040 w 4352933"/>
                  <a:gd name="connsiteY8" fmla="*/ 951645 h 2817021"/>
                  <a:gd name="connsiteX9" fmla="*/ 283464 w 4352933"/>
                  <a:gd name="connsiteY9" fmla="*/ 960789 h 2817021"/>
                  <a:gd name="connsiteX10" fmla="*/ 219456 w 4352933"/>
                  <a:gd name="connsiteY10" fmla="*/ 979077 h 2817021"/>
                  <a:gd name="connsiteX11" fmla="*/ 146304 w 4352933"/>
                  <a:gd name="connsiteY11" fmla="*/ 997365 h 2817021"/>
                  <a:gd name="connsiteX12" fmla="*/ 82296 w 4352933"/>
                  <a:gd name="connsiteY12" fmla="*/ 1024797 h 2817021"/>
                  <a:gd name="connsiteX13" fmla="*/ 36576 w 4352933"/>
                  <a:gd name="connsiteY13" fmla="*/ 1244253 h 2817021"/>
                  <a:gd name="connsiteX14" fmla="*/ 0 w 4352933"/>
                  <a:gd name="connsiteY14" fmla="*/ 1390557 h 2817021"/>
                  <a:gd name="connsiteX15" fmla="*/ 9144 w 4352933"/>
                  <a:gd name="connsiteY15" fmla="*/ 1619157 h 2817021"/>
                  <a:gd name="connsiteX16" fmla="*/ 18288 w 4352933"/>
                  <a:gd name="connsiteY16" fmla="*/ 1701453 h 2817021"/>
                  <a:gd name="connsiteX17" fmla="*/ 27432 w 4352933"/>
                  <a:gd name="connsiteY17" fmla="*/ 1856901 h 2817021"/>
                  <a:gd name="connsiteX18" fmla="*/ 36576 w 4352933"/>
                  <a:gd name="connsiteY18" fmla="*/ 2195229 h 2817021"/>
                  <a:gd name="connsiteX19" fmla="*/ 54864 w 4352933"/>
                  <a:gd name="connsiteY19" fmla="*/ 2341533 h 2817021"/>
                  <a:gd name="connsiteX20" fmla="*/ 64008 w 4352933"/>
                  <a:gd name="connsiteY20" fmla="*/ 2378109 h 2817021"/>
                  <a:gd name="connsiteX21" fmla="*/ 91440 w 4352933"/>
                  <a:gd name="connsiteY21" fmla="*/ 2496981 h 2817021"/>
                  <a:gd name="connsiteX22" fmla="*/ 109728 w 4352933"/>
                  <a:gd name="connsiteY22" fmla="*/ 2524413 h 2817021"/>
                  <a:gd name="connsiteX23" fmla="*/ 118872 w 4352933"/>
                  <a:gd name="connsiteY23" fmla="*/ 2551845 h 2817021"/>
                  <a:gd name="connsiteX24" fmla="*/ 146304 w 4352933"/>
                  <a:gd name="connsiteY24" fmla="*/ 2579277 h 2817021"/>
                  <a:gd name="connsiteX25" fmla="*/ 164592 w 4352933"/>
                  <a:gd name="connsiteY25" fmla="*/ 2606709 h 2817021"/>
                  <a:gd name="connsiteX26" fmla="*/ 173736 w 4352933"/>
                  <a:gd name="connsiteY26" fmla="*/ 2634141 h 2817021"/>
                  <a:gd name="connsiteX27" fmla="*/ 265176 w 4352933"/>
                  <a:gd name="connsiteY27" fmla="*/ 2689005 h 2817021"/>
                  <a:gd name="connsiteX28" fmla="*/ 292608 w 4352933"/>
                  <a:gd name="connsiteY28" fmla="*/ 2707293 h 2817021"/>
                  <a:gd name="connsiteX29" fmla="*/ 347472 w 4352933"/>
                  <a:gd name="connsiteY29" fmla="*/ 2725581 h 2817021"/>
                  <a:gd name="connsiteX30" fmla="*/ 374904 w 4352933"/>
                  <a:gd name="connsiteY30" fmla="*/ 2734725 h 2817021"/>
                  <a:gd name="connsiteX31" fmla="*/ 475488 w 4352933"/>
                  <a:gd name="connsiteY31" fmla="*/ 2771301 h 2817021"/>
                  <a:gd name="connsiteX32" fmla="*/ 594360 w 4352933"/>
                  <a:gd name="connsiteY32" fmla="*/ 2807877 h 2817021"/>
                  <a:gd name="connsiteX33" fmla="*/ 676656 w 4352933"/>
                  <a:gd name="connsiteY33" fmla="*/ 2817021 h 2817021"/>
                  <a:gd name="connsiteX34" fmla="*/ 841248 w 4352933"/>
                  <a:gd name="connsiteY34" fmla="*/ 2798733 h 2817021"/>
                  <a:gd name="connsiteX35" fmla="*/ 923544 w 4352933"/>
                  <a:gd name="connsiteY35" fmla="*/ 2780445 h 2817021"/>
                  <a:gd name="connsiteX36" fmla="*/ 1124712 w 4352933"/>
                  <a:gd name="connsiteY36" fmla="*/ 2789589 h 2817021"/>
                  <a:gd name="connsiteX37" fmla="*/ 1207008 w 4352933"/>
                  <a:gd name="connsiteY37" fmla="*/ 2798733 h 2817021"/>
                  <a:gd name="connsiteX38" fmla="*/ 1335024 w 4352933"/>
                  <a:gd name="connsiteY38" fmla="*/ 2780445 h 2817021"/>
                  <a:gd name="connsiteX39" fmla="*/ 1490472 w 4352933"/>
                  <a:gd name="connsiteY39" fmla="*/ 2743869 h 2817021"/>
                  <a:gd name="connsiteX40" fmla="*/ 1517904 w 4352933"/>
                  <a:gd name="connsiteY40" fmla="*/ 2725581 h 2817021"/>
                  <a:gd name="connsiteX41" fmla="*/ 1545336 w 4352933"/>
                  <a:gd name="connsiteY41" fmla="*/ 2716437 h 2817021"/>
                  <a:gd name="connsiteX42" fmla="*/ 1563624 w 4352933"/>
                  <a:gd name="connsiteY42" fmla="*/ 2689005 h 2817021"/>
                  <a:gd name="connsiteX43" fmla="*/ 1600200 w 4352933"/>
                  <a:gd name="connsiteY43" fmla="*/ 2643285 h 2817021"/>
                  <a:gd name="connsiteX44" fmla="*/ 1682496 w 4352933"/>
                  <a:gd name="connsiteY44" fmla="*/ 2560989 h 2817021"/>
                  <a:gd name="connsiteX45" fmla="*/ 1728216 w 4352933"/>
                  <a:gd name="connsiteY45" fmla="*/ 2496981 h 2817021"/>
                  <a:gd name="connsiteX46" fmla="*/ 1746504 w 4352933"/>
                  <a:gd name="connsiteY46" fmla="*/ 2451261 h 2817021"/>
                  <a:gd name="connsiteX47" fmla="*/ 1755648 w 4352933"/>
                  <a:gd name="connsiteY47" fmla="*/ 2423829 h 2817021"/>
                  <a:gd name="connsiteX48" fmla="*/ 1773936 w 4352933"/>
                  <a:gd name="connsiteY48" fmla="*/ 2396397 h 2817021"/>
                  <a:gd name="connsiteX49" fmla="*/ 1783080 w 4352933"/>
                  <a:gd name="connsiteY49" fmla="*/ 2350677 h 2817021"/>
                  <a:gd name="connsiteX50" fmla="*/ 1801368 w 4352933"/>
                  <a:gd name="connsiteY50" fmla="*/ 2323245 h 2817021"/>
                  <a:gd name="connsiteX51" fmla="*/ 1819656 w 4352933"/>
                  <a:gd name="connsiteY51" fmla="*/ 2250093 h 2817021"/>
                  <a:gd name="connsiteX52" fmla="*/ 1837944 w 4352933"/>
                  <a:gd name="connsiteY52" fmla="*/ 2131221 h 2817021"/>
                  <a:gd name="connsiteX53" fmla="*/ 1847088 w 4352933"/>
                  <a:gd name="connsiteY53" fmla="*/ 2085501 h 2817021"/>
                  <a:gd name="connsiteX54" fmla="*/ 1965960 w 4352933"/>
                  <a:gd name="connsiteY54" fmla="*/ 1957485 h 2817021"/>
                  <a:gd name="connsiteX55" fmla="*/ 2011680 w 4352933"/>
                  <a:gd name="connsiteY55" fmla="*/ 1939197 h 2817021"/>
                  <a:gd name="connsiteX56" fmla="*/ 2112264 w 4352933"/>
                  <a:gd name="connsiteY56" fmla="*/ 1875189 h 2817021"/>
                  <a:gd name="connsiteX57" fmla="*/ 2176272 w 4352933"/>
                  <a:gd name="connsiteY57" fmla="*/ 1838613 h 2817021"/>
                  <a:gd name="connsiteX58" fmla="*/ 2276856 w 4352933"/>
                  <a:gd name="connsiteY58" fmla="*/ 1783749 h 2817021"/>
                  <a:gd name="connsiteX59" fmla="*/ 2313432 w 4352933"/>
                  <a:gd name="connsiteY59" fmla="*/ 1765461 h 2817021"/>
                  <a:gd name="connsiteX60" fmla="*/ 2386584 w 4352933"/>
                  <a:gd name="connsiteY60" fmla="*/ 1747173 h 2817021"/>
                  <a:gd name="connsiteX61" fmla="*/ 2642616 w 4352933"/>
                  <a:gd name="connsiteY61" fmla="*/ 1756317 h 2817021"/>
                  <a:gd name="connsiteX62" fmla="*/ 2679192 w 4352933"/>
                  <a:gd name="connsiteY62" fmla="*/ 1765461 h 2817021"/>
                  <a:gd name="connsiteX63" fmla="*/ 2761488 w 4352933"/>
                  <a:gd name="connsiteY63" fmla="*/ 1774605 h 2817021"/>
                  <a:gd name="connsiteX64" fmla="*/ 2834640 w 4352933"/>
                  <a:gd name="connsiteY64" fmla="*/ 1783749 h 2817021"/>
                  <a:gd name="connsiteX65" fmla="*/ 2953512 w 4352933"/>
                  <a:gd name="connsiteY65" fmla="*/ 1802037 h 2817021"/>
                  <a:gd name="connsiteX66" fmla="*/ 3072384 w 4352933"/>
                  <a:gd name="connsiteY66" fmla="*/ 1811181 h 2817021"/>
                  <a:gd name="connsiteX67" fmla="*/ 3319272 w 4352933"/>
                  <a:gd name="connsiteY67" fmla="*/ 1774605 h 2817021"/>
                  <a:gd name="connsiteX68" fmla="*/ 3639312 w 4352933"/>
                  <a:gd name="connsiteY68" fmla="*/ 1783749 h 2817021"/>
                  <a:gd name="connsiteX69" fmla="*/ 3721608 w 4352933"/>
                  <a:gd name="connsiteY69" fmla="*/ 1792893 h 2817021"/>
                  <a:gd name="connsiteX70" fmla="*/ 3858768 w 4352933"/>
                  <a:gd name="connsiteY70" fmla="*/ 1774605 h 2817021"/>
                  <a:gd name="connsiteX71" fmla="*/ 3922776 w 4352933"/>
                  <a:gd name="connsiteY71" fmla="*/ 1756317 h 2817021"/>
                  <a:gd name="connsiteX72" fmla="*/ 4032504 w 4352933"/>
                  <a:gd name="connsiteY72" fmla="*/ 1719741 h 2817021"/>
                  <a:gd name="connsiteX73" fmla="*/ 4096512 w 4352933"/>
                  <a:gd name="connsiteY73" fmla="*/ 1701453 h 2817021"/>
                  <a:gd name="connsiteX74" fmla="*/ 4160520 w 4352933"/>
                  <a:gd name="connsiteY74" fmla="*/ 1664877 h 2817021"/>
                  <a:gd name="connsiteX75" fmla="*/ 4197096 w 4352933"/>
                  <a:gd name="connsiteY75" fmla="*/ 1600869 h 2817021"/>
                  <a:gd name="connsiteX76" fmla="*/ 4206240 w 4352933"/>
                  <a:gd name="connsiteY76" fmla="*/ 1573437 h 2817021"/>
                  <a:gd name="connsiteX77" fmla="*/ 4224528 w 4352933"/>
                  <a:gd name="connsiteY77" fmla="*/ 1546005 h 2817021"/>
                  <a:gd name="connsiteX78" fmla="*/ 4242816 w 4352933"/>
                  <a:gd name="connsiteY78" fmla="*/ 1463709 h 2817021"/>
                  <a:gd name="connsiteX79" fmla="*/ 4251960 w 4352933"/>
                  <a:gd name="connsiteY79" fmla="*/ 1417989 h 2817021"/>
                  <a:gd name="connsiteX80" fmla="*/ 4270248 w 4352933"/>
                  <a:gd name="connsiteY80" fmla="*/ 1381413 h 2817021"/>
                  <a:gd name="connsiteX81" fmla="*/ 4288536 w 4352933"/>
                  <a:gd name="connsiteY81" fmla="*/ 1317405 h 2817021"/>
                  <a:gd name="connsiteX82" fmla="*/ 4306824 w 4352933"/>
                  <a:gd name="connsiteY82" fmla="*/ 1271685 h 2817021"/>
                  <a:gd name="connsiteX83" fmla="*/ 4334256 w 4352933"/>
                  <a:gd name="connsiteY83" fmla="*/ 595029 h 2817021"/>
                  <a:gd name="connsiteX84" fmla="*/ 3995928 w 4352933"/>
                  <a:gd name="connsiteY84" fmla="*/ 64677 h 2817021"/>
                  <a:gd name="connsiteX85" fmla="*/ 2962656 w 4352933"/>
                  <a:gd name="connsiteY85" fmla="*/ 18957 h 2817021"/>
                  <a:gd name="connsiteX86" fmla="*/ 2697480 w 4352933"/>
                  <a:gd name="connsiteY86" fmla="*/ 156117 h 2817021"/>
                  <a:gd name="connsiteX87" fmla="*/ 2642616 w 4352933"/>
                  <a:gd name="connsiteY87" fmla="*/ 174405 h 2817021"/>
                  <a:gd name="connsiteX88" fmla="*/ 2578608 w 4352933"/>
                  <a:gd name="connsiteY88" fmla="*/ 210981 h 2817021"/>
                  <a:gd name="connsiteX89" fmla="*/ 2523744 w 4352933"/>
                  <a:gd name="connsiteY89" fmla="*/ 247557 h 2817021"/>
                  <a:gd name="connsiteX90" fmla="*/ 2496312 w 4352933"/>
                  <a:gd name="connsiteY90" fmla="*/ 265845 h 2817021"/>
                  <a:gd name="connsiteX91" fmla="*/ 2414016 w 4352933"/>
                  <a:gd name="connsiteY91" fmla="*/ 338997 h 2817021"/>
                  <a:gd name="connsiteX92" fmla="*/ 2395728 w 4352933"/>
                  <a:gd name="connsiteY92" fmla="*/ 366429 h 2817021"/>
                  <a:gd name="connsiteX93" fmla="*/ 2359152 w 4352933"/>
                  <a:gd name="connsiteY93" fmla="*/ 439581 h 2817021"/>
                  <a:gd name="connsiteX94" fmla="*/ 2340864 w 4352933"/>
                  <a:gd name="connsiteY94" fmla="*/ 512733 h 2817021"/>
                  <a:gd name="connsiteX95" fmla="*/ 2322576 w 4352933"/>
                  <a:gd name="connsiteY95" fmla="*/ 604173 h 2817021"/>
                  <a:gd name="connsiteX96" fmla="*/ 2267712 w 4352933"/>
                  <a:gd name="connsiteY96" fmla="*/ 659037 h 2817021"/>
                  <a:gd name="connsiteX97" fmla="*/ 2221992 w 4352933"/>
                  <a:gd name="connsiteY97" fmla="*/ 713901 h 2817021"/>
                  <a:gd name="connsiteX98" fmla="*/ 2167128 w 4352933"/>
                  <a:gd name="connsiteY98" fmla="*/ 759621 h 2817021"/>
                  <a:gd name="connsiteX99" fmla="*/ 2130552 w 4352933"/>
                  <a:gd name="connsiteY99" fmla="*/ 787053 h 2817021"/>
                  <a:gd name="connsiteX100" fmla="*/ 2029968 w 4352933"/>
                  <a:gd name="connsiteY100" fmla="*/ 832773 h 2817021"/>
                  <a:gd name="connsiteX101" fmla="*/ 1947672 w 4352933"/>
                  <a:gd name="connsiteY101" fmla="*/ 841917 h 2817021"/>
                  <a:gd name="connsiteX102" fmla="*/ 1728216 w 4352933"/>
                  <a:gd name="connsiteY102" fmla="*/ 860205 h 2817021"/>
                  <a:gd name="connsiteX103" fmla="*/ 1627632 w 4352933"/>
                  <a:gd name="connsiteY103" fmla="*/ 841917 h 2817021"/>
                  <a:gd name="connsiteX0" fmla="*/ 1627632 w 4353406"/>
                  <a:gd name="connsiteY0" fmla="*/ 841917 h 2817021"/>
                  <a:gd name="connsiteX1" fmla="*/ 1627632 w 4353406"/>
                  <a:gd name="connsiteY1" fmla="*/ 841917 h 2817021"/>
                  <a:gd name="connsiteX2" fmla="*/ 1316736 w 4353406"/>
                  <a:gd name="connsiteY2" fmla="*/ 860205 h 2817021"/>
                  <a:gd name="connsiteX3" fmla="*/ 914400 w 4353406"/>
                  <a:gd name="connsiteY3" fmla="*/ 878493 h 2817021"/>
                  <a:gd name="connsiteX4" fmla="*/ 813816 w 4353406"/>
                  <a:gd name="connsiteY4" fmla="*/ 887637 h 2817021"/>
                  <a:gd name="connsiteX5" fmla="*/ 731520 w 4353406"/>
                  <a:gd name="connsiteY5" fmla="*/ 896781 h 2817021"/>
                  <a:gd name="connsiteX6" fmla="*/ 457200 w 4353406"/>
                  <a:gd name="connsiteY6" fmla="*/ 924213 h 2817021"/>
                  <a:gd name="connsiteX7" fmla="*/ 347472 w 4353406"/>
                  <a:gd name="connsiteY7" fmla="*/ 942501 h 2817021"/>
                  <a:gd name="connsiteX8" fmla="*/ 320040 w 4353406"/>
                  <a:gd name="connsiteY8" fmla="*/ 951645 h 2817021"/>
                  <a:gd name="connsiteX9" fmla="*/ 283464 w 4353406"/>
                  <a:gd name="connsiteY9" fmla="*/ 960789 h 2817021"/>
                  <a:gd name="connsiteX10" fmla="*/ 219456 w 4353406"/>
                  <a:gd name="connsiteY10" fmla="*/ 979077 h 2817021"/>
                  <a:gd name="connsiteX11" fmla="*/ 146304 w 4353406"/>
                  <a:gd name="connsiteY11" fmla="*/ 997365 h 2817021"/>
                  <a:gd name="connsiteX12" fmla="*/ 82296 w 4353406"/>
                  <a:gd name="connsiteY12" fmla="*/ 1024797 h 2817021"/>
                  <a:gd name="connsiteX13" fmla="*/ 36576 w 4353406"/>
                  <a:gd name="connsiteY13" fmla="*/ 1244253 h 2817021"/>
                  <a:gd name="connsiteX14" fmla="*/ 0 w 4353406"/>
                  <a:gd name="connsiteY14" fmla="*/ 1390557 h 2817021"/>
                  <a:gd name="connsiteX15" fmla="*/ 9144 w 4353406"/>
                  <a:gd name="connsiteY15" fmla="*/ 1619157 h 2817021"/>
                  <a:gd name="connsiteX16" fmla="*/ 18288 w 4353406"/>
                  <a:gd name="connsiteY16" fmla="*/ 1701453 h 2817021"/>
                  <a:gd name="connsiteX17" fmla="*/ 27432 w 4353406"/>
                  <a:gd name="connsiteY17" fmla="*/ 1856901 h 2817021"/>
                  <a:gd name="connsiteX18" fmla="*/ 36576 w 4353406"/>
                  <a:gd name="connsiteY18" fmla="*/ 2195229 h 2817021"/>
                  <a:gd name="connsiteX19" fmla="*/ 54864 w 4353406"/>
                  <a:gd name="connsiteY19" fmla="*/ 2341533 h 2817021"/>
                  <a:gd name="connsiteX20" fmla="*/ 64008 w 4353406"/>
                  <a:gd name="connsiteY20" fmla="*/ 2378109 h 2817021"/>
                  <a:gd name="connsiteX21" fmla="*/ 91440 w 4353406"/>
                  <a:gd name="connsiteY21" fmla="*/ 2496981 h 2817021"/>
                  <a:gd name="connsiteX22" fmla="*/ 109728 w 4353406"/>
                  <a:gd name="connsiteY22" fmla="*/ 2524413 h 2817021"/>
                  <a:gd name="connsiteX23" fmla="*/ 118872 w 4353406"/>
                  <a:gd name="connsiteY23" fmla="*/ 2551845 h 2817021"/>
                  <a:gd name="connsiteX24" fmla="*/ 146304 w 4353406"/>
                  <a:gd name="connsiteY24" fmla="*/ 2579277 h 2817021"/>
                  <a:gd name="connsiteX25" fmla="*/ 164592 w 4353406"/>
                  <a:gd name="connsiteY25" fmla="*/ 2606709 h 2817021"/>
                  <a:gd name="connsiteX26" fmla="*/ 173736 w 4353406"/>
                  <a:gd name="connsiteY26" fmla="*/ 2634141 h 2817021"/>
                  <a:gd name="connsiteX27" fmla="*/ 265176 w 4353406"/>
                  <a:gd name="connsiteY27" fmla="*/ 2689005 h 2817021"/>
                  <a:gd name="connsiteX28" fmla="*/ 292608 w 4353406"/>
                  <a:gd name="connsiteY28" fmla="*/ 2707293 h 2817021"/>
                  <a:gd name="connsiteX29" fmla="*/ 347472 w 4353406"/>
                  <a:gd name="connsiteY29" fmla="*/ 2725581 h 2817021"/>
                  <a:gd name="connsiteX30" fmla="*/ 374904 w 4353406"/>
                  <a:gd name="connsiteY30" fmla="*/ 2734725 h 2817021"/>
                  <a:gd name="connsiteX31" fmla="*/ 475488 w 4353406"/>
                  <a:gd name="connsiteY31" fmla="*/ 2771301 h 2817021"/>
                  <a:gd name="connsiteX32" fmla="*/ 594360 w 4353406"/>
                  <a:gd name="connsiteY32" fmla="*/ 2807877 h 2817021"/>
                  <a:gd name="connsiteX33" fmla="*/ 676656 w 4353406"/>
                  <a:gd name="connsiteY33" fmla="*/ 2817021 h 2817021"/>
                  <a:gd name="connsiteX34" fmla="*/ 841248 w 4353406"/>
                  <a:gd name="connsiteY34" fmla="*/ 2798733 h 2817021"/>
                  <a:gd name="connsiteX35" fmla="*/ 923544 w 4353406"/>
                  <a:gd name="connsiteY35" fmla="*/ 2780445 h 2817021"/>
                  <a:gd name="connsiteX36" fmla="*/ 1124712 w 4353406"/>
                  <a:gd name="connsiteY36" fmla="*/ 2789589 h 2817021"/>
                  <a:gd name="connsiteX37" fmla="*/ 1207008 w 4353406"/>
                  <a:gd name="connsiteY37" fmla="*/ 2798733 h 2817021"/>
                  <a:gd name="connsiteX38" fmla="*/ 1335024 w 4353406"/>
                  <a:gd name="connsiteY38" fmla="*/ 2780445 h 2817021"/>
                  <a:gd name="connsiteX39" fmla="*/ 1490472 w 4353406"/>
                  <a:gd name="connsiteY39" fmla="*/ 2743869 h 2817021"/>
                  <a:gd name="connsiteX40" fmla="*/ 1517904 w 4353406"/>
                  <a:gd name="connsiteY40" fmla="*/ 2725581 h 2817021"/>
                  <a:gd name="connsiteX41" fmla="*/ 1545336 w 4353406"/>
                  <a:gd name="connsiteY41" fmla="*/ 2716437 h 2817021"/>
                  <a:gd name="connsiteX42" fmla="*/ 1563624 w 4353406"/>
                  <a:gd name="connsiteY42" fmla="*/ 2689005 h 2817021"/>
                  <a:gd name="connsiteX43" fmla="*/ 1600200 w 4353406"/>
                  <a:gd name="connsiteY43" fmla="*/ 2643285 h 2817021"/>
                  <a:gd name="connsiteX44" fmla="*/ 1682496 w 4353406"/>
                  <a:gd name="connsiteY44" fmla="*/ 2560989 h 2817021"/>
                  <a:gd name="connsiteX45" fmla="*/ 1728216 w 4353406"/>
                  <a:gd name="connsiteY45" fmla="*/ 2496981 h 2817021"/>
                  <a:gd name="connsiteX46" fmla="*/ 1746504 w 4353406"/>
                  <a:gd name="connsiteY46" fmla="*/ 2451261 h 2817021"/>
                  <a:gd name="connsiteX47" fmla="*/ 1755648 w 4353406"/>
                  <a:gd name="connsiteY47" fmla="*/ 2423829 h 2817021"/>
                  <a:gd name="connsiteX48" fmla="*/ 1773936 w 4353406"/>
                  <a:gd name="connsiteY48" fmla="*/ 2396397 h 2817021"/>
                  <a:gd name="connsiteX49" fmla="*/ 1783080 w 4353406"/>
                  <a:gd name="connsiteY49" fmla="*/ 2350677 h 2817021"/>
                  <a:gd name="connsiteX50" fmla="*/ 1801368 w 4353406"/>
                  <a:gd name="connsiteY50" fmla="*/ 2323245 h 2817021"/>
                  <a:gd name="connsiteX51" fmla="*/ 1819656 w 4353406"/>
                  <a:gd name="connsiteY51" fmla="*/ 2250093 h 2817021"/>
                  <a:gd name="connsiteX52" fmla="*/ 1837944 w 4353406"/>
                  <a:gd name="connsiteY52" fmla="*/ 2131221 h 2817021"/>
                  <a:gd name="connsiteX53" fmla="*/ 1847088 w 4353406"/>
                  <a:gd name="connsiteY53" fmla="*/ 2085501 h 2817021"/>
                  <a:gd name="connsiteX54" fmla="*/ 1965960 w 4353406"/>
                  <a:gd name="connsiteY54" fmla="*/ 1957485 h 2817021"/>
                  <a:gd name="connsiteX55" fmla="*/ 2011680 w 4353406"/>
                  <a:gd name="connsiteY55" fmla="*/ 1939197 h 2817021"/>
                  <a:gd name="connsiteX56" fmla="*/ 2112264 w 4353406"/>
                  <a:gd name="connsiteY56" fmla="*/ 1875189 h 2817021"/>
                  <a:gd name="connsiteX57" fmla="*/ 2176272 w 4353406"/>
                  <a:gd name="connsiteY57" fmla="*/ 1838613 h 2817021"/>
                  <a:gd name="connsiteX58" fmla="*/ 2276856 w 4353406"/>
                  <a:gd name="connsiteY58" fmla="*/ 1783749 h 2817021"/>
                  <a:gd name="connsiteX59" fmla="*/ 2313432 w 4353406"/>
                  <a:gd name="connsiteY59" fmla="*/ 1765461 h 2817021"/>
                  <a:gd name="connsiteX60" fmla="*/ 2386584 w 4353406"/>
                  <a:gd name="connsiteY60" fmla="*/ 1747173 h 2817021"/>
                  <a:gd name="connsiteX61" fmla="*/ 2642616 w 4353406"/>
                  <a:gd name="connsiteY61" fmla="*/ 1756317 h 2817021"/>
                  <a:gd name="connsiteX62" fmla="*/ 2679192 w 4353406"/>
                  <a:gd name="connsiteY62" fmla="*/ 1765461 h 2817021"/>
                  <a:gd name="connsiteX63" fmla="*/ 2761488 w 4353406"/>
                  <a:gd name="connsiteY63" fmla="*/ 1774605 h 2817021"/>
                  <a:gd name="connsiteX64" fmla="*/ 2834640 w 4353406"/>
                  <a:gd name="connsiteY64" fmla="*/ 1783749 h 2817021"/>
                  <a:gd name="connsiteX65" fmla="*/ 2953512 w 4353406"/>
                  <a:gd name="connsiteY65" fmla="*/ 1802037 h 2817021"/>
                  <a:gd name="connsiteX66" fmla="*/ 3072384 w 4353406"/>
                  <a:gd name="connsiteY66" fmla="*/ 1811181 h 2817021"/>
                  <a:gd name="connsiteX67" fmla="*/ 3319272 w 4353406"/>
                  <a:gd name="connsiteY67" fmla="*/ 1774605 h 2817021"/>
                  <a:gd name="connsiteX68" fmla="*/ 3639312 w 4353406"/>
                  <a:gd name="connsiteY68" fmla="*/ 1783749 h 2817021"/>
                  <a:gd name="connsiteX69" fmla="*/ 3721608 w 4353406"/>
                  <a:gd name="connsiteY69" fmla="*/ 1792893 h 2817021"/>
                  <a:gd name="connsiteX70" fmla="*/ 3858768 w 4353406"/>
                  <a:gd name="connsiteY70" fmla="*/ 1774605 h 2817021"/>
                  <a:gd name="connsiteX71" fmla="*/ 3922776 w 4353406"/>
                  <a:gd name="connsiteY71" fmla="*/ 1756317 h 2817021"/>
                  <a:gd name="connsiteX72" fmla="*/ 4032504 w 4353406"/>
                  <a:gd name="connsiteY72" fmla="*/ 1719741 h 2817021"/>
                  <a:gd name="connsiteX73" fmla="*/ 4096512 w 4353406"/>
                  <a:gd name="connsiteY73" fmla="*/ 1701453 h 2817021"/>
                  <a:gd name="connsiteX74" fmla="*/ 4160520 w 4353406"/>
                  <a:gd name="connsiteY74" fmla="*/ 1664877 h 2817021"/>
                  <a:gd name="connsiteX75" fmla="*/ 4197096 w 4353406"/>
                  <a:gd name="connsiteY75" fmla="*/ 1600869 h 2817021"/>
                  <a:gd name="connsiteX76" fmla="*/ 4206240 w 4353406"/>
                  <a:gd name="connsiteY76" fmla="*/ 1573437 h 2817021"/>
                  <a:gd name="connsiteX77" fmla="*/ 4224528 w 4353406"/>
                  <a:gd name="connsiteY77" fmla="*/ 1546005 h 2817021"/>
                  <a:gd name="connsiteX78" fmla="*/ 4242816 w 4353406"/>
                  <a:gd name="connsiteY78" fmla="*/ 1463709 h 2817021"/>
                  <a:gd name="connsiteX79" fmla="*/ 4251960 w 4353406"/>
                  <a:gd name="connsiteY79" fmla="*/ 1417989 h 2817021"/>
                  <a:gd name="connsiteX80" fmla="*/ 4270248 w 4353406"/>
                  <a:gd name="connsiteY80" fmla="*/ 1381413 h 2817021"/>
                  <a:gd name="connsiteX81" fmla="*/ 4306824 w 4353406"/>
                  <a:gd name="connsiteY81" fmla="*/ 1271685 h 2817021"/>
                  <a:gd name="connsiteX82" fmla="*/ 4334256 w 4353406"/>
                  <a:gd name="connsiteY82" fmla="*/ 595029 h 2817021"/>
                  <a:gd name="connsiteX83" fmla="*/ 3995928 w 4353406"/>
                  <a:gd name="connsiteY83" fmla="*/ 64677 h 2817021"/>
                  <a:gd name="connsiteX84" fmla="*/ 2962656 w 4353406"/>
                  <a:gd name="connsiteY84" fmla="*/ 18957 h 2817021"/>
                  <a:gd name="connsiteX85" fmla="*/ 2697480 w 4353406"/>
                  <a:gd name="connsiteY85" fmla="*/ 156117 h 2817021"/>
                  <a:gd name="connsiteX86" fmla="*/ 2642616 w 4353406"/>
                  <a:gd name="connsiteY86" fmla="*/ 174405 h 2817021"/>
                  <a:gd name="connsiteX87" fmla="*/ 2578608 w 4353406"/>
                  <a:gd name="connsiteY87" fmla="*/ 210981 h 2817021"/>
                  <a:gd name="connsiteX88" fmla="*/ 2523744 w 4353406"/>
                  <a:gd name="connsiteY88" fmla="*/ 247557 h 2817021"/>
                  <a:gd name="connsiteX89" fmla="*/ 2496312 w 4353406"/>
                  <a:gd name="connsiteY89" fmla="*/ 265845 h 2817021"/>
                  <a:gd name="connsiteX90" fmla="*/ 2414016 w 4353406"/>
                  <a:gd name="connsiteY90" fmla="*/ 338997 h 2817021"/>
                  <a:gd name="connsiteX91" fmla="*/ 2395728 w 4353406"/>
                  <a:gd name="connsiteY91" fmla="*/ 366429 h 2817021"/>
                  <a:gd name="connsiteX92" fmla="*/ 2359152 w 4353406"/>
                  <a:gd name="connsiteY92" fmla="*/ 439581 h 2817021"/>
                  <a:gd name="connsiteX93" fmla="*/ 2340864 w 4353406"/>
                  <a:gd name="connsiteY93" fmla="*/ 512733 h 2817021"/>
                  <a:gd name="connsiteX94" fmla="*/ 2322576 w 4353406"/>
                  <a:gd name="connsiteY94" fmla="*/ 604173 h 2817021"/>
                  <a:gd name="connsiteX95" fmla="*/ 2267712 w 4353406"/>
                  <a:gd name="connsiteY95" fmla="*/ 659037 h 2817021"/>
                  <a:gd name="connsiteX96" fmla="*/ 2221992 w 4353406"/>
                  <a:gd name="connsiteY96" fmla="*/ 713901 h 2817021"/>
                  <a:gd name="connsiteX97" fmla="*/ 2167128 w 4353406"/>
                  <a:gd name="connsiteY97" fmla="*/ 759621 h 2817021"/>
                  <a:gd name="connsiteX98" fmla="*/ 2130552 w 4353406"/>
                  <a:gd name="connsiteY98" fmla="*/ 787053 h 2817021"/>
                  <a:gd name="connsiteX99" fmla="*/ 2029968 w 4353406"/>
                  <a:gd name="connsiteY99" fmla="*/ 832773 h 2817021"/>
                  <a:gd name="connsiteX100" fmla="*/ 1947672 w 4353406"/>
                  <a:gd name="connsiteY100" fmla="*/ 841917 h 2817021"/>
                  <a:gd name="connsiteX101" fmla="*/ 1728216 w 4353406"/>
                  <a:gd name="connsiteY101" fmla="*/ 860205 h 2817021"/>
                  <a:gd name="connsiteX102" fmla="*/ 1627632 w 4353406"/>
                  <a:gd name="connsiteY102" fmla="*/ 841917 h 2817021"/>
                  <a:gd name="connsiteX0" fmla="*/ 1627632 w 4352479"/>
                  <a:gd name="connsiteY0" fmla="*/ 841917 h 2817021"/>
                  <a:gd name="connsiteX1" fmla="*/ 1627632 w 4352479"/>
                  <a:gd name="connsiteY1" fmla="*/ 841917 h 2817021"/>
                  <a:gd name="connsiteX2" fmla="*/ 1316736 w 4352479"/>
                  <a:gd name="connsiteY2" fmla="*/ 860205 h 2817021"/>
                  <a:gd name="connsiteX3" fmla="*/ 914400 w 4352479"/>
                  <a:gd name="connsiteY3" fmla="*/ 878493 h 2817021"/>
                  <a:gd name="connsiteX4" fmla="*/ 813816 w 4352479"/>
                  <a:gd name="connsiteY4" fmla="*/ 887637 h 2817021"/>
                  <a:gd name="connsiteX5" fmla="*/ 731520 w 4352479"/>
                  <a:gd name="connsiteY5" fmla="*/ 896781 h 2817021"/>
                  <a:gd name="connsiteX6" fmla="*/ 457200 w 4352479"/>
                  <a:gd name="connsiteY6" fmla="*/ 924213 h 2817021"/>
                  <a:gd name="connsiteX7" fmla="*/ 347472 w 4352479"/>
                  <a:gd name="connsiteY7" fmla="*/ 942501 h 2817021"/>
                  <a:gd name="connsiteX8" fmla="*/ 320040 w 4352479"/>
                  <a:gd name="connsiteY8" fmla="*/ 951645 h 2817021"/>
                  <a:gd name="connsiteX9" fmla="*/ 283464 w 4352479"/>
                  <a:gd name="connsiteY9" fmla="*/ 960789 h 2817021"/>
                  <a:gd name="connsiteX10" fmla="*/ 219456 w 4352479"/>
                  <a:gd name="connsiteY10" fmla="*/ 979077 h 2817021"/>
                  <a:gd name="connsiteX11" fmla="*/ 146304 w 4352479"/>
                  <a:gd name="connsiteY11" fmla="*/ 997365 h 2817021"/>
                  <a:gd name="connsiteX12" fmla="*/ 82296 w 4352479"/>
                  <a:gd name="connsiteY12" fmla="*/ 1024797 h 2817021"/>
                  <a:gd name="connsiteX13" fmla="*/ 36576 w 4352479"/>
                  <a:gd name="connsiteY13" fmla="*/ 1244253 h 2817021"/>
                  <a:gd name="connsiteX14" fmla="*/ 0 w 4352479"/>
                  <a:gd name="connsiteY14" fmla="*/ 1390557 h 2817021"/>
                  <a:gd name="connsiteX15" fmla="*/ 9144 w 4352479"/>
                  <a:gd name="connsiteY15" fmla="*/ 1619157 h 2817021"/>
                  <a:gd name="connsiteX16" fmla="*/ 18288 w 4352479"/>
                  <a:gd name="connsiteY16" fmla="*/ 1701453 h 2817021"/>
                  <a:gd name="connsiteX17" fmla="*/ 27432 w 4352479"/>
                  <a:gd name="connsiteY17" fmla="*/ 1856901 h 2817021"/>
                  <a:gd name="connsiteX18" fmla="*/ 36576 w 4352479"/>
                  <a:gd name="connsiteY18" fmla="*/ 2195229 h 2817021"/>
                  <a:gd name="connsiteX19" fmla="*/ 54864 w 4352479"/>
                  <a:gd name="connsiteY19" fmla="*/ 2341533 h 2817021"/>
                  <a:gd name="connsiteX20" fmla="*/ 64008 w 4352479"/>
                  <a:gd name="connsiteY20" fmla="*/ 2378109 h 2817021"/>
                  <a:gd name="connsiteX21" fmla="*/ 91440 w 4352479"/>
                  <a:gd name="connsiteY21" fmla="*/ 2496981 h 2817021"/>
                  <a:gd name="connsiteX22" fmla="*/ 109728 w 4352479"/>
                  <a:gd name="connsiteY22" fmla="*/ 2524413 h 2817021"/>
                  <a:gd name="connsiteX23" fmla="*/ 118872 w 4352479"/>
                  <a:gd name="connsiteY23" fmla="*/ 2551845 h 2817021"/>
                  <a:gd name="connsiteX24" fmla="*/ 146304 w 4352479"/>
                  <a:gd name="connsiteY24" fmla="*/ 2579277 h 2817021"/>
                  <a:gd name="connsiteX25" fmla="*/ 164592 w 4352479"/>
                  <a:gd name="connsiteY25" fmla="*/ 2606709 h 2817021"/>
                  <a:gd name="connsiteX26" fmla="*/ 173736 w 4352479"/>
                  <a:gd name="connsiteY26" fmla="*/ 2634141 h 2817021"/>
                  <a:gd name="connsiteX27" fmla="*/ 265176 w 4352479"/>
                  <a:gd name="connsiteY27" fmla="*/ 2689005 h 2817021"/>
                  <a:gd name="connsiteX28" fmla="*/ 292608 w 4352479"/>
                  <a:gd name="connsiteY28" fmla="*/ 2707293 h 2817021"/>
                  <a:gd name="connsiteX29" fmla="*/ 347472 w 4352479"/>
                  <a:gd name="connsiteY29" fmla="*/ 2725581 h 2817021"/>
                  <a:gd name="connsiteX30" fmla="*/ 374904 w 4352479"/>
                  <a:gd name="connsiteY30" fmla="*/ 2734725 h 2817021"/>
                  <a:gd name="connsiteX31" fmla="*/ 475488 w 4352479"/>
                  <a:gd name="connsiteY31" fmla="*/ 2771301 h 2817021"/>
                  <a:gd name="connsiteX32" fmla="*/ 594360 w 4352479"/>
                  <a:gd name="connsiteY32" fmla="*/ 2807877 h 2817021"/>
                  <a:gd name="connsiteX33" fmla="*/ 676656 w 4352479"/>
                  <a:gd name="connsiteY33" fmla="*/ 2817021 h 2817021"/>
                  <a:gd name="connsiteX34" fmla="*/ 841248 w 4352479"/>
                  <a:gd name="connsiteY34" fmla="*/ 2798733 h 2817021"/>
                  <a:gd name="connsiteX35" fmla="*/ 923544 w 4352479"/>
                  <a:gd name="connsiteY35" fmla="*/ 2780445 h 2817021"/>
                  <a:gd name="connsiteX36" fmla="*/ 1124712 w 4352479"/>
                  <a:gd name="connsiteY36" fmla="*/ 2789589 h 2817021"/>
                  <a:gd name="connsiteX37" fmla="*/ 1207008 w 4352479"/>
                  <a:gd name="connsiteY37" fmla="*/ 2798733 h 2817021"/>
                  <a:gd name="connsiteX38" fmla="*/ 1335024 w 4352479"/>
                  <a:gd name="connsiteY38" fmla="*/ 2780445 h 2817021"/>
                  <a:gd name="connsiteX39" fmla="*/ 1490472 w 4352479"/>
                  <a:gd name="connsiteY39" fmla="*/ 2743869 h 2817021"/>
                  <a:gd name="connsiteX40" fmla="*/ 1517904 w 4352479"/>
                  <a:gd name="connsiteY40" fmla="*/ 2725581 h 2817021"/>
                  <a:gd name="connsiteX41" fmla="*/ 1545336 w 4352479"/>
                  <a:gd name="connsiteY41" fmla="*/ 2716437 h 2817021"/>
                  <a:gd name="connsiteX42" fmla="*/ 1563624 w 4352479"/>
                  <a:gd name="connsiteY42" fmla="*/ 2689005 h 2817021"/>
                  <a:gd name="connsiteX43" fmla="*/ 1600200 w 4352479"/>
                  <a:gd name="connsiteY43" fmla="*/ 2643285 h 2817021"/>
                  <a:gd name="connsiteX44" fmla="*/ 1682496 w 4352479"/>
                  <a:gd name="connsiteY44" fmla="*/ 2560989 h 2817021"/>
                  <a:gd name="connsiteX45" fmla="*/ 1728216 w 4352479"/>
                  <a:gd name="connsiteY45" fmla="*/ 2496981 h 2817021"/>
                  <a:gd name="connsiteX46" fmla="*/ 1746504 w 4352479"/>
                  <a:gd name="connsiteY46" fmla="*/ 2451261 h 2817021"/>
                  <a:gd name="connsiteX47" fmla="*/ 1755648 w 4352479"/>
                  <a:gd name="connsiteY47" fmla="*/ 2423829 h 2817021"/>
                  <a:gd name="connsiteX48" fmla="*/ 1773936 w 4352479"/>
                  <a:gd name="connsiteY48" fmla="*/ 2396397 h 2817021"/>
                  <a:gd name="connsiteX49" fmla="*/ 1783080 w 4352479"/>
                  <a:gd name="connsiteY49" fmla="*/ 2350677 h 2817021"/>
                  <a:gd name="connsiteX50" fmla="*/ 1801368 w 4352479"/>
                  <a:gd name="connsiteY50" fmla="*/ 2323245 h 2817021"/>
                  <a:gd name="connsiteX51" fmla="*/ 1819656 w 4352479"/>
                  <a:gd name="connsiteY51" fmla="*/ 2250093 h 2817021"/>
                  <a:gd name="connsiteX52" fmla="*/ 1837944 w 4352479"/>
                  <a:gd name="connsiteY52" fmla="*/ 2131221 h 2817021"/>
                  <a:gd name="connsiteX53" fmla="*/ 1847088 w 4352479"/>
                  <a:gd name="connsiteY53" fmla="*/ 2085501 h 2817021"/>
                  <a:gd name="connsiteX54" fmla="*/ 1965960 w 4352479"/>
                  <a:gd name="connsiteY54" fmla="*/ 1957485 h 2817021"/>
                  <a:gd name="connsiteX55" fmla="*/ 2011680 w 4352479"/>
                  <a:gd name="connsiteY55" fmla="*/ 1939197 h 2817021"/>
                  <a:gd name="connsiteX56" fmla="*/ 2112264 w 4352479"/>
                  <a:gd name="connsiteY56" fmla="*/ 1875189 h 2817021"/>
                  <a:gd name="connsiteX57" fmla="*/ 2176272 w 4352479"/>
                  <a:gd name="connsiteY57" fmla="*/ 1838613 h 2817021"/>
                  <a:gd name="connsiteX58" fmla="*/ 2276856 w 4352479"/>
                  <a:gd name="connsiteY58" fmla="*/ 1783749 h 2817021"/>
                  <a:gd name="connsiteX59" fmla="*/ 2313432 w 4352479"/>
                  <a:gd name="connsiteY59" fmla="*/ 1765461 h 2817021"/>
                  <a:gd name="connsiteX60" fmla="*/ 2386584 w 4352479"/>
                  <a:gd name="connsiteY60" fmla="*/ 1747173 h 2817021"/>
                  <a:gd name="connsiteX61" fmla="*/ 2642616 w 4352479"/>
                  <a:gd name="connsiteY61" fmla="*/ 1756317 h 2817021"/>
                  <a:gd name="connsiteX62" fmla="*/ 2679192 w 4352479"/>
                  <a:gd name="connsiteY62" fmla="*/ 1765461 h 2817021"/>
                  <a:gd name="connsiteX63" fmla="*/ 2761488 w 4352479"/>
                  <a:gd name="connsiteY63" fmla="*/ 1774605 h 2817021"/>
                  <a:gd name="connsiteX64" fmla="*/ 2834640 w 4352479"/>
                  <a:gd name="connsiteY64" fmla="*/ 1783749 h 2817021"/>
                  <a:gd name="connsiteX65" fmla="*/ 2953512 w 4352479"/>
                  <a:gd name="connsiteY65" fmla="*/ 1802037 h 2817021"/>
                  <a:gd name="connsiteX66" fmla="*/ 3072384 w 4352479"/>
                  <a:gd name="connsiteY66" fmla="*/ 1811181 h 2817021"/>
                  <a:gd name="connsiteX67" fmla="*/ 3319272 w 4352479"/>
                  <a:gd name="connsiteY67" fmla="*/ 1774605 h 2817021"/>
                  <a:gd name="connsiteX68" fmla="*/ 3639312 w 4352479"/>
                  <a:gd name="connsiteY68" fmla="*/ 1783749 h 2817021"/>
                  <a:gd name="connsiteX69" fmla="*/ 3721608 w 4352479"/>
                  <a:gd name="connsiteY69" fmla="*/ 1792893 h 2817021"/>
                  <a:gd name="connsiteX70" fmla="*/ 3858768 w 4352479"/>
                  <a:gd name="connsiteY70" fmla="*/ 1774605 h 2817021"/>
                  <a:gd name="connsiteX71" fmla="*/ 3922776 w 4352479"/>
                  <a:gd name="connsiteY71" fmla="*/ 1756317 h 2817021"/>
                  <a:gd name="connsiteX72" fmla="*/ 4032504 w 4352479"/>
                  <a:gd name="connsiteY72" fmla="*/ 1719741 h 2817021"/>
                  <a:gd name="connsiteX73" fmla="*/ 4096512 w 4352479"/>
                  <a:gd name="connsiteY73" fmla="*/ 1701453 h 2817021"/>
                  <a:gd name="connsiteX74" fmla="*/ 4160520 w 4352479"/>
                  <a:gd name="connsiteY74" fmla="*/ 1664877 h 2817021"/>
                  <a:gd name="connsiteX75" fmla="*/ 4197096 w 4352479"/>
                  <a:gd name="connsiteY75" fmla="*/ 1600869 h 2817021"/>
                  <a:gd name="connsiteX76" fmla="*/ 4206240 w 4352479"/>
                  <a:gd name="connsiteY76" fmla="*/ 1573437 h 2817021"/>
                  <a:gd name="connsiteX77" fmla="*/ 4224528 w 4352479"/>
                  <a:gd name="connsiteY77" fmla="*/ 1546005 h 2817021"/>
                  <a:gd name="connsiteX78" fmla="*/ 4242816 w 4352479"/>
                  <a:gd name="connsiteY78" fmla="*/ 1463709 h 2817021"/>
                  <a:gd name="connsiteX79" fmla="*/ 4251960 w 4352479"/>
                  <a:gd name="connsiteY79" fmla="*/ 1417989 h 2817021"/>
                  <a:gd name="connsiteX80" fmla="*/ 4270248 w 4352479"/>
                  <a:gd name="connsiteY80" fmla="*/ 1381413 h 2817021"/>
                  <a:gd name="connsiteX81" fmla="*/ 4306822 w 4352479"/>
                  <a:gd name="connsiteY81" fmla="*/ 1363127 h 2817021"/>
                  <a:gd name="connsiteX82" fmla="*/ 4306824 w 4352479"/>
                  <a:gd name="connsiteY82" fmla="*/ 1271685 h 2817021"/>
                  <a:gd name="connsiteX83" fmla="*/ 4334256 w 4352479"/>
                  <a:gd name="connsiteY83" fmla="*/ 595029 h 2817021"/>
                  <a:gd name="connsiteX84" fmla="*/ 3995928 w 4352479"/>
                  <a:gd name="connsiteY84" fmla="*/ 64677 h 2817021"/>
                  <a:gd name="connsiteX85" fmla="*/ 2962656 w 4352479"/>
                  <a:gd name="connsiteY85" fmla="*/ 18957 h 2817021"/>
                  <a:gd name="connsiteX86" fmla="*/ 2697480 w 4352479"/>
                  <a:gd name="connsiteY86" fmla="*/ 156117 h 2817021"/>
                  <a:gd name="connsiteX87" fmla="*/ 2642616 w 4352479"/>
                  <a:gd name="connsiteY87" fmla="*/ 174405 h 2817021"/>
                  <a:gd name="connsiteX88" fmla="*/ 2578608 w 4352479"/>
                  <a:gd name="connsiteY88" fmla="*/ 210981 h 2817021"/>
                  <a:gd name="connsiteX89" fmla="*/ 2523744 w 4352479"/>
                  <a:gd name="connsiteY89" fmla="*/ 247557 h 2817021"/>
                  <a:gd name="connsiteX90" fmla="*/ 2496312 w 4352479"/>
                  <a:gd name="connsiteY90" fmla="*/ 265845 h 2817021"/>
                  <a:gd name="connsiteX91" fmla="*/ 2414016 w 4352479"/>
                  <a:gd name="connsiteY91" fmla="*/ 338997 h 2817021"/>
                  <a:gd name="connsiteX92" fmla="*/ 2395728 w 4352479"/>
                  <a:gd name="connsiteY92" fmla="*/ 366429 h 2817021"/>
                  <a:gd name="connsiteX93" fmla="*/ 2359152 w 4352479"/>
                  <a:gd name="connsiteY93" fmla="*/ 439581 h 2817021"/>
                  <a:gd name="connsiteX94" fmla="*/ 2340864 w 4352479"/>
                  <a:gd name="connsiteY94" fmla="*/ 512733 h 2817021"/>
                  <a:gd name="connsiteX95" fmla="*/ 2322576 w 4352479"/>
                  <a:gd name="connsiteY95" fmla="*/ 604173 h 2817021"/>
                  <a:gd name="connsiteX96" fmla="*/ 2267712 w 4352479"/>
                  <a:gd name="connsiteY96" fmla="*/ 659037 h 2817021"/>
                  <a:gd name="connsiteX97" fmla="*/ 2221992 w 4352479"/>
                  <a:gd name="connsiteY97" fmla="*/ 713901 h 2817021"/>
                  <a:gd name="connsiteX98" fmla="*/ 2167128 w 4352479"/>
                  <a:gd name="connsiteY98" fmla="*/ 759621 h 2817021"/>
                  <a:gd name="connsiteX99" fmla="*/ 2130552 w 4352479"/>
                  <a:gd name="connsiteY99" fmla="*/ 787053 h 2817021"/>
                  <a:gd name="connsiteX100" fmla="*/ 2029968 w 4352479"/>
                  <a:gd name="connsiteY100" fmla="*/ 832773 h 2817021"/>
                  <a:gd name="connsiteX101" fmla="*/ 1947672 w 4352479"/>
                  <a:gd name="connsiteY101" fmla="*/ 841917 h 2817021"/>
                  <a:gd name="connsiteX102" fmla="*/ 1728216 w 4352479"/>
                  <a:gd name="connsiteY102" fmla="*/ 860205 h 2817021"/>
                  <a:gd name="connsiteX103" fmla="*/ 1627632 w 4352479"/>
                  <a:gd name="connsiteY103" fmla="*/ 841917 h 2817021"/>
                  <a:gd name="connsiteX0" fmla="*/ 1627632 w 4353406"/>
                  <a:gd name="connsiteY0" fmla="*/ 841917 h 2817021"/>
                  <a:gd name="connsiteX1" fmla="*/ 1627632 w 4353406"/>
                  <a:gd name="connsiteY1" fmla="*/ 841917 h 2817021"/>
                  <a:gd name="connsiteX2" fmla="*/ 1316736 w 4353406"/>
                  <a:gd name="connsiteY2" fmla="*/ 860205 h 2817021"/>
                  <a:gd name="connsiteX3" fmla="*/ 914400 w 4353406"/>
                  <a:gd name="connsiteY3" fmla="*/ 878493 h 2817021"/>
                  <a:gd name="connsiteX4" fmla="*/ 813816 w 4353406"/>
                  <a:gd name="connsiteY4" fmla="*/ 887637 h 2817021"/>
                  <a:gd name="connsiteX5" fmla="*/ 731520 w 4353406"/>
                  <a:gd name="connsiteY5" fmla="*/ 896781 h 2817021"/>
                  <a:gd name="connsiteX6" fmla="*/ 457200 w 4353406"/>
                  <a:gd name="connsiteY6" fmla="*/ 924213 h 2817021"/>
                  <a:gd name="connsiteX7" fmla="*/ 347472 w 4353406"/>
                  <a:gd name="connsiteY7" fmla="*/ 942501 h 2817021"/>
                  <a:gd name="connsiteX8" fmla="*/ 320040 w 4353406"/>
                  <a:gd name="connsiteY8" fmla="*/ 951645 h 2817021"/>
                  <a:gd name="connsiteX9" fmla="*/ 283464 w 4353406"/>
                  <a:gd name="connsiteY9" fmla="*/ 960789 h 2817021"/>
                  <a:gd name="connsiteX10" fmla="*/ 219456 w 4353406"/>
                  <a:gd name="connsiteY10" fmla="*/ 979077 h 2817021"/>
                  <a:gd name="connsiteX11" fmla="*/ 146304 w 4353406"/>
                  <a:gd name="connsiteY11" fmla="*/ 997365 h 2817021"/>
                  <a:gd name="connsiteX12" fmla="*/ 82296 w 4353406"/>
                  <a:gd name="connsiteY12" fmla="*/ 1024797 h 2817021"/>
                  <a:gd name="connsiteX13" fmla="*/ 36576 w 4353406"/>
                  <a:gd name="connsiteY13" fmla="*/ 1244253 h 2817021"/>
                  <a:gd name="connsiteX14" fmla="*/ 0 w 4353406"/>
                  <a:gd name="connsiteY14" fmla="*/ 1390557 h 2817021"/>
                  <a:gd name="connsiteX15" fmla="*/ 9144 w 4353406"/>
                  <a:gd name="connsiteY15" fmla="*/ 1619157 h 2817021"/>
                  <a:gd name="connsiteX16" fmla="*/ 18288 w 4353406"/>
                  <a:gd name="connsiteY16" fmla="*/ 1701453 h 2817021"/>
                  <a:gd name="connsiteX17" fmla="*/ 27432 w 4353406"/>
                  <a:gd name="connsiteY17" fmla="*/ 1856901 h 2817021"/>
                  <a:gd name="connsiteX18" fmla="*/ 36576 w 4353406"/>
                  <a:gd name="connsiteY18" fmla="*/ 2195229 h 2817021"/>
                  <a:gd name="connsiteX19" fmla="*/ 54864 w 4353406"/>
                  <a:gd name="connsiteY19" fmla="*/ 2341533 h 2817021"/>
                  <a:gd name="connsiteX20" fmla="*/ 64008 w 4353406"/>
                  <a:gd name="connsiteY20" fmla="*/ 2378109 h 2817021"/>
                  <a:gd name="connsiteX21" fmla="*/ 91440 w 4353406"/>
                  <a:gd name="connsiteY21" fmla="*/ 2496981 h 2817021"/>
                  <a:gd name="connsiteX22" fmla="*/ 109728 w 4353406"/>
                  <a:gd name="connsiteY22" fmla="*/ 2524413 h 2817021"/>
                  <a:gd name="connsiteX23" fmla="*/ 118872 w 4353406"/>
                  <a:gd name="connsiteY23" fmla="*/ 2551845 h 2817021"/>
                  <a:gd name="connsiteX24" fmla="*/ 146304 w 4353406"/>
                  <a:gd name="connsiteY24" fmla="*/ 2579277 h 2817021"/>
                  <a:gd name="connsiteX25" fmla="*/ 164592 w 4353406"/>
                  <a:gd name="connsiteY25" fmla="*/ 2606709 h 2817021"/>
                  <a:gd name="connsiteX26" fmla="*/ 173736 w 4353406"/>
                  <a:gd name="connsiteY26" fmla="*/ 2634141 h 2817021"/>
                  <a:gd name="connsiteX27" fmla="*/ 265176 w 4353406"/>
                  <a:gd name="connsiteY27" fmla="*/ 2689005 h 2817021"/>
                  <a:gd name="connsiteX28" fmla="*/ 292608 w 4353406"/>
                  <a:gd name="connsiteY28" fmla="*/ 2707293 h 2817021"/>
                  <a:gd name="connsiteX29" fmla="*/ 347472 w 4353406"/>
                  <a:gd name="connsiteY29" fmla="*/ 2725581 h 2817021"/>
                  <a:gd name="connsiteX30" fmla="*/ 374904 w 4353406"/>
                  <a:gd name="connsiteY30" fmla="*/ 2734725 h 2817021"/>
                  <a:gd name="connsiteX31" fmla="*/ 475488 w 4353406"/>
                  <a:gd name="connsiteY31" fmla="*/ 2771301 h 2817021"/>
                  <a:gd name="connsiteX32" fmla="*/ 594360 w 4353406"/>
                  <a:gd name="connsiteY32" fmla="*/ 2807877 h 2817021"/>
                  <a:gd name="connsiteX33" fmla="*/ 676656 w 4353406"/>
                  <a:gd name="connsiteY33" fmla="*/ 2817021 h 2817021"/>
                  <a:gd name="connsiteX34" fmla="*/ 841248 w 4353406"/>
                  <a:gd name="connsiteY34" fmla="*/ 2798733 h 2817021"/>
                  <a:gd name="connsiteX35" fmla="*/ 923544 w 4353406"/>
                  <a:gd name="connsiteY35" fmla="*/ 2780445 h 2817021"/>
                  <a:gd name="connsiteX36" fmla="*/ 1124712 w 4353406"/>
                  <a:gd name="connsiteY36" fmla="*/ 2789589 h 2817021"/>
                  <a:gd name="connsiteX37" fmla="*/ 1207008 w 4353406"/>
                  <a:gd name="connsiteY37" fmla="*/ 2798733 h 2817021"/>
                  <a:gd name="connsiteX38" fmla="*/ 1335024 w 4353406"/>
                  <a:gd name="connsiteY38" fmla="*/ 2780445 h 2817021"/>
                  <a:gd name="connsiteX39" fmla="*/ 1490472 w 4353406"/>
                  <a:gd name="connsiteY39" fmla="*/ 2743869 h 2817021"/>
                  <a:gd name="connsiteX40" fmla="*/ 1517904 w 4353406"/>
                  <a:gd name="connsiteY40" fmla="*/ 2725581 h 2817021"/>
                  <a:gd name="connsiteX41" fmla="*/ 1545336 w 4353406"/>
                  <a:gd name="connsiteY41" fmla="*/ 2716437 h 2817021"/>
                  <a:gd name="connsiteX42" fmla="*/ 1563624 w 4353406"/>
                  <a:gd name="connsiteY42" fmla="*/ 2689005 h 2817021"/>
                  <a:gd name="connsiteX43" fmla="*/ 1600200 w 4353406"/>
                  <a:gd name="connsiteY43" fmla="*/ 2643285 h 2817021"/>
                  <a:gd name="connsiteX44" fmla="*/ 1682496 w 4353406"/>
                  <a:gd name="connsiteY44" fmla="*/ 2560989 h 2817021"/>
                  <a:gd name="connsiteX45" fmla="*/ 1728216 w 4353406"/>
                  <a:gd name="connsiteY45" fmla="*/ 2496981 h 2817021"/>
                  <a:gd name="connsiteX46" fmla="*/ 1746504 w 4353406"/>
                  <a:gd name="connsiteY46" fmla="*/ 2451261 h 2817021"/>
                  <a:gd name="connsiteX47" fmla="*/ 1755648 w 4353406"/>
                  <a:gd name="connsiteY47" fmla="*/ 2423829 h 2817021"/>
                  <a:gd name="connsiteX48" fmla="*/ 1773936 w 4353406"/>
                  <a:gd name="connsiteY48" fmla="*/ 2396397 h 2817021"/>
                  <a:gd name="connsiteX49" fmla="*/ 1783080 w 4353406"/>
                  <a:gd name="connsiteY49" fmla="*/ 2350677 h 2817021"/>
                  <a:gd name="connsiteX50" fmla="*/ 1801368 w 4353406"/>
                  <a:gd name="connsiteY50" fmla="*/ 2323245 h 2817021"/>
                  <a:gd name="connsiteX51" fmla="*/ 1819656 w 4353406"/>
                  <a:gd name="connsiteY51" fmla="*/ 2250093 h 2817021"/>
                  <a:gd name="connsiteX52" fmla="*/ 1837944 w 4353406"/>
                  <a:gd name="connsiteY52" fmla="*/ 2131221 h 2817021"/>
                  <a:gd name="connsiteX53" fmla="*/ 1847088 w 4353406"/>
                  <a:gd name="connsiteY53" fmla="*/ 2085501 h 2817021"/>
                  <a:gd name="connsiteX54" fmla="*/ 1965960 w 4353406"/>
                  <a:gd name="connsiteY54" fmla="*/ 1957485 h 2817021"/>
                  <a:gd name="connsiteX55" fmla="*/ 2011680 w 4353406"/>
                  <a:gd name="connsiteY55" fmla="*/ 1939197 h 2817021"/>
                  <a:gd name="connsiteX56" fmla="*/ 2112264 w 4353406"/>
                  <a:gd name="connsiteY56" fmla="*/ 1875189 h 2817021"/>
                  <a:gd name="connsiteX57" fmla="*/ 2176272 w 4353406"/>
                  <a:gd name="connsiteY57" fmla="*/ 1838613 h 2817021"/>
                  <a:gd name="connsiteX58" fmla="*/ 2276856 w 4353406"/>
                  <a:gd name="connsiteY58" fmla="*/ 1783749 h 2817021"/>
                  <a:gd name="connsiteX59" fmla="*/ 2313432 w 4353406"/>
                  <a:gd name="connsiteY59" fmla="*/ 1765461 h 2817021"/>
                  <a:gd name="connsiteX60" fmla="*/ 2386584 w 4353406"/>
                  <a:gd name="connsiteY60" fmla="*/ 1747173 h 2817021"/>
                  <a:gd name="connsiteX61" fmla="*/ 2642616 w 4353406"/>
                  <a:gd name="connsiteY61" fmla="*/ 1756317 h 2817021"/>
                  <a:gd name="connsiteX62" fmla="*/ 2679192 w 4353406"/>
                  <a:gd name="connsiteY62" fmla="*/ 1765461 h 2817021"/>
                  <a:gd name="connsiteX63" fmla="*/ 2761488 w 4353406"/>
                  <a:gd name="connsiteY63" fmla="*/ 1774605 h 2817021"/>
                  <a:gd name="connsiteX64" fmla="*/ 2834640 w 4353406"/>
                  <a:gd name="connsiteY64" fmla="*/ 1783749 h 2817021"/>
                  <a:gd name="connsiteX65" fmla="*/ 2953512 w 4353406"/>
                  <a:gd name="connsiteY65" fmla="*/ 1802037 h 2817021"/>
                  <a:gd name="connsiteX66" fmla="*/ 3072384 w 4353406"/>
                  <a:gd name="connsiteY66" fmla="*/ 1811181 h 2817021"/>
                  <a:gd name="connsiteX67" fmla="*/ 3319272 w 4353406"/>
                  <a:gd name="connsiteY67" fmla="*/ 1774605 h 2817021"/>
                  <a:gd name="connsiteX68" fmla="*/ 3639312 w 4353406"/>
                  <a:gd name="connsiteY68" fmla="*/ 1783749 h 2817021"/>
                  <a:gd name="connsiteX69" fmla="*/ 3721608 w 4353406"/>
                  <a:gd name="connsiteY69" fmla="*/ 1792893 h 2817021"/>
                  <a:gd name="connsiteX70" fmla="*/ 3858768 w 4353406"/>
                  <a:gd name="connsiteY70" fmla="*/ 1774605 h 2817021"/>
                  <a:gd name="connsiteX71" fmla="*/ 3922776 w 4353406"/>
                  <a:gd name="connsiteY71" fmla="*/ 1756317 h 2817021"/>
                  <a:gd name="connsiteX72" fmla="*/ 4032504 w 4353406"/>
                  <a:gd name="connsiteY72" fmla="*/ 1719741 h 2817021"/>
                  <a:gd name="connsiteX73" fmla="*/ 4096512 w 4353406"/>
                  <a:gd name="connsiteY73" fmla="*/ 1701453 h 2817021"/>
                  <a:gd name="connsiteX74" fmla="*/ 4160520 w 4353406"/>
                  <a:gd name="connsiteY74" fmla="*/ 1664877 h 2817021"/>
                  <a:gd name="connsiteX75" fmla="*/ 4197096 w 4353406"/>
                  <a:gd name="connsiteY75" fmla="*/ 1600869 h 2817021"/>
                  <a:gd name="connsiteX76" fmla="*/ 4206240 w 4353406"/>
                  <a:gd name="connsiteY76" fmla="*/ 1573437 h 2817021"/>
                  <a:gd name="connsiteX77" fmla="*/ 4224528 w 4353406"/>
                  <a:gd name="connsiteY77" fmla="*/ 1546005 h 2817021"/>
                  <a:gd name="connsiteX78" fmla="*/ 4242816 w 4353406"/>
                  <a:gd name="connsiteY78" fmla="*/ 1463709 h 2817021"/>
                  <a:gd name="connsiteX79" fmla="*/ 4251960 w 4353406"/>
                  <a:gd name="connsiteY79" fmla="*/ 1417989 h 2817021"/>
                  <a:gd name="connsiteX80" fmla="*/ 4270248 w 4353406"/>
                  <a:gd name="connsiteY80" fmla="*/ 1381413 h 2817021"/>
                  <a:gd name="connsiteX81" fmla="*/ 4306822 w 4353406"/>
                  <a:gd name="connsiteY81" fmla="*/ 1363127 h 2817021"/>
                  <a:gd name="connsiteX82" fmla="*/ 4334256 w 4353406"/>
                  <a:gd name="connsiteY82" fmla="*/ 595029 h 2817021"/>
                  <a:gd name="connsiteX83" fmla="*/ 3995928 w 4353406"/>
                  <a:gd name="connsiteY83" fmla="*/ 64677 h 2817021"/>
                  <a:gd name="connsiteX84" fmla="*/ 2962656 w 4353406"/>
                  <a:gd name="connsiteY84" fmla="*/ 18957 h 2817021"/>
                  <a:gd name="connsiteX85" fmla="*/ 2697480 w 4353406"/>
                  <a:gd name="connsiteY85" fmla="*/ 156117 h 2817021"/>
                  <a:gd name="connsiteX86" fmla="*/ 2642616 w 4353406"/>
                  <a:gd name="connsiteY86" fmla="*/ 174405 h 2817021"/>
                  <a:gd name="connsiteX87" fmla="*/ 2578608 w 4353406"/>
                  <a:gd name="connsiteY87" fmla="*/ 210981 h 2817021"/>
                  <a:gd name="connsiteX88" fmla="*/ 2523744 w 4353406"/>
                  <a:gd name="connsiteY88" fmla="*/ 247557 h 2817021"/>
                  <a:gd name="connsiteX89" fmla="*/ 2496312 w 4353406"/>
                  <a:gd name="connsiteY89" fmla="*/ 265845 h 2817021"/>
                  <a:gd name="connsiteX90" fmla="*/ 2414016 w 4353406"/>
                  <a:gd name="connsiteY90" fmla="*/ 338997 h 2817021"/>
                  <a:gd name="connsiteX91" fmla="*/ 2395728 w 4353406"/>
                  <a:gd name="connsiteY91" fmla="*/ 366429 h 2817021"/>
                  <a:gd name="connsiteX92" fmla="*/ 2359152 w 4353406"/>
                  <a:gd name="connsiteY92" fmla="*/ 439581 h 2817021"/>
                  <a:gd name="connsiteX93" fmla="*/ 2340864 w 4353406"/>
                  <a:gd name="connsiteY93" fmla="*/ 512733 h 2817021"/>
                  <a:gd name="connsiteX94" fmla="*/ 2322576 w 4353406"/>
                  <a:gd name="connsiteY94" fmla="*/ 604173 h 2817021"/>
                  <a:gd name="connsiteX95" fmla="*/ 2267712 w 4353406"/>
                  <a:gd name="connsiteY95" fmla="*/ 659037 h 2817021"/>
                  <a:gd name="connsiteX96" fmla="*/ 2221992 w 4353406"/>
                  <a:gd name="connsiteY96" fmla="*/ 713901 h 2817021"/>
                  <a:gd name="connsiteX97" fmla="*/ 2167128 w 4353406"/>
                  <a:gd name="connsiteY97" fmla="*/ 759621 h 2817021"/>
                  <a:gd name="connsiteX98" fmla="*/ 2130552 w 4353406"/>
                  <a:gd name="connsiteY98" fmla="*/ 787053 h 2817021"/>
                  <a:gd name="connsiteX99" fmla="*/ 2029968 w 4353406"/>
                  <a:gd name="connsiteY99" fmla="*/ 832773 h 2817021"/>
                  <a:gd name="connsiteX100" fmla="*/ 1947672 w 4353406"/>
                  <a:gd name="connsiteY100" fmla="*/ 841917 h 2817021"/>
                  <a:gd name="connsiteX101" fmla="*/ 1728216 w 4353406"/>
                  <a:gd name="connsiteY101" fmla="*/ 860205 h 2817021"/>
                  <a:gd name="connsiteX102" fmla="*/ 1627632 w 4353406"/>
                  <a:gd name="connsiteY102" fmla="*/ 841917 h 2817021"/>
                  <a:gd name="connsiteX0" fmla="*/ 1627632 w 4346503"/>
                  <a:gd name="connsiteY0" fmla="*/ 841917 h 2817021"/>
                  <a:gd name="connsiteX1" fmla="*/ 1627632 w 4346503"/>
                  <a:gd name="connsiteY1" fmla="*/ 841917 h 2817021"/>
                  <a:gd name="connsiteX2" fmla="*/ 1316736 w 4346503"/>
                  <a:gd name="connsiteY2" fmla="*/ 860205 h 2817021"/>
                  <a:gd name="connsiteX3" fmla="*/ 914400 w 4346503"/>
                  <a:gd name="connsiteY3" fmla="*/ 878493 h 2817021"/>
                  <a:gd name="connsiteX4" fmla="*/ 813816 w 4346503"/>
                  <a:gd name="connsiteY4" fmla="*/ 887637 h 2817021"/>
                  <a:gd name="connsiteX5" fmla="*/ 731520 w 4346503"/>
                  <a:gd name="connsiteY5" fmla="*/ 896781 h 2817021"/>
                  <a:gd name="connsiteX6" fmla="*/ 457200 w 4346503"/>
                  <a:gd name="connsiteY6" fmla="*/ 924213 h 2817021"/>
                  <a:gd name="connsiteX7" fmla="*/ 347472 w 4346503"/>
                  <a:gd name="connsiteY7" fmla="*/ 942501 h 2817021"/>
                  <a:gd name="connsiteX8" fmla="*/ 320040 w 4346503"/>
                  <a:gd name="connsiteY8" fmla="*/ 951645 h 2817021"/>
                  <a:gd name="connsiteX9" fmla="*/ 283464 w 4346503"/>
                  <a:gd name="connsiteY9" fmla="*/ 960789 h 2817021"/>
                  <a:gd name="connsiteX10" fmla="*/ 219456 w 4346503"/>
                  <a:gd name="connsiteY10" fmla="*/ 979077 h 2817021"/>
                  <a:gd name="connsiteX11" fmla="*/ 146304 w 4346503"/>
                  <a:gd name="connsiteY11" fmla="*/ 997365 h 2817021"/>
                  <a:gd name="connsiteX12" fmla="*/ 82296 w 4346503"/>
                  <a:gd name="connsiteY12" fmla="*/ 1024797 h 2817021"/>
                  <a:gd name="connsiteX13" fmla="*/ 36576 w 4346503"/>
                  <a:gd name="connsiteY13" fmla="*/ 1244253 h 2817021"/>
                  <a:gd name="connsiteX14" fmla="*/ 0 w 4346503"/>
                  <a:gd name="connsiteY14" fmla="*/ 1390557 h 2817021"/>
                  <a:gd name="connsiteX15" fmla="*/ 9144 w 4346503"/>
                  <a:gd name="connsiteY15" fmla="*/ 1619157 h 2817021"/>
                  <a:gd name="connsiteX16" fmla="*/ 18288 w 4346503"/>
                  <a:gd name="connsiteY16" fmla="*/ 1701453 h 2817021"/>
                  <a:gd name="connsiteX17" fmla="*/ 27432 w 4346503"/>
                  <a:gd name="connsiteY17" fmla="*/ 1856901 h 2817021"/>
                  <a:gd name="connsiteX18" fmla="*/ 36576 w 4346503"/>
                  <a:gd name="connsiteY18" fmla="*/ 2195229 h 2817021"/>
                  <a:gd name="connsiteX19" fmla="*/ 54864 w 4346503"/>
                  <a:gd name="connsiteY19" fmla="*/ 2341533 h 2817021"/>
                  <a:gd name="connsiteX20" fmla="*/ 64008 w 4346503"/>
                  <a:gd name="connsiteY20" fmla="*/ 2378109 h 2817021"/>
                  <a:gd name="connsiteX21" fmla="*/ 91440 w 4346503"/>
                  <a:gd name="connsiteY21" fmla="*/ 2496981 h 2817021"/>
                  <a:gd name="connsiteX22" fmla="*/ 109728 w 4346503"/>
                  <a:gd name="connsiteY22" fmla="*/ 2524413 h 2817021"/>
                  <a:gd name="connsiteX23" fmla="*/ 118872 w 4346503"/>
                  <a:gd name="connsiteY23" fmla="*/ 2551845 h 2817021"/>
                  <a:gd name="connsiteX24" fmla="*/ 146304 w 4346503"/>
                  <a:gd name="connsiteY24" fmla="*/ 2579277 h 2817021"/>
                  <a:gd name="connsiteX25" fmla="*/ 164592 w 4346503"/>
                  <a:gd name="connsiteY25" fmla="*/ 2606709 h 2817021"/>
                  <a:gd name="connsiteX26" fmla="*/ 173736 w 4346503"/>
                  <a:gd name="connsiteY26" fmla="*/ 2634141 h 2817021"/>
                  <a:gd name="connsiteX27" fmla="*/ 265176 w 4346503"/>
                  <a:gd name="connsiteY27" fmla="*/ 2689005 h 2817021"/>
                  <a:gd name="connsiteX28" fmla="*/ 292608 w 4346503"/>
                  <a:gd name="connsiteY28" fmla="*/ 2707293 h 2817021"/>
                  <a:gd name="connsiteX29" fmla="*/ 347472 w 4346503"/>
                  <a:gd name="connsiteY29" fmla="*/ 2725581 h 2817021"/>
                  <a:gd name="connsiteX30" fmla="*/ 374904 w 4346503"/>
                  <a:gd name="connsiteY30" fmla="*/ 2734725 h 2817021"/>
                  <a:gd name="connsiteX31" fmla="*/ 475488 w 4346503"/>
                  <a:gd name="connsiteY31" fmla="*/ 2771301 h 2817021"/>
                  <a:gd name="connsiteX32" fmla="*/ 594360 w 4346503"/>
                  <a:gd name="connsiteY32" fmla="*/ 2807877 h 2817021"/>
                  <a:gd name="connsiteX33" fmla="*/ 676656 w 4346503"/>
                  <a:gd name="connsiteY33" fmla="*/ 2817021 h 2817021"/>
                  <a:gd name="connsiteX34" fmla="*/ 841248 w 4346503"/>
                  <a:gd name="connsiteY34" fmla="*/ 2798733 h 2817021"/>
                  <a:gd name="connsiteX35" fmla="*/ 923544 w 4346503"/>
                  <a:gd name="connsiteY35" fmla="*/ 2780445 h 2817021"/>
                  <a:gd name="connsiteX36" fmla="*/ 1124712 w 4346503"/>
                  <a:gd name="connsiteY36" fmla="*/ 2789589 h 2817021"/>
                  <a:gd name="connsiteX37" fmla="*/ 1207008 w 4346503"/>
                  <a:gd name="connsiteY37" fmla="*/ 2798733 h 2817021"/>
                  <a:gd name="connsiteX38" fmla="*/ 1335024 w 4346503"/>
                  <a:gd name="connsiteY38" fmla="*/ 2780445 h 2817021"/>
                  <a:gd name="connsiteX39" fmla="*/ 1490472 w 4346503"/>
                  <a:gd name="connsiteY39" fmla="*/ 2743869 h 2817021"/>
                  <a:gd name="connsiteX40" fmla="*/ 1517904 w 4346503"/>
                  <a:gd name="connsiteY40" fmla="*/ 2725581 h 2817021"/>
                  <a:gd name="connsiteX41" fmla="*/ 1545336 w 4346503"/>
                  <a:gd name="connsiteY41" fmla="*/ 2716437 h 2817021"/>
                  <a:gd name="connsiteX42" fmla="*/ 1563624 w 4346503"/>
                  <a:gd name="connsiteY42" fmla="*/ 2689005 h 2817021"/>
                  <a:gd name="connsiteX43" fmla="*/ 1600200 w 4346503"/>
                  <a:gd name="connsiteY43" fmla="*/ 2643285 h 2817021"/>
                  <a:gd name="connsiteX44" fmla="*/ 1682496 w 4346503"/>
                  <a:gd name="connsiteY44" fmla="*/ 2560989 h 2817021"/>
                  <a:gd name="connsiteX45" fmla="*/ 1728216 w 4346503"/>
                  <a:gd name="connsiteY45" fmla="*/ 2496981 h 2817021"/>
                  <a:gd name="connsiteX46" fmla="*/ 1746504 w 4346503"/>
                  <a:gd name="connsiteY46" fmla="*/ 2451261 h 2817021"/>
                  <a:gd name="connsiteX47" fmla="*/ 1755648 w 4346503"/>
                  <a:gd name="connsiteY47" fmla="*/ 2423829 h 2817021"/>
                  <a:gd name="connsiteX48" fmla="*/ 1773936 w 4346503"/>
                  <a:gd name="connsiteY48" fmla="*/ 2396397 h 2817021"/>
                  <a:gd name="connsiteX49" fmla="*/ 1783080 w 4346503"/>
                  <a:gd name="connsiteY49" fmla="*/ 2350677 h 2817021"/>
                  <a:gd name="connsiteX50" fmla="*/ 1801368 w 4346503"/>
                  <a:gd name="connsiteY50" fmla="*/ 2323245 h 2817021"/>
                  <a:gd name="connsiteX51" fmla="*/ 1819656 w 4346503"/>
                  <a:gd name="connsiteY51" fmla="*/ 2250093 h 2817021"/>
                  <a:gd name="connsiteX52" fmla="*/ 1837944 w 4346503"/>
                  <a:gd name="connsiteY52" fmla="*/ 2131221 h 2817021"/>
                  <a:gd name="connsiteX53" fmla="*/ 1847088 w 4346503"/>
                  <a:gd name="connsiteY53" fmla="*/ 2085501 h 2817021"/>
                  <a:gd name="connsiteX54" fmla="*/ 1965960 w 4346503"/>
                  <a:gd name="connsiteY54" fmla="*/ 1957485 h 2817021"/>
                  <a:gd name="connsiteX55" fmla="*/ 2011680 w 4346503"/>
                  <a:gd name="connsiteY55" fmla="*/ 1939197 h 2817021"/>
                  <a:gd name="connsiteX56" fmla="*/ 2112264 w 4346503"/>
                  <a:gd name="connsiteY56" fmla="*/ 1875189 h 2817021"/>
                  <a:gd name="connsiteX57" fmla="*/ 2176272 w 4346503"/>
                  <a:gd name="connsiteY57" fmla="*/ 1838613 h 2817021"/>
                  <a:gd name="connsiteX58" fmla="*/ 2276856 w 4346503"/>
                  <a:gd name="connsiteY58" fmla="*/ 1783749 h 2817021"/>
                  <a:gd name="connsiteX59" fmla="*/ 2313432 w 4346503"/>
                  <a:gd name="connsiteY59" fmla="*/ 1765461 h 2817021"/>
                  <a:gd name="connsiteX60" fmla="*/ 2386584 w 4346503"/>
                  <a:gd name="connsiteY60" fmla="*/ 1747173 h 2817021"/>
                  <a:gd name="connsiteX61" fmla="*/ 2642616 w 4346503"/>
                  <a:gd name="connsiteY61" fmla="*/ 1756317 h 2817021"/>
                  <a:gd name="connsiteX62" fmla="*/ 2679192 w 4346503"/>
                  <a:gd name="connsiteY62" fmla="*/ 1765461 h 2817021"/>
                  <a:gd name="connsiteX63" fmla="*/ 2761488 w 4346503"/>
                  <a:gd name="connsiteY63" fmla="*/ 1774605 h 2817021"/>
                  <a:gd name="connsiteX64" fmla="*/ 2834640 w 4346503"/>
                  <a:gd name="connsiteY64" fmla="*/ 1783749 h 2817021"/>
                  <a:gd name="connsiteX65" fmla="*/ 2953512 w 4346503"/>
                  <a:gd name="connsiteY65" fmla="*/ 1802037 h 2817021"/>
                  <a:gd name="connsiteX66" fmla="*/ 3072384 w 4346503"/>
                  <a:gd name="connsiteY66" fmla="*/ 1811181 h 2817021"/>
                  <a:gd name="connsiteX67" fmla="*/ 3319272 w 4346503"/>
                  <a:gd name="connsiteY67" fmla="*/ 1774605 h 2817021"/>
                  <a:gd name="connsiteX68" fmla="*/ 3639312 w 4346503"/>
                  <a:gd name="connsiteY68" fmla="*/ 1783749 h 2817021"/>
                  <a:gd name="connsiteX69" fmla="*/ 3721608 w 4346503"/>
                  <a:gd name="connsiteY69" fmla="*/ 1792893 h 2817021"/>
                  <a:gd name="connsiteX70" fmla="*/ 3858768 w 4346503"/>
                  <a:gd name="connsiteY70" fmla="*/ 1774605 h 2817021"/>
                  <a:gd name="connsiteX71" fmla="*/ 3922776 w 4346503"/>
                  <a:gd name="connsiteY71" fmla="*/ 1756317 h 2817021"/>
                  <a:gd name="connsiteX72" fmla="*/ 4032504 w 4346503"/>
                  <a:gd name="connsiteY72" fmla="*/ 1719741 h 2817021"/>
                  <a:gd name="connsiteX73" fmla="*/ 4096512 w 4346503"/>
                  <a:gd name="connsiteY73" fmla="*/ 1701453 h 2817021"/>
                  <a:gd name="connsiteX74" fmla="*/ 4160520 w 4346503"/>
                  <a:gd name="connsiteY74" fmla="*/ 1664877 h 2817021"/>
                  <a:gd name="connsiteX75" fmla="*/ 4197096 w 4346503"/>
                  <a:gd name="connsiteY75" fmla="*/ 1600869 h 2817021"/>
                  <a:gd name="connsiteX76" fmla="*/ 4206240 w 4346503"/>
                  <a:gd name="connsiteY76" fmla="*/ 1573437 h 2817021"/>
                  <a:gd name="connsiteX77" fmla="*/ 4224528 w 4346503"/>
                  <a:gd name="connsiteY77" fmla="*/ 1546005 h 2817021"/>
                  <a:gd name="connsiteX78" fmla="*/ 4242816 w 4346503"/>
                  <a:gd name="connsiteY78" fmla="*/ 1463709 h 2817021"/>
                  <a:gd name="connsiteX79" fmla="*/ 4251960 w 4346503"/>
                  <a:gd name="connsiteY79" fmla="*/ 1417989 h 2817021"/>
                  <a:gd name="connsiteX80" fmla="*/ 4270248 w 4346503"/>
                  <a:gd name="connsiteY80" fmla="*/ 1381413 h 2817021"/>
                  <a:gd name="connsiteX81" fmla="*/ 4334256 w 4346503"/>
                  <a:gd name="connsiteY81" fmla="*/ 595029 h 2817021"/>
                  <a:gd name="connsiteX82" fmla="*/ 3995928 w 4346503"/>
                  <a:gd name="connsiteY82" fmla="*/ 64677 h 2817021"/>
                  <a:gd name="connsiteX83" fmla="*/ 2962656 w 4346503"/>
                  <a:gd name="connsiteY83" fmla="*/ 18957 h 2817021"/>
                  <a:gd name="connsiteX84" fmla="*/ 2697480 w 4346503"/>
                  <a:gd name="connsiteY84" fmla="*/ 156117 h 2817021"/>
                  <a:gd name="connsiteX85" fmla="*/ 2642616 w 4346503"/>
                  <a:gd name="connsiteY85" fmla="*/ 174405 h 2817021"/>
                  <a:gd name="connsiteX86" fmla="*/ 2578608 w 4346503"/>
                  <a:gd name="connsiteY86" fmla="*/ 210981 h 2817021"/>
                  <a:gd name="connsiteX87" fmla="*/ 2523744 w 4346503"/>
                  <a:gd name="connsiteY87" fmla="*/ 247557 h 2817021"/>
                  <a:gd name="connsiteX88" fmla="*/ 2496312 w 4346503"/>
                  <a:gd name="connsiteY88" fmla="*/ 265845 h 2817021"/>
                  <a:gd name="connsiteX89" fmla="*/ 2414016 w 4346503"/>
                  <a:gd name="connsiteY89" fmla="*/ 338997 h 2817021"/>
                  <a:gd name="connsiteX90" fmla="*/ 2395728 w 4346503"/>
                  <a:gd name="connsiteY90" fmla="*/ 366429 h 2817021"/>
                  <a:gd name="connsiteX91" fmla="*/ 2359152 w 4346503"/>
                  <a:gd name="connsiteY91" fmla="*/ 439581 h 2817021"/>
                  <a:gd name="connsiteX92" fmla="*/ 2340864 w 4346503"/>
                  <a:gd name="connsiteY92" fmla="*/ 512733 h 2817021"/>
                  <a:gd name="connsiteX93" fmla="*/ 2322576 w 4346503"/>
                  <a:gd name="connsiteY93" fmla="*/ 604173 h 2817021"/>
                  <a:gd name="connsiteX94" fmla="*/ 2267712 w 4346503"/>
                  <a:gd name="connsiteY94" fmla="*/ 659037 h 2817021"/>
                  <a:gd name="connsiteX95" fmla="*/ 2221992 w 4346503"/>
                  <a:gd name="connsiteY95" fmla="*/ 713901 h 2817021"/>
                  <a:gd name="connsiteX96" fmla="*/ 2167128 w 4346503"/>
                  <a:gd name="connsiteY96" fmla="*/ 759621 h 2817021"/>
                  <a:gd name="connsiteX97" fmla="*/ 2130552 w 4346503"/>
                  <a:gd name="connsiteY97" fmla="*/ 787053 h 2817021"/>
                  <a:gd name="connsiteX98" fmla="*/ 2029968 w 4346503"/>
                  <a:gd name="connsiteY98" fmla="*/ 832773 h 2817021"/>
                  <a:gd name="connsiteX99" fmla="*/ 1947672 w 4346503"/>
                  <a:gd name="connsiteY99" fmla="*/ 841917 h 2817021"/>
                  <a:gd name="connsiteX100" fmla="*/ 1728216 w 4346503"/>
                  <a:gd name="connsiteY100" fmla="*/ 860205 h 2817021"/>
                  <a:gd name="connsiteX101" fmla="*/ 1627632 w 4346503"/>
                  <a:gd name="connsiteY101" fmla="*/ 841917 h 2817021"/>
                  <a:gd name="connsiteX0" fmla="*/ 1627632 w 4344045"/>
                  <a:gd name="connsiteY0" fmla="*/ 841917 h 2817021"/>
                  <a:gd name="connsiteX1" fmla="*/ 1627632 w 4344045"/>
                  <a:gd name="connsiteY1" fmla="*/ 841917 h 2817021"/>
                  <a:gd name="connsiteX2" fmla="*/ 1316736 w 4344045"/>
                  <a:gd name="connsiteY2" fmla="*/ 860205 h 2817021"/>
                  <a:gd name="connsiteX3" fmla="*/ 914400 w 4344045"/>
                  <a:gd name="connsiteY3" fmla="*/ 878493 h 2817021"/>
                  <a:gd name="connsiteX4" fmla="*/ 813816 w 4344045"/>
                  <a:gd name="connsiteY4" fmla="*/ 887637 h 2817021"/>
                  <a:gd name="connsiteX5" fmla="*/ 731520 w 4344045"/>
                  <a:gd name="connsiteY5" fmla="*/ 896781 h 2817021"/>
                  <a:gd name="connsiteX6" fmla="*/ 457200 w 4344045"/>
                  <a:gd name="connsiteY6" fmla="*/ 924213 h 2817021"/>
                  <a:gd name="connsiteX7" fmla="*/ 347472 w 4344045"/>
                  <a:gd name="connsiteY7" fmla="*/ 942501 h 2817021"/>
                  <a:gd name="connsiteX8" fmla="*/ 320040 w 4344045"/>
                  <a:gd name="connsiteY8" fmla="*/ 951645 h 2817021"/>
                  <a:gd name="connsiteX9" fmla="*/ 283464 w 4344045"/>
                  <a:gd name="connsiteY9" fmla="*/ 960789 h 2817021"/>
                  <a:gd name="connsiteX10" fmla="*/ 219456 w 4344045"/>
                  <a:gd name="connsiteY10" fmla="*/ 979077 h 2817021"/>
                  <a:gd name="connsiteX11" fmla="*/ 146304 w 4344045"/>
                  <a:gd name="connsiteY11" fmla="*/ 997365 h 2817021"/>
                  <a:gd name="connsiteX12" fmla="*/ 82296 w 4344045"/>
                  <a:gd name="connsiteY12" fmla="*/ 1024797 h 2817021"/>
                  <a:gd name="connsiteX13" fmla="*/ 36576 w 4344045"/>
                  <a:gd name="connsiteY13" fmla="*/ 1244253 h 2817021"/>
                  <a:gd name="connsiteX14" fmla="*/ 0 w 4344045"/>
                  <a:gd name="connsiteY14" fmla="*/ 1390557 h 2817021"/>
                  <a:gd name="connsiteX15" fmla="*/ 9144 w 4344045"/>
                  <a:gd name="connsiteY15" fmla="*/ 1619157 h 2817021"/>
                  <a:gd name="connsiteX16" fmla="*/ 18288 w 4344045"/>
                  <a:gd name="connsiteY16" fmla="*/ 1701453 h 2817021"/>
                  <a:gd name="connsiteX17" fmla="*/ 27432 w 4344045"/>
                  <a:gd name="connsiteY17" fmla="*/ 1856901 h 2817021"/>
                  <a:gd name="connsiteX18" fmla="*/ 36576 w 4344045"/>
                  <a:gd name="connsiteY18" fmla="*/ 2195229 h 2817021"/>
                  <a:gd name="connsiteX19" fmla="*/ 54864 w 4344045"/>
                  <a:gd name="connsiteY19" fmla="*/ 2341533 h 2817021"/>
                  <a:gd name="connsiteX20" fmla="*/ 64008 w 4344045"/>
                  <a:gd name="connsiteY20" fmla="*/ 2378109 h 2817021"/>
                  <a:gd name="connsiteX21" fmla="*/ 91440 w 4344045"/>
                  <a:gd name="connsiteY21" fmla="*/ 2496981 h 2817021"/>
                  <a:gd name="connsiteX22" fmla="*/ 109728 w 4344045"/>
                  <a:gd name="connsiteY22" fmla="*/ 2524413 h 2817021"/>
                  <a:gd name="connsiteX23" fmla="*/ 118872 w 4344045"/>
                  <a:gd name="connsiteY23" fmla="*/ 2551845 h 2817021"/>
                  <a:gd name="connsiteX24" fmla="*/ 146304 w 4344045"/>
                  <a:gd name="connsiteY24" fmla="*/ 2579277 h 2817021"/>
                  <a:gd name="connsiteX25" fmla="*/ 164592 w 4344045"/>
                  <a:gd name="connsiteY25" fmla="*/ 2606709 h 2817021"/>
                  <a:gd name="connsiteX26" fmla="*/ 173736 w 4344045"/>
                  <a:gd name="connsiteY26" fmla="*/ 2634141 h 2817021"/>
                  <a:gd name="connsiteX27" fmla="*/ 265176 w 4344045"/>
                  <a:gd name="connsiteY27" fmla="*/ 2689005 h 2817021"/>
                  <a:gd name="connsiteX28" fmla="*/ 292608 w 4344045"/>
                  <a:gd name="connsiteY28" fmla="*/ 2707293 h 2817021"/>
                  <a:gd name="connsiteX29" fmla="*/ 347472 w 4344045"/>
                  <a:gd name="connsiteY29" fmla="*/ 2725581 h 2817021"/>
                  <a:gd name="connsiteX30" fmla="*/ 374904 w 4344045"/>
                  <a:gd name="connsiteY30" fmla="*/ 2734725 h 2817021"/>
                  <a:gd name="connsiteX31" fmla="*/ 475488 w 4344045"/>
                  <a:gd name="connsiteY31" fmla="*/ 2771301 h 2817021"/>
                  <a:gd name="connsiteX32" fmla="*/ 594360 w 4344045"/>
                  <a:gd name="connsiteY32" fmla="*/ 2807877 h 2817021"/>
                  <a:gd name="connsiteX33" fmla="*/ 676656 w 4344045"/>
                  <a:gd name="connsiteY33" fmla="*/ 2817021 h 2817021"/>
                  <a:gd name="connsiteX34" fmla="*/ 841248 w 4344045"/>
                  <a:gd name="connsiteY34" fmla="*/ 2798733 h 2817021"/>
                  <a:gd name="connsiteX35" fmla="*/ 923544 w 4344045"/>
                  <a:gd name="connsiteY35" fmla="*/ 2780445 h 2817021"/>
                  <a:gd name="connsiteX36" fmla="*/ 1124712 w 4344045"/>
                  <a:gd name="connsiteY36" fmla="*/ 2789589 h 2817021"/>
                  <a:gd name="connsiteX37" fmla="*/ 1207008 w 4344045"/>
                  <a:gd name="connsiteY37" fmla="*/ 2798733 h 2817021"/>
                  <a:gd name="connsiteX38" fmla="*/ 1335024 w 4344045"/>
                  <a:gd name="connsiteY38" fmla="*/ 2780445 h 2817021"/>
                  <a:gd name="connsiteX39" fmla="*/ 1490472 w 4344045"/>
                  <a:gd name="connsiteY39" fmla="*/ 2743869 h 2817021"/>
                  <a:gd name="connsiteX40" fmla="*/ 1517904 w 4344045"/>
                  <a:gd name="connsiteY40" fmla="*/ 2725581 h 2817021"/>
                  <a:gd name="connsiteX41" fmla="*/ 1545336 w 4344045"/>
                  <a:gd name="connsiteY41" fmla="*/ 2716437 h 2817021"/>
                  <a:gd name="connsiteX42" fmla="*/ 1563624 w 4344045"/>
                  <a:gd name="connsiteY42" fmla="*/ 2689005 h 2817021"/>
                  <a:gd name="connsiteX43" fmla="*/ 1600200 w 4344045"/>
                  <a:gd name="connsiteY43" fmla="*/ 2643285 h 2817021"/>
                  <a:gd name="connsiteX44" fmla="*/ 1682496 w 4344045"/>
                  <a:gd name="connsiteY44" fmla="*/ 2560989 h 2817021"/>
                  <a:gd name="connsiteX45" fmla="*/ 1728216 w 4344045"/>
                  <a:gd name="connsiteY45" fmla="*/ 2496981 h 2817021"/>
                  <a:gd name="connsiteX46" fmla="*/ 1746504 w 4344045"/>
                  <a:gd name="connsiteY46" fmla="*/ 2451261 h 2817021"/>
                  <a:gd name="connsiteX47" fmla="*/ 1755648 w 4344045"/>
                  <a:gd name="connsiteY47" fmla="*/ 2423829 h 2817021"/>
                  <a:gd name="connsiteX48" fmla="*/ 1773936 w 4344045"/>
                  <a:gd name="connsiteY48" fmla="*/ 2396397 h 2817021"/>
                  <a:gd name="connsiteX49" fmla="*/ 1783080 w 4344045"/>
                  <a:gd name="connsiteY49" fmla="*/ 2350677 h 2817021"/>
                  <a:gd name="connsiteX50" fmla="*/ 1801368 w 4344045"/>
                  <a:gd name="connsiteY50" fmla="*/ 2323245 h 2817021"/>
                  <a:gd name="connsiteX51" fmla="*/ 1819656 w 4344045"/>
                  <a:gd name="connsiteY51" fmla="*/ 2250093 h 2817021"/>
                  <a:gd name="connsiteX52" fmla="*/ 1837944 w 4344045"/>
                  <a:gd name="connsiteY52" fmla="*/ 2131221 h 2817021"/>
                  <a:gd name="connsiteX53" fmla="*/ 1847088 w 4344045"/>
                  <a:gd name="connsiteY53" fmla="*/ 2085501 h 2817021"/>
                  <a:gd name="connsiteX54" fmla="*/ 1965960 w 4344045"/>
                  <a:gd name="connsiteY54" fmla="*/ 1957485 h 2817021"/>
                  <a:gd name="connsiteX55" fmla="*/ 2011680 w 4344045"/>
                  <a:gd name="connsiteY55" fmla="*/ 1939197 h 2817021"/>
                  <a:gd name="connsiteX56" fmla="*/ 2112264 w 4344045"/>
                  <a:gd name="connsiteY56" fmla="*/ 1875189 h 2817021"/>
                  <a:gd name="connsiteX57" fmla="*/ 2176272 w 4344045"/>
                  <a:gd name="connsiteY57" fmla="*/ 1838613 h 2817021"/>
                  <a:gd name="connsiteX58" fmla="*/ 2276856 w 4344045"/>
                  <a:gd name="connsiteY58" fmla="*/ 1783749 h 2817021"/>
                  <a:gd name="connsiteX59" fmla="*/ 2313432 w 4344045"/>
                  <a:gd name="connsiteY59" fmla="*/ 1765461 h 2817021"/>
                  <a:gd name="connsiteX60" fmla="*/ 2386584 w 4344045"/>
                  <a:gd name="connsiteY60" fmla="*/ 1747173 h 2817021"/>
                  <a:gd name="connsiteX61" fmla="*/ 2642616 w 4344045"/>
                  <a:gd name="connsiteY61" fmla="*/ 1756317 h 2817021"/>
                  <a:gd name="connsiteX62" fmla="*/ 2679192 w 4344045"/>
                  <a:gd name="connsiteY62" fmla="*/ 1765461 h 2817021"/>
                  <a:gd name="connsiteX63" fmla="*/ 2761488 w 4344045"/>
                  <a:gd name="connsiteY63" fmla="*/ 1774605 h 2817021"/>
                  <a:gd name="connsiteX64" fmla="*/ 2834640 w 4344045"/>
                  <a:gd name="connsiteY64" fmla="*/ 1783749 h 2817021"/>
                  <a:gd name="connsiteX65" fmla="*/ 2953512 w 4344045"/>
                  <a:gd name="connsiteY65" fmla="*/ 1802037 h 2817021"/>
                  <a:gd name="connsiteX66" fmla="*/ 3072384 w 4344045"/>
                  <a:gd name="connsiteY66" fmla="*/ 1811181 h 2817021"/>
                  <a:gd name="connsiteX67" fmla="*/ 3319272 w 4344045"/>
                  <a:gd name="connsiteY67" fmla="*/ 1774605 h 2817021"/>
                  <a:gd name="connsiteX68" fmla="*/ 3639312 w 4344045"/>
                  <a:gd name="connsiteY68" fmla="*/ 1783749 h 2817021"/>
                  <a:gd name="connsiteX69" fmla="*/ 3721608 w 4344045"/>
                  <a:gd name="connsiteY69" fmla="*/ 1792893 h 2817021"/>
                  <a:gd name="connsiteX70" fmla="*/ 3858768 w 4344045"/>
                  <a:gd name="connsiteY70" fmla="*/ 1774605 h 2817021"/>
                  <a:gd name="connsiteX71" fmla="*/ 3922776 w 4344045"/>
                  <a:gd name="connsiteY71" fmla="*/ 1756317 h 2817021"/>
                  <a:gd name="connsiteX72" fmla="*/ 4032504 w 4344045"/>
                  <a:gd name="connsiteY72" fmla="*/ 1719741 h 2817021"/>
                  <a:gd name="connsiteX73" fmla="*/ 4096512 w 4344045"/>
                  <a:gd name="connsiteY73" fmla="*/ 1701453 h 2817021"/>
                  <a:gd name="connsiteX74" fmla="*/ 4160520 w 4344045"/>
                  <a:gd name="connsiteY74" fmla="*/ 1664877 h 2817021"/>
                  <a:gd name="connsiteX75" fmla="*/ 4197096 w 4344045"/>
                  <a:gd name="connsiteY75" fmla="*/ 1600869 h 2817021"/>
                  <a:gd name="connsiteX76" fmla="*/ 4206240 w 4344045"/>
                  <a:gd name="connsiteY76" fmla="*/ 1573437 h 2817021"/>
                  <a:gd name="connsiteX77" fmla="*/ 4224528 w 4344045"/>
                  <a:gd name="connsiteY77" fmla="*/ 1546005 h 2817021"/>
                  <a:gd name="connsiteX78" fmla="*/ 4242816 w 4344045"/>
                  <a:gd name="connsiteY78" fmla="*/ 1463709 h 2817021"/>
                  <a:gd name="connsiteX79" fmla="*/ 4251960 w 4344045"/>
                  <a:gd name="connsiteY79" fmla="*/ 1417989 h 2817021"/>
                  <a:gd name="connsiteX80" fmla="*/ 4334256 w 4344045"/>
                  <a:gd name="connsiteY80" fmla="*/ 595029 h 2817021"/>
                  <a:gd name="connsiteX81" fmla="*/ 3995928 w 4344045"/>
                  <a:gd name="connsiteY81" fmla="*/ 64677 h 2817021"/>
                  <a:gd name="connsiteX82" fmla="*/ 2962656 w 4344045"/>
                  <a:gd name="connsiteY82" fmla="*/ 18957 h 2817021"/>
                  <a:gd name="connsiteX83" fmla="*/ 2697480 w 4344045"/>
                  <a:gd name="connsiteY83" fmla="*/ 156117 h 2817021"/>
                  <a:gd name="connsiteX84" fmla="*/ 2642616 w 4344045"/>
                  <a:gd name="connsiteY84" fmla="*/ 174405 h 2817021"/>
                  <a:gd name="connsiteX85" fmla="*/ 2578608 w 4344045"/>
                  <a:gd name="connsiteY85" fmla="*/ 210981 h 2817021"/>
                  <a:gd name="connsiteX86" fmla="*/ 2523744 w 4344045"/>
                  <a:gd name="connsiteY86" fmla="*/ 247557 h 2817021"/>
                  <a:gd name="connsiteX87" fmla="*/ 2496312 w 4344045"/>
                  <a:gd name="connsiteY87" fmla="*/ 265845 h 2817021"/>
                  <a:gd name="connsiteX88" fmla="*/ 2414016 w 4344045"/>
                  <a:gd name="connsiteY88" fmla="*/ 338997 h 2817021"/>
                  <a:gd name="connsiteX89" fmla="*/ 2395728 w 4344045"/>
                  <a:gd name="connsiteY89" fmla="*/ 366429 h 2817021"/>
                  <a:gd name="connsiteX90" fmla="*/ 2359152 w 4344045"/>
                  <a:gd name="connsiteY90" fmla="*/ 439581 h 2817021"/>
                  <a:gd name="connsiteX91" fmla="*/ 2340864 w 4344045"/>
                  <a:gd name="connsiteY91" fmla="*/ 512733 h 2817021"/>
                  <a:gd name="connsiteX92" fmla="*/ 2322576 w 4344045"/>
                  <a:gd name="connsiteY92" fmla="*/ 604173 h 2817021"/>
                  <a:gd name="connsiteX93" fmla="*/ 2267712 w 4344045"/>
                  <a:gd name="connsiteY93" fmla="*/ 659037 h 2817021"/>
                  <a:gd name="connsiteX94" fmla="*/ 2221992 w 4344045"/>
                  <a:gd name="connsiteY94" fmla="*/ 713901 h 2817021"/>
                  <a:gd name="connsiteX95" fmla="*/ 2167128 w 4344045"/>
                  <a:gd name="connsiteY95" fmla="*/ 759621 h 2817021"/>
                  <a:gd name="connsiteX96" fmla="*/ 2130552 w 4344045"/>
                  <a:gd name="connsiteY96" fmla="*/ 787053 h 2817021"/>
                  <a:gd name="connsiteX97" fmla="*/ 2029968 w 4344045"/>
                  <a:gd name="connsiteY97" fmla="*/ 832773 h 2817021"/>
                  <a:gd name="connsiteX98" fmla="*/ 1947672 w 4344045"/>
                  <a:gd name="connsiteY98" fmla="*/ 841917 h 2817021"/>
                  <a:gd name="connsiteX99" fmla="*/ 1728216 w 4344045"/>
                  <a:gd name="connsiteY99" fmla="*/ 860205 h 2817021"/>
                  <a:gd name="connsiteX100" fmla="*/ 1627632 w 4344045"/>
                  <a:gd name="connsiteY100" fmla="*/ 841917 h 2817021"/>
                  <a:gd name="connsiteX0" fmla="*/ 1627632 w 4343128"/>
                  <a:gd name="connsiteY0" fmla="*/ 841917 h 2817021"/>
                  <a:gd name="connsiteX1" fmla="*/ 1627632 w 4343128"/>
                  <a:gd name="connsiteY1" fmla="*/ 841917 h 2817021"/>
                  <a:gd name="connsiteX2" fmla="*/ 1316736 w 4343128"/>
                  <a:gd name="connsiteY2" fmla="*/ 860205 h 2817021"/>
                  <a:gd name="connsiteX3" fmla="*/ 914400 w 4343128"/>
                  <a:gd name="connsiteY3" fmla="*/ 878493 h 2817021"/>
                  <a:gd name="connsiteX4" fmla="*/ 813816 w 4343128"/>
                  <a:gd name="connsiteY4" fmla="*/ 887637 h 2817021"/>
                  <a:gd name="connsiteX5" fmla="*/ 731520 w 4343128"/>
                  <a:gd name="connsiteY5" fmla="*/ 896781 h 2817021"/>
                  <a:gd name="connsiteX6" fmla="*/ 457200 w 4343128"/>
                  <a:gd name="connsiteY6" fmla="*/ 924213 h 2817021"/>
                  <a:gd name="connsiteX7" fmla="*/ 347472 w 4343128"/>
                  <a:gd name="connsiteY7" fmla="*/ 942501 h 2817021"/>
                  <a:gd name="connsiteX8" fmla="*/ 320040 w 4343128"/>
                  <a:gd name="connsiteY8" fmla="*/ 951645 h 2817021"/>
                  <a:gd name="connsiteX9" fmla="*/ 283464 w 4343128"/>
                  <a:gd name="connsiteY9" fmla="*/ 960789 h 2817021"/>
                  <a:gd name="connsiteX10" fmla="*/ 219456 w 4343128"/>
                  <a:gd name="connsiteY10" fmla="*/ 979077 h 2817021"/>
                  <a:gd name="connsiteX11" fmla="*/ 146304 w 4343128"/>
                  <a:gd name="connsiteY11" fmla="*/ 997365 h 2817021"/>
                  <a:gd name="connsiteX12" fmla="*/ 82296 w 4343128"/>
                  <a:gd name="connsiteY12" fmla="*/ 1024797 h 2817021"/>
                  <a:gd name="connsiteX13" fmla="*/ 36576 w 4343128"/>
                  <a:gd name="connsiteY13" fmla="*/ 1244253 h 2817021"/>
                  <a:gd name="connsiteX14" fmla="*/ 0 w 4343128"/>
                  <a:gd name="connsiteY14" fmla="*/ 1390557 h 2817021"/>
                  <a:gd name="connsiteX15" fmla="*/ 9144 w 4343128"/>
                  <a:gd name="connsiteY15" fmla="*/ 1619157 h 2817021"/>
                  <a:gd name="connsiteX16" fmla="*/ 18288 w 4343128"/>
                  <a:gd name="connsiteY16" fmla="*/ 1701453 h 2817021"/>
                  <a:gd name="connsiteX17" fmla="*/ 27432 w 4343128"/>
                  <a:gd name="connsiteY17" fmla="*/ 1856901 h 2817021"/>
                  <a:gd name="connsiteX18" fmla="*/ 36576 w 4343128"/>
                  <a:gd name="connsiteY18" fmla="*/ 2195229 h 2817021"/>
                  <a:gd name="connsiteX19" fmla="*/ 54864 w 4343128"/>
                  <a:gd name="connsiteY19" fmla="*/ 2341533 h 2817021"/>
                  <a:gd name="connsiteX20" fmla="*/ 64008 w 4343128"/>
                  <a:gd name="connsiteY20" fmla="*/ 2378109 h 2817021"/>
                  <a:gd name="connsiteX21" fmla="*/ 91440 w 4343128"/>
                  <a:gd name="connsiteY21" fmla="*/ 2496981 h 2817021"/>
                  <a:gd name="connsiteX22" fmla="*/ 109728 w 4343128"/>
                  <a:gd name="connsiteY22" fmla="*/ 2524413 h 2817021"/>
                  <a:gd name="connsiteX23" fmla="*/ 118872 w 4343128"/>
                  <a:gd name="connsiteY23" fmla="*/ 2551845 h 2817021"/>
                  <a:gd name="connsiteX24" fmla="*/ 146304 w 4343128"/>
                  <a:gd name="connsiteY24" fmla="*/ 2579277 h 2817021"/>
                  <a:gd name="connsiteX25" fmla="*/ 164592 w 4343128"/>
                  <a:gd name="connsiteY25" fmla="*/ 2606709 h 2817021"/>
                  <a:gd name="connsiteX26" fmla="*/ 173736 w 4343128"/>
                  <a:gd name="connsiteY26" fmla="*/ 2634141 h 2817021"/>
                  <a:gd name="connsiteX27" fmla="*/ 265176 w 4343128"/>
                  <a:gd name="connsiteY27" fmla="*/ 2689005 h 2817021"/>
                  <a:gd name="connsiteX28" fmla="*/ 292608 w 4343128"/>
                  <a:gd name="connsiteY28" fmla="*/ 2707293 h 2817021"/>
                  <a:gd name="connsiteX29" fmla="*/ 347472 w 4343128"/>
                  <a:gd name="connsiteY29" fmla="*/ 2725581 h 2817021"/>
                  <a:gd name="connsiteX30" fmla="*/ 374904 w 4343128"/>
                  <a:gd name="connsiteY30" fmla="*/ 2734725 h 2817021"/>
                  <a:gd name="connsiteX31" fmla="*/ 475488 w 4343128"/>
                  <a:gd name="connsiteY31" fmla="*/ 2771301 h 2817021"/>
                  <a:gd name="connsiteX32" fmla="*/ 594360 w 4343128"/>
                  <a:gd name="connsiteY32" fmla="*/ 2807877 h 2817021"/>
                  <a:gd name="connsiteX33" fmla="*/ 676656 w 4343128"/>
                  <a:gd name="connsiteY33" fmla="*/ 2817021 h 2817021"/>
                  <a:gd name="connsiteX34" fmla="*/ 841248 w 4343128"/>
                  <a:gd name="connsiteY34" fmla="*/ 2798733 h 2817021"/>
                  <a:gd name="connsiteX35" fmla="*/ 923544 w 4343128"/>
                  <a:gd name="connsiteY35" fmla="*/ 2780445 h 2817021"/>
                  <a:gd name="connsiteX36" fmla="*/ 1124712 w 4343128"/>
                  <a:gd name="connsiteY36" fmla="*/ 2789589 h 2817021"/>
                  <a:gd name="connsiteX37" fmla="*/ 1207008 w 4343128"/>
                  <a:gd name="connsiteY37" fmla="*/ 2798733 h 2817021"/>
                  <a:gd name="connsiteX38" fmla="*/ 1335024 w 4343128"/>
                  <a:gd name="connsiteY38" fmla="*/ 2780445 h 2817021"/>
                  <a:gd name="connsiteX39" fmla="*/ 1490472 w 4343128"/>
                  <a:gd name="connsiteY39" fmla="*/ 2743869 h 2817021"/>
                  <a:gd name="connsiteX40" fmla="*/ 1517904 w 4343128"/>
                  <a:gd name="connsiteY40" fmla="*/ 2725581 h 2817021"/>
                  <a:gd name="connsiteX41" fmla="*/ 1545336 w 4343128"/>
                  <a:gd name="connsiteY41" fmla="*/ 2716437 h 2817021"/>
                  <a:gd name="connsiteX42" fmla="*/ 1563624 w 4343128"/>
                  <a:gd name="connsiteY42" fmla="*/ 2689005 h 2817021"/>
                  <a:gd name="connsiteX43" fmla="*/ 1600200 w 4343128"/>
                  <a:gd name="connsiteY43" fmla="*/ 2643285 h 2817021"/>
                  <a:gd name="connsiteX44" fmla="*/ 1682496 w 4343128"/>
                  <a:gd name="connsiteY44" fmla="*/ 2560989 h 2817021"/>
                  <a:gd name="connsiteX45" fmla="*/ 1728216 w 4343128"/>
                  <a:gd name="connsiteY45" fmla="*/ 2496981 h 2817021"/>
                  <a:gd name="connsiteX46" fmla="*/ 1746504 w 4343128"/>
                  <a:gd name="connsiteY46" fmla="*/ 2451261 h 2817021"/>
                  <a:gd name="connsiteX47" fmla="*/ 1755648 w 4343128"/>
                  <a:gd name="connsiteY47" fmla="*/ 2423829 h 2817021"/>
                  <a:gd name="connsiteX48" fmla="*/ 1773936 w 4343128"/>
                  <a:gd name="connsiteY48" fmla="*/ 2396397 h 2817021"/>
                  <a:gd name="connsiteX49" fmla="*/ 1783080 w 4343128"/>
                  <a:gd name="connsiteY49" fmla="*/ 2350677 h 2817021"/>
                  <a:gd name="connsiteX50" fmla="*/ 1801368 w 4343128"/>
                  <a:gd name="connsiteY50" fmla="*/ 2323245 h 2817021"/>
                  <a:gd name="connsiteX51" fmla="*/ 1819656 w 4343128"/>
                  <a:gd name="connsiteY51" fmla="*/ 2250093 h 2817021"/>
                  <a:gd name="connsiteX52" fmla="*/ 1837944 w 4343128"/>
                  <a:gd name="connsiteY52" fmla="*/ 2131221 h 2817021"/>
                  <a:gd name="connsiteX53" fmla="*/ 1847088 w 4343128"/>
                  <a:gd name="connsiteY53" fmla="*/ 2085501 h 2817021"/>
                  <a:gd name="connsiteX54" fmla="*/ 1965960 w 4343128"/>
                  <a:gd name="connsiteY54" fmla="*/ 1957485 h 2817021"/>
                  <a:gd name="connsiteX55" fmla="*/ 2011680 w 4343128"/>
                  <a:gd name="connsiteY55" fmla="*/ 1939197 h 2817021"/>
                  <a:gd name="connsiteX56" fmla="*/ 2112264 w 4343128"/>
                  <a:gd name="connsiteY56" fmla="*/ 1875189 h 2817021"/>
                  <a:gd name="connsiteX57" fmla="*/ 2176272 w 4343128"/>
                  <a:gd name="connsiteY57" fmla="*/ 1838613 h 2817021"/>
                  <a:gd name="connsiteX58" fmla="*/ 2276856 w 4343128"/>
                  <a:gd name="connsiteY58" fmla="*/ 1783749 h 2817021"/>
                  <a:gd name="connsiteX59" fmla="*/ 2313432 w 4343128"/>
                  <a:gd name="connsiteY59" fmla="*/ 1765461 h 2817021"/>
                  <a:gd name="connsiteX60" fmla="*/ 2386584 w 4343128"/>
                  <a:gd name="connsiteY60" fmla="*/ 1747173 h 2817021"/>
                  <a:gd name="connsiteX61" fmla="*/ 2642616 w 4343128"/>
                  <a:gd name="connsiteY61" fmla="*/ 1756317 h 2817021"/>
                  <a:gd name="connsiteX62" fmla="*/ 2679192 w 4343128"/>
                  <a:gd name="connsiteY62" fmla="*/ 1765461 h 2817021"/>
                  <a:gd name="connsiteX63" fmla="*/ 2761488 w 4343128"/>
                  <a:gd name="connsiteY63" fmla="*/ 1774605 h 2817021"/>
                  <a:gd name="connsiteX64" fmla="*/ 2834640 w 4343128"/>
                  <a:gd name="connsiteY64" fmla="*/ 1783749 h 2817021"/>
                  <a:gd name="connsiteX65" fmla="*/ 2953512 w 4343128"/>
                  <a:gd name="connsiteY65" fmla="*/ 1802037 h 2817021"/>
                  <a:gd name="connsiteX66" fmla="*/ 3072384 w 4343128"/>
                  <a:gd name="connsiteY66" fmla="*/ 1811181 h 2817021"/>
                  <a:gd name="connsiteX67" fmla="*/ 3319272 w 4343128"/>
                  <a:gd name="connsiteY67" fmla="*/ 1774605 h 2817021"/>
                  <a:gd name="connsiteX68" fmla="*/ 3639312 w 4343128"/>
                  <a:gd name="connsiteY68" fmla="*/ 1783749 h 2817021"/>
                  <a:gd name="connsiteX69" fmla="*/ 3721608 w 4343128"/>
                  <a:gd name="connsiteY69" fmla="*/ 1792893 h 2817021"/>
                  <a:gd name="connsiteX70" fmla="*/ 3858768 w 4343128"/>
                  <a:gd name="connsiteY70" fmla="*/ 1774605 h 2817021"/>
                  <a:gd name="connsiteX71" fmla="*/ 3922776 w 4343128"/>
                  <a:gd name="connsiteY71" fmla="*/ 1756317 h 2817021"/>
                  <a:gd name="connsiteX72" fmla="*/ 4032504 w 4343128"/>
                  <a:gd name="connsiteY72" fmla="*/ 1719741 h 2817021"/>
                  <a:gd name="connsiteX73" fmla="*/ 4096512 w 4343128"/>
                  <a:gd name="connsiteY73" fmla="*/ 1701453 h 2817021"/>
                  <a:gd name="connsiteX74" fmla="*/ 4160520 w 4343128"/>
                  <a:gd name="connsiteY74" fmla="*/ 1664877 h 2817021"/>
                  <a:gd name="connsiteX75" fmla="*/ 4197096 w 4343128"/>
                  <a:gd name="connsiteY75" fmla="*/ 1600869 h 2817021"/>
                  <a:gd name="connsiteX76" fmla="*/ 4206240 w 4343128"/>
                  <a:gd name="connsiteY76" fmla="*/ 1573437 h 2817021"/>
                  <a:gd name="connsiteX77" fmla="*/ 4224528 w 4343128"/>
                  <a:gd name="connsiteY77" fmla="*/ 1546005 h 2817021"/>
                  <a:gd name="connsiteX78" fmla="*/ 4242816 w 4343128"/>
                  <a:gd name="connsiteY78" fmla="*/ 1463709 h 2817021"/>
                  <a:gd name="connsiteX79" fmla="*/ 4334256 w 4343128"/>
                  <a:gd name="connsiteY79" fmla="*/ 595029 h 2817021"/>
                  <a:gd name="connsiteX80" fmla="*/ 3995928 w 4343128"/>
                  <a:gd name="connsiteY80" fmla="*/ 64677 h 2817021"/>
                  <a:gd name="connsiteX81" fmla="*/ 2962656 w 4343128"/>
                  <a:gd name="connsiteY81" fmla="*/ 18957 h 2817021"/>
                  <a:gd name="connsiteX82" fmla="*/ 2697480 w 4343128"/>
                  <a:gd name="connsiteY82" fmla="*/ 156117 h 2817021"/>
                  <a:gd name="connsiteX83" fmla="*/ 2642616 w 4343128"/>
                  <a:gd name="connsiteY83" fmla="*/ 174405 h 2817021"/>
                  <a:gd name="connsiteX84" fmla="*/ 2578608 w 4343128"/>
                  <a:gd name="connsiteY84" fmla="*/ 210981 h 2817021"/>
                  <a:gd name="connsiteX85" fmla="*/ 2523744 w 4343128"/>
                  <a:gd name="connsiteY85" fmla="*/ 247557 h 2817021"/>
                  <a:gd name="connsiteX86" fmla="*/ 2496312 w 4343128"/>
                  <a:gd name="connsiteY86" fmla="*/ 265845 h 2817021"/>
                  <a:gd name="connsiteX87" fmla="*/ 2414016 w 4343128"/>
                  <a:gd name="connsiteY87" fmla="*/ 338997 h 2817021"/>
                  <a:gd name="connsiteX88" fmla="*/ 2395728 w 4343128"/>
                  <a:gd name="connsiteY88" fmla="*/ 366429 h 2817021"/>
                  <a:gd name="connsiteX89" fmla="*/ 2359152 w 4343128"/>
                  <a:gd name="connsiteY89" fmla="*/ 439581 h 2817021"/>
                  <a:gd name="connsiteX90" fmla="*/ 2340864 w 4343128"/>
                  <a:gd name="connsiteY90" fmla="*/ 512733 h 2817021"/>
                  <a:gd name="connsiteX91" fmla="*/ 2322576 w 4343128"/>
                  <a:gd name="connsiteY91" fmla="*/ 604173 h 2817021"/>
                  <a:gd name="connsiteX92" fmla="*/ 2267712 w 4343128"/>
                  <a:gd name="connsiteY92" fmla="*/ 659037 h 2817021"/>
                  <a:gd name="connsiteX93" fmla="*/ 2221992 w 4343128"/>
                  <a:gd name="connsiteY93" fmla="*/ 713901 h 2817021"/>
                  <a:gd name="connsiteX94" fmla="*/ 2167128 w 4343128"/>
                  <a:gd name="connsiteY94" fmla="*/ 759621 h 2817021"/>
                  <a:gd name="connsiteX95" fmla="*/ 2130552 w 4343128"/>
                  <a:gd name="connsiteY95" fmla="*/ 787053 h 2817021"/>
                  <a:gd name="connsiteX96" fmla="*/ 2029968 w 4343128"/>
                  <a:gd name="connsiteY96" fmla="*/ 832773 h 2817021"/>
                  <a:gd name="connsiteX97" fmla="*/ 1947672 w 4343128"/>
                  <a:gd name="connsiteY97" fmla="*/ 841917 h 2817021"/>
                  <a:gd name="connsiteX98" fmla="*/ 1728216 w 4343128"/>
                  <a:gd name="connsiteY98" fmla="*/ 860205 h 2817021"/>
                  <a:gd name="connsiteX99" fmla="*/ 1627632 w 4343128"/>
                  <a:gd name="connsiteY99" fmla="*/ 841917 h 2817021"/>
                  <a:gd name="connsiteX0" fmla="*/ 1627632 w 4343128"/>
                  <a:gd name="connsiteY0" fmla="*/ 841917 h 2817021"/>
                  <a:gd name="connsiteX1" fmla="*/ 1627632 w 4343128"/>
                  <a:gd name="connsiteY1" fmla="*/ 841917 h 2817021"/>
                  <a:gd name="connsiteX2" fmla="*/ 1316736 w 4343128"/>
                  <a:gd name="connsiteY2" fmla="*/ 860205 h 2817021"/>
                  <a:gd name="connsiteX3" fmla="*/ 914400 w 4343128"/>
                  <a:gd name="connsiteY3" fmla="*/ 878493 h 2817021"/>
                  <a:gd name="connsiteX4" fmla="*/ 813816 w 4343128"/>
                  <a:gd name="connsiteY4" fmla="*/ 887637 h 2817021"/>
                  <a:gd name="connsiteX5" fmla="*/ 731520 w 4343128"/>
                  <a:gd name="connsiteY5" fmla="*/ 896781 h 2817021"/>
                  <a:gd name="connsiteX6" fmla="*/ 457200 w 4343128"/>
                  <a:gd name="connsiteY6" fmla="*/ 924213 h 2817021"/>
                  <a:gd name="connsiteX7" fmla="*/ 347472 w 4343128"/>
                  <a:gd name="connsiteY7" fmla="*/ 942501 h 2817021"/>
                  <a:gd name="connsiteX8" fmla="*/ 320040 w 4343128"/>
                  <a:gd name="connsiteY8" fmla="*/ 951645 h 2817021"/>
                  <a:gd name="connsiteX9" fmla="*/ 283464 w 4343128"/>
                  <a:gd name="connsiteY9" fmla="*/ 960789 h 2817021"/>
                  <a:gd name="connsiteX10" fmla="*/ 219456 w 4343128"/>
                  <a:gd name="connsiteY10" fmla="*/ 979077 h 2817021"/>
                  <a:gd name="connsiteX11" fmla="*/ 146304 w 4343128"/>
                  <a:gd name="connsiteY11" fmla="*/ 997365 h 2817021"/>
                  <a:gd name="connsiteX12" fmla="*/ 82296 w 4343128"/>
                  <a:gd name="connsiteY12" fmla="*/ 1024797 h 2817021"/>
                  <a:gd name="connsiteX13" fmla="*/ 36576 w 4343128"/>
                  <a:gd name="connsiteY13" fmla="*/ 1244253 h 2817021"/>
                  <a:gd name="connsiteX14" fmla="*/ 0 w 4343128"/>
                  <a:gd name="connsiteY14" fmla="*/ 1390557 h 2817021"/>
                  <a:gd name="connsiteX15" fmla="*/ 9144 w 4343128"/>
                  <a:gd name="connsiteY15" fmla="*/ 1619157 h 2817021"/>
                  <a:gd name="connsiteX16" fmla="*/ 18288 w 4343128"/>
                  <a:gd name="connsiteY16" fmla="*/ 1701453 h 2817021"/>
                  <a:gd name="connsiteX17" fmla="*/ 27432 w 4343128"/>
                  <a:gd name="connsiteY17" fmla="*/ 1856901 h 2817021"/>
                  <a:gd name="connsiteX18" fmla="*/ 36576 w 4343128"/>
                  <a:gd name="connsiteY18" fmla="*/ 2195229 h 2817021"/>
                  <a:gd name="connsiteX19" fmla="*/ 54864 w 4343128"/>
                  <a:gd name="connsiteY19" fmla="*/ 2341533 h 2817021"/>
                  <a:gd name="connsiteX20" fmla="*/ 64008 w 4343128"/>
                  <a:gd name="connsiteY20" fmla="*/ 2378109 h 2817021"/>
                  <a:gd name="connsiteX21" fmla="*/ 91440 w 4343128"/>
                  <a:gd name="connsiteY21" fmla="*/ 2496981 h 2817021"/>
                  <a:gd name="connsiteX22" fmla="*/ 109728 w 4343128"/>
                  <a:gd name="connsiteY22" fmla="*/ 2524413 h 2817021"/>
                  <a:gd name="connsiteX23" fmla="*/ 118872 w 4343128"/>
                  <a:gd name="connsiteY23" fmla="*/ 2551845 h 2817021"/>
                  <a:gd name="connsiteX24" fmla="*/ 146304 w 4343128"/>
                  <a:gd name="connsiteY24" fmla="*/ 2579277 h 2817021"/>
                  <a:gd name="connsiteX25" fmla="*/ 164592 w 4343128"/>
                  <a:gd name="connsiteY25" fmla="*/ 2606709 h 2817021"/>
                  <a:gd name="connsiteX26" fmla="*/ 173736 w 4343128"/>
                  <a:gd name="connsiteY26" fmla="*/ 2634141 h 2817021"/>
                  <a:gd name="connsiteX27" fmla="*/ 265176 w 4343128"/>
                  <a:gd name="connsiteY27" fmla="*/ 2689005 h 2817021"/>
                  <a:gd name="connsiteX28" fmla="*/ 292608 w 4343128"/>
                  <a:gd name="connsiteY28" fmla="*/ 2707293 h 2817021"/>
                  <a:gd name="connsiteX29" fmla="*/ 347472 w 4343128"/>
                  <a:gd name="connsiteY29" fmla="*/ 2725581 h 2817021"/>
                  <a:gd name="connsiteX30" fmla="*/ 374904 w 4343128"/>
                  <a:gd name="connsiteY30" fmla="*/ 2734725 h 2817021"/>
                  <a:gd name="connsiteX31" fmla="*/ 475488 w 4343128"/>
                  <a:gd name="connsiteY31" fmla="*/ 2771301 h 2817021"/>
                  <a:gd name="connsiteX32" fmla="*/ 594360 w 4343128"/>
                  <a:gd name="connsiteY32" fmla="*/ 2807877 h 2817021"/>
                  <a:gd name="connsiteX33" fmla="*/ 676656 w 4343128"/>
                  <a:gd name="connsiteY33" fmla="*/ 2817021 h 2817021"/>
                  <a:gd name="connsiteX34" fmla="*/ 841248 w 4343128"/>
                  <a:gd name="connsiteY34" fmla="*/ 2798733 h 2817021"/>
                  <a:gd name="connsiteX35" fmla="*/ 923544 w 4343128"/>
                  <a:gd name="connsiteY35" fmla="*/ 2780445 h 2817021"/>
                  <a:gd name="connsiteX36" fmla="*/ 1124712 w 4343128"/>
                  <a:gd name="connsiteY36" fmla="*/ 2789589 h 2817021"/>
                  <a:gd name="connsiteX37" fmla="*/ 1207008 w 4343128"/>
                  <a:gd name="connsiteY37" fmla="*/ 2798733 h 2817021"/>
                  <a:gd name="connsiteX38" fmla="*/ 1335024 w 4343128"/>
                  <a:gd name="connsiteY38" fmla="*/ 2780445 h 2817021"/>
                  <a:gd name="connsiteX39" fmla="*/ 1490472 w 4343128"/>
                  <a:gd name="connsiteY39" fmla="*/ 2743869 h 2817021"/>
                  <a:gd name="connsiteX40" fmla="*/ 1517904 w 4343128"/>
                  <a:gd name="connsiteY40" fmla="*/ 2725581 h 2817021"/>
                  <a:gd name="connsiteX41" fmla="*/ 1545336 w 4343128"/>
                  <a:gd name="connsiteY41" fmla="*/ 2716437 h 2817021"/>
                  <a:gd name="connsiteX42" fmla="*/ 1563624 w 4343128"/>
                  <a:gd name="connsiteY42" fmla="*/ 2689005 h 2817021"/>
                  <a:gd name="connsiteX43" fmla="*/ 1600200 w 4343128"/>
                  <a:gd name="connsiteY43" fmla="*/ 2643285 h 2817021"/>
                  <a:gd name="connsiteX44" fmla="*/ 1682496 w 4343128"/>
                  <a:gd name="connsiteY44" fmla="*/ 2560989 h 2817021"/>
                  <a:gd name="connsiteX45" fmla="*/ 1728216 w 4343128"/>
                  <a:gd name="connsiteY45" fmla="*/ 2496981 h 2817021"/>
                  <a:gd name="connsiteX46" fmla="*/ 1746504 w 4343128"/>
                  <a:gd name="connsiteY46" fmla="*/ 2451261 h 2817021"/>
                  <a:gd name="connsiteX47" fmla="*/ 1755648 w 4343128"/>
                  <a:gd name="connsiteY47" fmla="*/ 2423829 h 2817021"/>
                  <a:gd name="connsiteX48" fmla="*/ 1773936 w 4343128"/>
                  <a:gd name="connsiteY48" fmla="*/ 2396397 h 2817021"/>
                  <a:gd name="connsiteX49" fmla="*/ 1783080 w 4343128"/>
                  <a:gd name="connsiteY49" fmla="*/ 2350677 h 2817021"/>
                  <a:gd name="connsiteX50" fmla="*/ 1801368 w 4343128"/>
                  <a:gd name="connsiteY50" fmla="*/ 2323245 h 2817021"/>
                  <a:gd name="connsiteX51" fmla="*/ 1819656 w 4343128"/>
                  <a:gd name="connsiteY51" fmla="*/ 2250093 h 2817021"/>
                  <a:gd name="connsiteX52" fmla="*/ 1837944 w 4343128"/>
                  <a:gd name="connsiteY52" fmla="*/ 2131221 h 2817021"/>
                  <a:gd name="connsiteX53" fmla="*/ 1847088 w 4343128"/>
                  <a:gd name="connsiteY53" fmla="*/ 2085501 h 2817021"/>
                  <a:gd name="connsiteX54" fmla="*/ 1965960 w 4343128"/>
                  <a:gd name="connsiteY54" fmla="*/ 1957485 h 2817021"/>
                  <a:gd name="connsiteX55" fmla="*/ 2011680 w 4343128"/>
                  <a:gd name="connsiteY55" fmla="*/ 1939197 h 2817021"/>
                  <a:gd name="connsiteX56" fmla="*/ 2112264 w 4343128"/>
                  <a:gd name="connsiteY56" fmla="*/ 1875189 h 2817021"/>
                  <a:gd name="connsiteX57" fmla="*/ 2176272 w 4343128"/>
                  <a:gd name="connsiteY57" fmla="*/ 1838613 h 2817021"/>
                  <a:gd name="connsiteX58" fmla="*/ 2276856 w 4343128"/>
                  <a:gd name="connsiteY58" fmla="*/ 1783749 h 2817021"/>
                  <a:gd name="connsiteX59" fmla="*/ 2313432 w 4343128"/>
                  <a:gd name="connsiteY59" fmla="*/ 1765461 h 2817021"/>
                  <a:gd name="connsiteX60" fmla="*/ 2386584 w 4343128"/>
                  <a:gd name="connsiteY60" fmla="*/ 1747173 h 2817021"/>
                  <a:gd name="connsiteX61" fmla="*/ 2642616 w 4343128"/>
                  <a:gd name="connsiteY61" fmla="*/ 1756317 h 2817021"/>
                  <a:gd name="connsiteX62" fmla="*/ 2679192 w 4343128"/>
                  <a:gd name="connsiteY62" fmla="*/ 1765461 h 2817021"/>
                  <a:gd name="connsiteX63" fmla="*/ 2761488 w 4343128"/>
                  <a:gd name="connsiteY63" fmla="*/ 1774605 h 2817021"/>
                  <a:gd name="connsiteX64" fmla="*/ 2834640 w 4343128"/>
                  <a:gd name="connsiteY64" fmla="*/ 1783749 h 2817021"/>
                  <a:gd name="connsiteX65" fmla="*/ 2953512 w 4343128"/>
                  <a:gd name="connsiteY65" fmla="*/ 1802037 h 2817021"/>
                  <a:gd name="connsiteX66" fmla="*/ 3072384 w 4343128"/>
                  <a:gd name="connsiteY66" fmla="*/ 1811181 h 2817021"/>
                  <a:gd name="connsiteX67" fmla="*/ 3319272 w 4343128"/>
                  <a:gd name="connsiteY67" fmla="*/ 1774605 h 2817021"/>
                  <a:gd name="connsiteX68" fmla="*/ 3639312 w 4343128"/>
                  <a:gd name="connsiteY68" fmla="*/ 1783749 h 2817021"/>
                  <a:gd name="connsiteX69" fmla="*/ 3721608 w 4343128"/>
                  <a:gd name="connsiteY69" fmla="*/ 1792893 h 2817021"/>
                  <a:gd name="connsiteX70" fmla="*/ 3858768 w 4343128"/>
                  <a:gd name="connsiteY70" fmla="*/ 1774605 h 2817021"/>
                  <a:gd name="connsiteX71" fmla="*/ 3922776 w 4343128"/>
                  <a:gd name="connsiteY71" fmla="*/ 1756317 h 2817021"/>
                  <a:gd name="connsiteX72" fmla="*/ 4032504 w 4343128"/>
                  <a:gd name="connsiteY72" fmla="*/ 1719741 h 2817021"/>
                  <a:gd name="connsiteX73" fmla="*/ 4096512 w 4343128"/>
                  <a:gd name="connsiteY73" fmla="*/ 1701453 h 2817021"/>
                  <a:gd name="connsiteX74" fmla="*/ 4160520 w 4343128"/>
                  <a:gd name="connsiteY74" fmla="*/ 1664877 h 2817021"/>
                  <a:gd name="connsiteX75" fmla="*/ 4197096 w 4343128"/>
                  <a:gd name="connsiteY75" fmla="*/ 1600869 h 2817021"/>
                  <a:gd name="connsiteX76" fmla="*/ 4206240 w 4343128"/>
                  <a:gd name="connsiteY76" fmla="*/ 1573437 h 2817021"/>
                  <a:gd name="connsiteX77" fmla="*/ 4224528 w 4343128"/>
                  <a:gd name="connsiteY77" fmla="*/ 1546005 h 2817021"/>
                  <a:gd name="connsiteX78" fmla="*/ 4224527 w 4343128"/>
                  <a:gd name="connsiteY78" fmla="*/ 1500287 h 2817021"/>
                  <a:gd name="connsiteX79" fmla="*/ 4242816 w 4343128"/>
                  <a:gd name="connsiteY79" fmla="*/ 1463709 h 2817021"/>
                  <a:gd name="connsiteX80" fmla="*/ 4334256 w 4343128"/>
                  <a:gd name="connsiteY80" fmla="*/ 595029 h 2817021"/>
                  <a:gd name="connsiteX81" fmla="*/ 3995928 w 4343128"/>
                  <a:gd name="connsiteY81" fmla="*/ 64677 h 2817021"/>
                  <a:gd name="connsiteX82" fmla="*/ 2962656 w 4343128"/>
                  <a:gd name="connsiteY82" fmla="*/ 18957 h 2817021"/>
                  <a:gd name="connsiteX83" fmla="*/ 2697480 w 4343128"/>
                  <a:gd name="connsiteY83" fmla="*/ 156117 h 2817021"/>
                  <a:gd name="connsiteX84" fmla="*/ 2642616 w 4343128"/>
                  <a:gd name="connsiteY84" fmla="*/ 174405 h 2817021"/>
                  <a:gd name="connsiteX85" fmla="*/ 2578608 w 4343128"/>
                  <a:gd name="connsiteY85" fmla="*/ 210981 h 2817021"/>
                  <a:gd name="connsiteX86" fmla="*/ 2523744 w 4343128"/>
                  <a:gd name="connsiteY86" fmla="*/ 247557 h 2817021"/>
                  <a:gd name="connsiteX87" fmla="*/ 2496312 w 4343128"/>
                  <a:gd name="connsiteY87" fmla="*/ 265845 h 2817021"/>
                  <a:gd name="connsiteX88" fmla="*/ 2414016 w 4343128"/>
                  <a:gd name="connsiteY88" fmla="*/ 338997 h 2817021"/>
                  <a:gd name="connsiteX89" fmla="*/ 2395728 w 4343128"/>
                  <a:gd name="connsiteY89" fmla="*/ 366429 h 2817021"/>
                  <a:gd name="connsiteX90" fmla="*/ 2359152 w 4343128"/>
                  <a:gd name="connsiteY90" fmla="*/ 439581 h 2817021"/>
                  <a:gd name="connsiteX91" fmla="*/ 2340864 w 4343128"/>
                  <a:gd name="connsiteY91" fmla="*/ 512733 h 2817021"/>
                  <a:gd name="connsiteX92" fmla="*/ 2322576 w 4343128"/>
                  <a:gd name="connsiteY92" fmla="*/ 604173 h 2817021"/>
                  <a:gd name="connsiteX93" fmla="*/ 2267712 w 4343128"/>
                  <a:gd name="connsiteY93" fmla="*/ 659037 h 2817021"/>
                  <a:gd name="connsiteX94" fmla="*/ 2221992 w 4343128"/>
                  <a:gd name="connsiteY94" fmla="*/ 713901 h 2817021"/>
                  <a:gd name="connsiteX95" fmla="*/ 2167128 w 4343128"/>
                  <a:gd name="connsiteY95" fmla="*/ 759621 h 2817021"/>
                  <a:gd name="connsiteX96" fmla="*/ 2130552 w 4343128"/>
                  <a:gd name="connsiteY96" fmla="*/ 787053 h 2817021"/>
                  <a:gd name="connsiteX97" fmla="*/ 2029968 w 4343128"/>
                  <a:gd name="connsiteY97" fmla="*/ 832773 h 2817021"/>
                  <a:gd name="connsiteX98" fmla="*/ 1947672 w 4343128"/>
                  <a:gd name="connsiteY98" fmla="*/ 841917 h 2817021"/>
                  <a:gd name="connsiteX99" fmla="*/ 1728216 w 4343128"/>
                  <a:gd name="connsiteY99" fmla="*/ 860205 h 2817021"/>
                  <a:gd name="connsiteX100" fmla="*/ 1627632 w 4343128"/>
                  <a:gd name="connsiteY100" fmla="*/ 841917 h 2817021"/>
                  <a:gd name="connsiteX0" fmla="*/ 1627632 w 4343128"/>
                  <a:gd name="connsiteY0" fmla="*/ 841917 h 2817021"/>
                  <a:gd name="connsiteX1" fmla="*/ 1627632 w 4343128"/>
                  <a:gd name="connsiteY1" fmla="*/ 841917 h 2817021"/>
                  <a:gd name="connsiteX2" fmla="*/ 1316736 w 4343128"/>
                  <a:gd name="connsiteY2" fmla="*/ 860205 h 2817021"/>
                  <a:gd name="connsiteX3" fmla="*/ 914400 w 4343128"/>
                  <a:gd name="connsiteY3" fmla="*/ 878493 h 2817021"/>
                  <a:gd name="connsiteX4" fmla="*/ 813816 w 4343128"/>
                  <a:gd name="connsiteY4" fmla="*/ 887637 h 2817021"/>
                  <a:gd name="connsiteX5" fmla="*/ 731520 w 4343128"/>
                  <a:gd name="connsiteY5" fmla="*/ 896781 h 2817021"/>
                  <a:gd name="connsiteX6" fmla="*/ 457200 w 4343128"/>
                  <a:gd name="connsiteY6" fmla="*/ 924213 h 2817021"/>
                  <a:gd name="connsiteX7" fmla="*/ 347472 w 4343128"/>
                  <a:gd name="connsiteY7" fmla="*/ 942501 h 2817021"/>
                  <a:gd name="connsiteX8" fmla="*/ 320040 w 4343128"/>
                  <a:gd name="connsiteY8" fmla="*/ 951645 h 2817021"/>
                  <a:gd name="connsiteX9" fmla="*/ 283464 w 4343128"/>
                  <a:gd name="connsiteY9" fmla="*/ 960789 h 2817021"/>
                  <a:gd name="connsiteX10" fmla="*/ 219456 w 4343128"/>
                  <a:gd name="connsiteY10" fmla="*/ 979077 h 2817021"/>
                  <a:gd name="connsiteX11" fmla="*/ 146304 w 4343128"/>
                  <a:gd name="connsiteY11" fmla="*/ 997365 h 2817021"/>
                  <a:gd name="connsiteX12" fmla="*/ 82296 w 4343128"/>
                  <a:gd name="connsiteY12" fmla="*/ 1024797 h 2817021"/>
                  <a:gd name="connsiteX13" fmla="*/ 36576 w 4343128"/>
                  <a:gd name="connsiteY13" fmla="*/ 1244253 h 2817021"/>
                  <a:gd name="connsiteX14" fmla="*/ 0 w 4343128"/>
                  <a:gd name="connsiteY14" fmla="*/ 1390557 h 2817021"/>
                  <a:gd name="connsiteX15" fmla="*/ 9144 w 4343128"/>
                  <a:gd name="connsiteY15" fmla="*/ 1619157 h 2817021"/>
                  <a:gd name="connsiteX16" fmla="*/ 18288 w 4343128"/>
                  <a:gd name="connsiteY16" fmla="*/ 1701453 h 2817021"/>
                  <a:gd name="connsiteX17" fmla="*/ 27432 w 4343128"/>
                  <a:gd name="connsiteY17" fmla="*/ 1856901 h 2817021"/>
                  <a:gd name="connsiteX18" fmla="*/ 36576 w 4343128"/>
                  <a:gd name="connsiteY18" fmla="*/ 2195229 h 2817021"/>
                  <a:gd name="connsiteX19" fmla="*/ 54864 w 4343128"/>
                  <a:gd name="connsiteY19" fmla="*/ 2341533 h 2817021"/>
                  <a:gd name="connsiteX20" fmla="*/ 64008 w 4343128"/>
                  <a:gd name="connsiteY20" fmla="*/ 2378109 h 2817021"/>
                  <a:gd name="connsiteX21" fmla="*/ 91440 w 4343128"/>
                  <a:gd name="connsiteY21" fmla="*/ 2496981 h 2817021"/>
                  <a:gd name="connsiteX22" fmla="*/ 109728 w 4343128"/>
                  <a:gd name="connsiteY22" fmla="*/ 2524413 h 2817021"/>
                  <a:gd name="connsiteX23" fmla="*/ 118872 w 4343128"/>
                  <a:gd name="connsiteY23" fmla="*/ 2551845 h 2817021"/>
                  <a:gd name="connsiteX24" fmla="*/ 146304 w 4343128"/>
                  <a:gd name="connsiteY24" fmla="*/ 2579277 h 2817021"/>
                  <a:gd name="connsiteX25" fmla="*/ 164592 w 4343128"/>
                  <a:gd name="connsiteY25" fmla="*/ 2606709 h 2817021"/>
                  <a:gd name="connsiteX26" fmla="*/ 173736 w 4343128"/>
                  <a:gd name="connsiteY26" fmla="*/ 2634141 h 2817021"/>
                  <a:gd name="connsiteX27" fmla="*/ 265176 w 4343128"/>
                  <a:gd name="connsiteY27" fmla="*/ 2689005 h 2817021"/>
                  <a:gd name="connsiteX28" fmla="*/ 292608 w 4343128"/>
                  <a:gd name="connsiteY28" fmla="*/ 2707293 h 2817021"/>
                  <a:gd name="connsiteX29" fmla="*/ 347472 w 4343128"/>
                  <a:gd name="connsiteY29" fmla="*/ 2725581 h 2817021"/>
                  <a:gd name="connsiteX30" fmla="*/ 374904 w 4343128"/>
                  <a:gd name="connsiteY30" fmla="*/ 2734725 h 2817021"/>
                  <a:gd name="connsiteX31" fmla="*/ 475488 w 4343128"/>
                  <a:gd name="connsiteY31" fmla="*/ 2771301 h 2817021"/>
                  <a:gd name="connsiteX32" fmla="*/ 594360 w 4343128"/>
                  <a:gd name="connsiteY32" fmla="*/ 2807877 h 2817021"/>
                  <a:gd name="connsiteX33" fmla="*/ 676656 w 4343128"/>
                  <a:gd name="connsiteY33" fmla="*/ 2817021 h 2817021"/>
                  <a:gd name="connsiteX34" fmla="*/ 841248 w 4343128"/>
                  <a:gd name="connsiteY34" fmla="*/ 2798733 h 2817021"/>
                  <a:gd name="connsiteX35" fmla="*/ 923544 w 4343128"/>
                  <a:gd name="connsiteY35" fmla="*/ 2780445 h 2817021"/>
                  <a:gd name="connsiteX36" fmla="*/ 1124712 w 4343128"/>
                  <a:gd name="connsiteY36" fmla="*/ 2789589 h 2817021"/>
                  <a:gd name="connsiteX37" fmla="*/ 1207008 w 4343128"/>
                  <a:gd name="connsiteY37" fmla="*/ 2798733 h 2817021"/>
                  <a:gd name="connsiteX38" fmla="*/ 1335024 w 4343128"/>
                  <a:gd name="connsiteY38" fmla="*/ 2780445 h 2817021"/>
                  <a:gd name="connsiteX39" fmla="*/ 1490472 w 4343128"/>
                  <a:gd name="connsiteY39" fmla="*/ 2743869 h 2817021"/>
                  <a:gd name="connsiteX40" fmla="*/ 1517904 w 4343128"/>
                  <a:gd name="connsiteY40" fmla="*/ 2725581 h 2817021"/>
                  <a:gd name="connsiteX41" fmla="*/ 1545336 w 4343128"/>
                  <a:gd name="connsiteY41" fmla="*/ 2716437 h 2817021"/>
                  <a:gd name="connsiteX42" fmla="*/ 1563624 w 4343128"/>
                  <a:gd name="connsiteY42" fmla="*/ 2689005 h 2817021"/>
                  <a:gd name="connsiteX43" fmla="*/ 1600200 w 4343128"/>
                  <a:gd name="connsiteY43" fmla="*/ 2643285 h 2817021"/>
                  <a:gd name="connsiteX44" fmla="*/ 1682496 w 4343128"/>
                  <a:gd name="connsiteY44" fmla="*/ 2560989 h 2817021"/>
                  <a:gd name="connsiteX45" fmla="*/ 1728216 w 4343128"/>
                  <a:gd name="connsiteY45" fmla="*/ 2496981 h 2817021"/>
                  <a:gd name="connsiteX46" fmla="*/ 1746504 w 4343128"/>
                  <a:gd name="connsiteY46" fmla="*/ 2451261 h 2817021"/>
                  <a:gd name="connsiteX47" fmla="*/ 1755648 w 4343128"/>
                  <a:gd name="connsiteY47" fmla="*/ 2423829 h 2817021"/>
                  <a:gd name="connsiteX48" fmla="*/ 1773936 w 4343128"/>
                  <a:gd name="connsiteY48" fmla="*/ 2396397 h 2817021"/>
                  <a:gd name="connsiteX49" fmla="*/ 1783080 w 4343128"/>
                  <a:gd name="connsiteY49" fmla="*/ 2350677 h 2817021"/>
                  <a:gd name="connsiteX50" fmla="*/ 1801368 w 4343128"/>
                  <a:gd name="connsiteY50" fmla="*/ 2323245 h 2817021"/>
                  <a:gd name="connsiteX51" fmla="*/ 1819656 w 4343128"/>
                  <a:gd name="connsiteY51" fmla="*/ 2250093 h 2817021"/>
                  <a:gd name="connsiteX52" fmla="*/ 1837944 w 4343128"/>
                  <a:gd name="connsiteY52" fmla="*/ 2131221 h 2817021"/>
                  <a:gd name="connsiteX53" fmla="*/ 1847088 w 4343128"/>
                  <a:gd name="connsiteY53" fmla="*/ 2085501 h 2817021"/>
                  <a:gd name="connsiteX54" fmla="*/ 1965960 w 4343128"/>
                  <a:gd name="connsiteY54" fmla="*/ 1957485 h 2817021"/>
                  <a:gd name="connsiteX55" fmla="*/ 2011680 w 4343128"/>
                  <a:gd name="connsiteY55" fmla="*/ 1939197 h 2817021"/>
                  <a:gd name="connsiteX56" fmla="*/ 2112264 w 4343128"/>
                  <a:gd name="connsiteY56" fmla="*/ 1875189 h 2817021"/>
                  <a:gd name="connsiteX57" fmla="*/ 2176272 w 4343128"/>
                  <a:gd name="connsiteY57" fmla="*/ 1838613 h 2817021"/>
                  <a:gd name="connsiteX58" fmla="*/ 2276856 w 4343128"/>
                  <a:gd name="connsiteY58" fmla="*/ 1783749 h 2817021"/>
                  <a:gd name="connsiteX59" fmla="*/ 2313432 w 4343128"/>
                  <a:gd name="connsiteY59" fmla="*/ 1765461 h 2817021"/>
                  <a:gd name="connsiteX60" fmla="*/ 2386584 w 4343128"/>
                  <a:gd name="connsiteY60" fmla="*/ 1747173 h 2817021"/>
                  <a:gd name="connsiteX61" fmla="*/ 2642616 w 4343128"/>
                  <a:gd name="connsiteY61" fmla="*/ 1756317 h 2817021"/>
                  <a:gd name="connsiteX62" fmla="*/ 2679192 w 4343128"/>
                  <a:gd name="connsiteY62" fmla="*/ 1765461 h 2817021"/>
                  <a:gd name="connsiteX63" fmla="*/ 2761488 w 4343128"/>
                  <a:gd name="connsiteY63" fmla="*/ 1774605 h 2817021"/>
                  <a:gd name="connsiteX64" fmla="*/ 2834640 w 4343128"/>
                  <a:gd name="connsiteY64" fmla="*/ 1783749 h 2817021"/>
                  <a:gd name="connsiteX65" fmla="*/ 2953512 w 4343128"/>
                  <a:gd name="connsiteY65" fmla="*/ 1802037 h 2817021"/>
                  <a:gd name="connsiteX66" fmla="*/ 3072384 w 4343128"/>
                  <a:gd name="connsiteY66" fmla="*/ 1811181 h 2817021"/>
                  <a:gd name="connsiteX67" fmla="*/ 3319272 w 4343128"/>
                  <a:gd name="connsiteY67" fmla="*/ 1774605 h 2817021"/>
                  <a:gd name="connsiteX68" fmla="*/ 3639312 w 4343128"/>
                  <a:gd name="connsiteY68" fmla="*/ 1783749 h 2817021"/>
                  <a:gd name="connsiteX69" fmla="*/ 3721608 w 4343128"/>
                  <a:gd name="connsiteY69" fmla="*/ 1792893 h 2817021"/>
                  <a:gd name="connsiteX70" fmla="*/ 3858768 w 4343128"/>
                  <a:gd name="connsiteY70" fmla="*/ 1774605 h 2817021"/>
                  <a:gd name="connsiteX71" fmla="*/ 3922776 w 4343128"/>
                  <a:gd name="connsiteY71" fmla="*/ 1756317 h 2817021"/>
                  <a:gd name="connsiteX72" fmla="*/ 4032504 w 4343128"/>
                  <a:gd name="connsiteY72" fmla="*/ 1719741 h 2817021"/>
                  <a:gd name="connsiteX73" fmla="*/ 4096512 w 4343128"/>
                  <a:gd name="connsiteY73" fmla="*/ 1701453 h 2817021"/>
                  <a:gd name="connsiteX74" fmla="*/ 4160520 w 4343128"/>
                  <a:gd name="connsiteY74" fmla="*/ 1664877 h 2817021"/>
                  <a:gd name="connsiteX75" fmla="*/ 4197096 w 4343128"/>
                  <a:gd name="connsiteY75" fmla="*/ 1600869 h 2817021"/>
                  <a:gd name="connsiteX76" fmla="*/ 4206240 w 4343128"/>
                  <a:gd name="connsiteY76" fmla="*/ 1573437 h 2817021"/>
                  <a:gd name="connsiteX77" fmla="*/ 4224527 w 4343128"/>
                  <a:gd name="connsiteY77" fmla="*/ 1500287 h 2817021"/>
                  <a:gd name="connsiteX78" fmla="*/ 4242816 w 4343128"/>
                  <a:gd name="connsiteY78" fmla="*/ 1463709 h 2817021"/>
                  <a:gd name="connsiteX79" fmla="*/ 4334256 w 4343128"/>
                  <a:gd name="connsiteY79" fmla="*/ 595029 h 2817021"/>
                  <a:gd name="connsiteX80" fmla="*/ 3995928 w 4343128"/>
                  <a:gd name="connsiteY80" fmla="*/ 64677 h 2817021"/>
                  <a:gd name="connsiteX81" fmla="*/ 2962656 w 4343128"/>
                  <a:gd name="connsiteY81" fmla="*/ 18957 h 2817021"/>
                  <a:gd name="connsiteX82" fmla="*/ 2697480 w 4343128"/>
                  <a:gd name="connsiteY82" fmla="*/ 156117 h 2817021"/>
                  <a:gd name="connsiteX83" fmla="*/ 2642616 w 4343128"/>
                  <a:gd name="connsiteY83" fmla="*/ 174405 h 2817021"/>
                  <a:gd name="connsiteX84" fmla="*/ 2578608 w 4343128"/>
                  <a:gd name="connsiteY84" fmla="*/ 210981 h 2817021"/>
                  <a:gd name="connsiteX85" fmla="*/ 2523744 w 4343128"/>
                  <a:gd name="connsiteY85" fmla="*/ 247557 h 2817021"/>
                  <a:gd name="connsiteX86" fmla="*/ 2496312 w 4343128"/>
                  <a:gd name="connsiteY86" fmla="*/ 265845 h 2817021"/>
                  <a:gd name="connsiteX87" fmla="*/ 2414016 w 4343128"/>
                  <a:gd name="connsiteY87" fmla="*/ 338997 h 2817021"/>
                  <a:gd name="connsiteX88" fmla="*/ 2395728 w 4343128"/>
                  <a:gd name="connsiteY88" fmla="*/ 366429 h 2817021"/>
                  <a:gd name="connsiteX89" fmla="*/ 2359152 w 4343128"/>
                  <a:gd name="connsiteY89" fmla="*/ 439581 h 2817021"/>
                  <a:gd name="connsiteX90" fmla="*/ 2340864 w 4343128"/>
                  <a:gd name="connsiteY90" fmla="*/ 512733 h 2817021"/>
                  <a:gd name="connsiteX91" fmla="*/ 2322576 w 4343128"/>
                  <a:gd name="connsiteY91" fmla="*/ 604173 h 2817021"/>
                  <a:gd name="connsiteX92" fmla="*/ 2267712 w 4343128"/>
                  <a:gd name="connsiteY92" fmla="*/ 659037 h 2817021"/>
                  <a:gd name="connsiteX93" fmla="*/ 2221992 w 4343128"/>
                  <a:gd name="connsiteY93" fmla="*/ 713901 h 2817021"/>
                  <a:gd name="connsiteX94" fmla="*/ 2167128 w 4343128"/>
                  <a:gd name="connsiteY94" fmla="*/ 759621 h 2817021"/>
                  <a:gd name="connsiteX95" fmla="*/ 2130552 w 4343128"/>
                  <a:gd name="connsiteY95" fmla="*/ 787053 h 2817021"/>
                  <a:gd name="connsiteX96" fmla="*/ 2029968 w 4343128"/>
                  <a:gd name="connsiteY96" fmla="*/ 832773 h 2817021"/>
                  <a:gd name="connsiteX97" fmla="*/ 1947672 w 4343128"/>
                  <a:gd name="connsiteY97" fmla="*/ 841917 h 2817021"/>
                  <a:gd name="connsiteX98" fmla="*/ 1728216 w 4343128"/>
                  <a:gd name="connsiteY98" fmla="*/ 860205 h 2817021"/>
                  <a:gd name="connsiteX99" fmla="*/ 1627632 w 4343128"/>
                  <a:gd name="connsiteY99" fmla="*/ 841917 h 2817021"/>
                  <a:gd name="connsiteX0" fmla="*/ 1627632 w 4343308"/>
                  <a:gd name="connsiteY0" fmla="*/ 841917 h 2817021"/>
                  <a:gd name="connsiteX1" fmla="*/ 1627632 w 4343308"/>
                  <a:gd name="connsiteY1" fmla="*/ 841917 h 2817021"/>
                  <a:gd name="connsiteX2" fmla="*/ 1316736 w 4343308"/>
                  <a:gd name="connsiteY2" fmla="*/ 860205 h 2817021"/>
                  <a:gd name="connsiteX3" fmla="*/ 914400 w 4343308"/>
                  <a:gd name="connsiteY3" fmla="*/ 878493 h 2817021"/>
                  <a:gd name="connsiteX4" fmla="*/ 813816 w 4343308"/>
                  <a:gd name="connsiteY4" fmla="*/ 887637 h 2817021"/>
                  <a:gd name="connsiteX5" fmla="*/ 731520 w 4343308"/>
                  <a:gd name="connsiteY5" fmla="*/ 896781 h 2817021"/>
                  <a:gd name="connsiteX6" fmla="*/ 457200 w 4343308"/>
                  <a:gd name="connsiteY6" fmla="*/ 924213 h 2817021"/>
                  <a:gd name="connsiteX7" fmla="*/ 347472 w 4343308"/>
                  <a:gd name="connsiteY7" fmla="*/ 942501 h 2817021"/>
                  <a:gd name="connsiteX8" fmla="*/ 320040 w 4343308"/>
                  <a:gd name="connsiteY8" fmla="*/ 951645 h 2817021"/>
                  <a:gd name="connsiteX9" fmla="*/ 283464 w 4343308"/>
                  <a:gd name="connsiteY9" fmla="*/ 960789 h 2817021"/>
                  <a:gd name="connsiteX10" fmla="*/ 219456 w 4343308"/>
                  <a:gd name="connsiteY10" fmla="*/ 979077 h 2817021"/>
                  <a:gd name="connsiteX11" fmla="*/ 146304 w 4343308"/>
                  <a:gd name="connsiteY11" fmla="*/ 997365 h 2817021"/>
                  <a:gd name="connsiteX12" fmla="*/ 82296 w 4343308"/>
                  <a:gd name="connsiteY12" fmla="*/ 1024797 h 2817021"/>
                  <a:gd name="connsiteX13" fmla="*/ 36576 w 4343308"/>
                  <a:gd name="connsiteY13" fmla="*/ 1244253 h 2817021"/>
                  <a:gd name="connsiteX14" fmla="*/ 0 w 4343308"/>
                  <a:gd name="connsiteY14" fmla="*/ 1390557 h 2817021"/>
                  <a:gd name="connsiteX15" fmla="*/ 9144 w 4343308"/>
                  <a:gd name="connsiteY15" fmla="*/ 1619157 h 2817021"/>
                  <a:gd name="connsiteX16" fmla="*/ 18288 w 4343308"/>
                  <a:gd name="connsiteY16" fmla="*/ 1701453 h 2817021"/>
                  <a:gd name="connsiteX17" fmla="*/ 27432 w 4343308"/>
                  <a:gd name="connsiteY17" fmla="*/ 1856901 h 2817021"/>
                  <a:gd name="connsiteX18" fmla="*/ 36576 w 4343308"/>
                  <a:gd name="connsiteY18" fmla="*/ 2195229 h 2817021"/>
                  <a:gd name="connsiteX19" fmla="*/ 54864 w 4343308"/>
                  <a:gd name="connsiteY19" fmla="*/ 2341533 h 2817021"/>
                  <a:gd name="connsiteX20" fmla="*/ 64008 w 4343308"/>
                  <a:gd name="connsiteY20" fmla="*/ 2378109 h 2817021"/>
                  <a:gd name="connsiteX21" fmla="*/ 91440 w 4343308"/>
                  <a:gd name="connsiteY21" fmla="*/ 2496981 h 2817021"/>
                  <a:gd name="connsiteX22" fmla="*/ 109728 w 4343308"/>
                  <a:gd name="connsiteY22" fmla="*/ 2524413 h 2817021"/>
                  <a:gd name="connsiteX23" fmla="*/ 118872 w 4343308"/>
                  <a:gd name="connsiteY23" fmla="*/ 2551845 h 2817021"/>
                  <a:gd name="connsiteX24" fmla="*/ 146304 w 4343308"/>
                  <a:gd name="connsiteY24" fmla="*/ 2579277 h 2817021"/>
                  <a:gd name="connsiteX25" fmla="*/ 164592 w 4343308"/>
                  <a:gd name="connsiteY25" fmla="*/ 2606709 h 2817021"/>
                  <a:gd name="connsiteX26" fmla="*/ 173736 w 4343308"/>
                  <a:gd name="connsiteY26" fmla="*/ 2634141 h 2817021"/>
                  <a:gd name="connsiteX27" fmla="*/ 265176 w 4343308"/>
                  <a:gd name="connsiteY27" fmla="*/ 2689005 h 2817021"/>
                  <a:gd name="connsiteX28" fmla="*/ 292608 w 4343308"/>
                  <a:gd name="connsiteY28" fmla="*/ 2707293 h 2817021"/>
                  <a:gd name="connsiteX29" fmla="*/ 347472 w 4343308"/>
                  <a:gd name="connsiteY29" fmla="*/ 2725581 h 2817021"/>
                  <a:gd name="connsiteX30" fmla="*/ 374904 w 4343308"/>
                  <a:gd name="connsiteY30" fmla="*/ 2734725 h 2817021"/>
                  <a:gd name="connsiteX31" fmla="*/ 475488 w 4343308"/>
                  <a:gd name="connsiteY31" fmla="*/ 2771301 h 2817021"/>
                  <a:gd name="connsiteX32" fmla="*/ 594360 w 4343308"/>
                  <a:gd name="connsiteY32" fmla="*/ 2807877 h 2817021"/>
                  <a:gd name="connsiteX33" fmla="*/ 676656 w 4343308"/>
                  <a:gd name="connsiteY33" fmla="*/ 2817021 h 2817021"/>
                  <a:gd name="connsiteX34" fmla="*/ 841248 w 4343308"/>
                  <a:gd name="connsiteY34" fmla="*/ 2798733 h 2817021"/>
                  <a:gd name="connsiteX35" fmla="*/ 923544 w 4343308"/>
                  <a:gd name="connsiteY35" fmla="*/ 2780445 h 2817021"/>
                  <a:gd name="connsiteX36" fmla="*/ 1124712 w 4343308"/>
                  <a:gd name="connsiteY36" fmla="*/ 2789589 h 2817021"/>
                  <a:gd name="connsiteX37" fmla="*/ 1207008 w 4343308"/>
                  <a:gd name="connsiteY37" fmla="*/ 2798733 h 2817021"/>
                  <a:gd name="connsiteX38" fmla="*/ 1335024 w 4343308"/>
                  <a:gd name="connsiteY38" fmla="*/ 2780445 h 2817021"/>
                  <a:gd name="connsiteX39" fmla="*/ 1490472 w 4343308"/>
                  <a:gd name="connsiteY39" fmla="*/ 2743869 h 2817021"/>
                  <a:gd name="connsiteX40" fmla="*/ 1517904 w 4343308"/>
                  <a:gd name="connsiteY40" fmla="*/ 2725581 h 2817021"/>
                  <a:gd name="connsiteX41" fmla="*/ 1545336 w 4343308"/>
                  <a:gd name="connsiteY41" fmla="*/ 2716437 h 2817021"/>
                  <a:gd name="connsiteX42" fmla="*/ 1563624 w 4343308"/>
                  <a:gd name="connsiteY42" fmla="*/ 2689005 h 2817021"/>
                  <a:gd name="connsiteX43" fmla="*/ 1600200 w 4343308"/>
                  <a:gd name="connsiteY43" fmla="*/ 2643285 h 2817021"/>
                  <a:gd name="connsiteX44" fmla="*/ 1682496 w 4343308"/>
                  <a:gd name="connsiteY44" fmla="*/ 2560989 h 2817021"/>
                  <a:gd name="connsiteX45" fmla="*/ 1728216 w 4343308"/>
                  <a:gd name="connsiteY45" fmla="*/ 2496981 h 2817021"/>
                  <a:gd name="connsiteX46" fmla="*/ 1746504 w 4343308"/>
                  <a:gd name="connsiteY46" fmla="*/ 2451261 h 2817021"/>
                  <a:gd name="connsiteX47" fmla="*/ 1755648 w 4343308"/>
                  <a:gd name="connsiteY47" fmla="*/ 2423829 h 2817021"/>
                  <a:gd name="connsiteX48" fmla="*/ 1773936 w 4343308"/>
                  <a:gd name="connsiteY48" fmla="*/ 2396397 h 2817021"/>
                  <a:gd name="connsiteX49" fmla="*/ 1783080 w 4343308"/>
                  <a:gd name="connsiteY49" fmla="*/ 2350677 h 2817021"/>
                  <a:gd name="connsiteX50" fmla="*/ 1801368 w 4343308"/>
                  <a:gd name="connsiteY50" fmla="*/ 2323245 h 2817021"/>
                  <a:gd name="connsiteX51" fmla="*/ 1819656 w 4343308"/>
                  <a:gd name="connsiteY51" fmla="*/ 2250093 h 2817021"/>
                  <a:gd name="connsiteX52" fmla="*/ 1837944 w 4343308"/>
                  <a:gd name="connsiteY52" fmla="*/ 2131221 h 2817021"/>
                  <a:gd name="connsiteX53" fmla="*/ 1847088 w 4343308"/>
                  <a:gd name="connsiteY53" fmla="*/ 2085501 h 2817021"/>
                  <a:gd name="connsiteX54" fmla="*/ 1965960 w 4343308"/>
                  <a:gd name="connsiteY54" fmla="*/ 1957485 h 2817021"/>
                  <a:gd name="connsiteX55" fmla="*/ 2011680 w 4343308"/>
                  <a:gd name="connsiteY55" fmla="*/ 1939197 h 2817021"/>
                  <a:gd name="connsiteX56" fmla="*/ 2112264 w 4343308"/>
                  <a:gd name="connsiteY56" fmla="*/ 1875189 h 2817021"/>
                  <a:gd name="connsiteX57" fmla="*/ 2176272 w 4343308"/>
                  <a:gd name="connsiteY57" fmla="*/ 1838613 h 2817021"/>
                  <a:gd name="connsiteX58" fmla="*/ 2276856 w 4343308"/>
                  <a:gd name="connsiteY58" fmla="*/ 1783749 h 2817021"/>
                  <a:gd name="connsiteX59" fmla="*/ 2313432 w 4343308"/>
                  <a:gd name="connsiteY59" fmla="*/ 1765461 h 2817021"/>
                  <a:gd name="connsiteX60" fmla="*/ 2386584 w 4343308"/>
                  <a:gd name="connsiteY60" fmla="*/ 1747173 h 2817021"/>
                  <a:gd name="connsiteX61" fmla="*/ 2642616 w 4343308"/>
                  <a:gd name="connsiteY61" fmla="*/ 1756317 h 2817021"/>
                  <a:gd name="connsiteX62" fmla="*/ 2679192 w 4343308"/>
                  <a:gd name="connsiteY62" fmla="*/ 1765461 h 2817021"/>
                  <a:gd name="connsiteX63" fmla="*/ 2761488 w 4343308"/>
                  <a:gd name="connsiteY63" fmla="*/ 1774605 h 2817021"/>
                  <a:gd name="connsiteX64" fmla="*/ 2834640 w 4343308"/>
                  <a:gd name="connsiteY64" fmla="*/ 1783749 h 2817021"/>
                  <a:gd name="connsiteX65" fmla="*/ 2953512 w 4343308"/>
                  <a:gd name="connsiteY65" fmla="*/ 1802037 h 2817021"/>
                  <a:gd name="connsiteX66" fmla="*/ 3072384 w 4343308"/>
                  <a:gd name="connsiteY66" fmla="*/ 1811181 h 2817021"/>
                  <a:gd name="connsiteX67" fmla="*/ 3319272 w 4343308"/>
                  <a:gd name="connsiteY67" fmla="*/ 1774605 h 2817021"/>
                  <a:gd name="connsiteX68" fmla="*/ 3639312 w 4343308"/>
                  <a:gd name="connsiteY68" fmla="*/ 1783749 h 2817021"/>
                  <a:gd name="connsiteX69" fmla="*/ 3721608 w 4343308"/>
                  <a:gd name="connsiteY69" fmla="*/ 1792893 h 2817021"/>
                  <a:gd name="connsiteX70" fmla="*/ 3858768 w 4343308"/>
                  <a:gd name="connsiteY70" fmla="*/ 1774605 h 2817021"/>
                  <a:gd name="connsiteX71" fmla="*/ 3922776 w 4343308"/>
                  <a:gd name="connsiteY71" fmla="*/ 1756317 h 2817021"/>
                  <a:gd name="connsiteX72" fmla="*/ 4032504 w 4343308"/>
                  <a:gd name="connsiteY72" fmla="*/ 1719741 h 2817021"/>
                  <a:gd name="connsiteX73" fmla="*/ 4096512 w 4343308"/>
                  <a:gd name="connsiteY73" fmla="*/ 1701453 h 2817021"/>
                  <a:gd name="connsiteX74" fmla="*/ 4160520 w 4343308"/>
                  <a:gd name="connsiteY74" fmla="*/ 1664877 h 2817021"/>
                  <a:gd name="connsiteX75" fmla="*/ 4197096 w 4343308"/>
                  <a:gd name="connsiteY75" fmla="*/ 1600869 h 2817021"/>
                  <a:gd name="connsiteX76" fmla="*/ 4206240 w 4343308"/>
                  <a:gd name="connsiteY76" fmla="*/ 1573437 h 2817021"/>
                  <a:gd name="connsiteX77" fmla="*/ 4242816 w 4343308"/>
                  <a:gd name="connsiteY77" fmla="*/ 1463709 h 2817021"/>
                  <a:gd name="connsiteX78" fmla="*/ 4334256 w 4343308"/>
                  <a:gd name="connsiteY78" fmla="*/ 595029 h 2817021"/>
                  <a:gd name="connsiteX79" fmla="*/ 3995928 w 4343308"/>
                  <a:gd name="connsiteY79" fmla="*/ 64677 h 2817021"/>
                  <a:gd name="connsiteX80" fmla="*/ 2962656 w 4343308"/>
                  <a:gd name="connsiteY80" fmla="*/ 18957 h 2817021"/>
                  <a:gd name="connsiteX81" fmla="*/ 2697480 w 4343308"/>
                  <a:gd name="connsiteY81" fmla="*/ 156117 h 2817021"/>
                  <a:gd name="connsiteX82" fmla="*/ 2642616 w 4343308"/>
                  <a:gd name="connsiteY82" fmla="*/ 174405 h 2817021"/>
                  <a:gd name="connsiteX83" fmla="*/ 2578608 w 4343308"/>
                  <a:gd name="connsiteY83" fmla="*/ 210981 h 2817021"/>
                  <a:gd name="connsiteX84" fmla="*/ 2523744 w 4343308"/>
                  <a:gd name="connsiteY84" fmla="*/ 247557 h 2817021"/>
                  <a:gd name="connsiteX85" fmla="*/ 2496312 w 4343308"/>
                  <a:gd name="connsiteY85" fmla="*/ 265845 h 2817021"/>
                  <a:gd name="connsiteX86" fmla="*/ 2414016 w 4343308"/>
                  <a:gd name="connsiteY86" fmla="*/ 338997 h 2817021"/>
                  <a:gd name="connsiteX87" fmla="*/ 2395728 w 4343308"/>
                  <a:gd name="connsiteY87" fmla="*/ 366429 h 2817021"/>
                  <a:gd name="connsiteX88" fmla="*/ 2359152 w 4343308"/>
                  <a:gd name="connsiteY88" fmla="*/ 439581 h 2817021"/>
                  <a:gd name="connsiteX89" fmla="*/ 2340864 w 4343308"/>
                  <a:gd name="connsiteY89" fmla="*/ 512733 h 2817021"/>
                  <a:gd name="connsiteX90" fmla="*/ 2322576 w 4343308"/>
                  <a:gd name="connsiteY90" fmla="*/ 604173 h 2817021"/>
                  <a:gd name="connsiteX91" fmla="*/ 2267712 w 4343308"/>
                  <a:gd name="connsiteY91" fmla="*/ 659037 h 2817021"/>
                  <a:gd name="connsiteX92" fmla="*/ 2221992 w 4343308"/>
                  <a:gd name="connsiteY92" fmla="*/ 713901 h 2817021"/>
                  <a:gd name="connsiteX93" fmla="*/ 2167128 w 4343308"/>
                  <a:gd name="connsiteY93" fmla="*/ 759621 h 2817021"/>
                  <a:gd name="connsiteX94" fmla="*/ 2130552 w 4343308"/>
                  <a:gd name="connsiteY94" fmla="*/ 787053 h 2817021"/>
                  <a:gd name="connsiteX95" fmla="*/ 2029968 w 4343308"/>
                  <a:gd name="connsiteY95" fmla="*/ 832773 h 2817021"/>
                  <a:gd name="connsiteX96" fmla="*/ 1947672 w 4343308"/>
                  <a:gd name="connsiteY96" fmla="*/ 841917 h 2817021"/>
                  <a:gd name="connsiteX97" fmla="*/ 1728216 w 4343308"/>
                  <a:gd name="connsiteY97" fmla="*/ 860205 h 2817021"/>
                  <a:gd name="connsiteX98" fmla="*/ 1627632 w 4343308"/>
                  <a:gd name="connsiteY98" fmla="*/ 841917 h 2817021"/>
                  <a:gd name="connsiteX0" fmla="*/ 1627632 w 4339850"/>
                  <a:gd name="connsiteY0" fmla="*/ 841917 h 2817021"/>
                  <a:gd name="connsiteX1" fmla="*/ 1627632 w 4339850"/>
                  <a:gd name="connsiteY1" fmla="*/ 841917 h 2817021"/>
                  <a:gd name="connsiteX2" fmla="*/ 1316736 w 4339850"/>
                  <a:gd name="connsiteY2" fmla="*/ 860205 h 2817021"/>
                  <a:gd name="connsiteX3" fmla="*/ 914400 w 4339850"/>
                  <a:gd name="connsiteY3" fmla="*/ 878493 h 2817021"/>
                  <a:gd name="connsiteX4" fmla="*/ 813816 w 4339850"/>
                  <a:gd name="connsiteY4" fmla="*/ 887637 h 2817021"/>
                  <a:gd name="connsiteX5" fmla="*/ 731520 w 4339850"/>
                  <a:gd name="connsiteY5" fmla="*/ 896781 h 2817021"/>
                  <a:gd name="connsiteX6" fmla="*/ 457200 w 4339850"/>
                  <a:gd name="connsiteY6" fmla="*/ 924213 h 2817021"/>
                  <a:gd name="connsiteX7" fmla="*/ 347472 w 4339850"/>
                  <a:gd name="connsiteY7" fmla="*/ 942501 h 2817021"/>
                  <a:gd name="connsiteX8" fmla="*/ 320040 w 4339850"/>
                  <a:gd name="connsiteY8" fmla="*/ 951645 h 2817021"/>
                  <a:gd name="connsiteX9" fmla="*/ 283464 w 4339850"/>
                  <a:gd name="connsiteY9" fmla="*/ 960789 h 2817021"/>
                  <a:gd name="connsiteX10" fmla="*/ 219456 w 4339850"/>
                  <a:gd name="connsiteY10" fmla="*/ 979077 h 2817021"/>
                  <a:gd name="connsiteX11" fmla="*/ 146304 w 4339850"/>
                  <a:gd name="connsiteY11" fmla="*/ 997365 h 2817021"/>
                  <a:gd name="connsiteX12" fmla="*/ 82296 w 4339850"/>
                  <a:gd name="connsiteY12" fmla="*/ 1024797 h 2817021"/>
                  <a:gd name="connsiteX13" fmla="*/ 36576 w 4339850"/>
                  <a:gd name="connsiteY13" fmla="*/ 1244253 h 2817021"/>
                  <a:gd name="connsiteX14" fmla="*/ 0 w 4339850"/>
                  <a:gd name="connsiteY14" fmla="*/ 1390557 h 2817021"/>
                  <a:gd name="connsiteX15" fmla="*/ 9144 w 4339850"/>
                  <a:gd name="connsiteY15" fmla="*/ 1619157 h 2817021"/>
                  <a:gd name="connsiteX16" fmla="*/ 18288 w 4339850"/>
                  <a:gd name="connsiteY16" fmla="*/ 1701453 h 2817021"/>
                  <a:gd name="connsiteX17" fmla="*/ 27432 w 4339850"/>
                  <a:gd name="connsiteY17" fmla="*/ 1856901 h 2817021"/>
                  <a:gd name="connsiteX18" fmla="*/ 36576 w 4339850"/>
                  <a:gd name="connsiteY18" fmla="*/ 2195229 h 2817021"/>
                  <a:gd name="connsiteX19" fmla="*/ 54864 w 4339850"/>
                  <a:gd name="connsiteY19" fmla="*/ 2341533 h 2817021"/>
                  <a:gd name="connsiteX20" fmla="*/ 64008 w 4339850"/>
                  <a:gd name="connsiteY20" fmla="*/ 2378109 h 2817021"/>
                  <a:gd name="connsiteX21" fmla="*/ 91440 w 4339850"/>
                  <a:gd name="connsiteY21" fmla="*/ 2496981 h 2817021"/>
                  <a:gd name="connsiteX22" fmla="*/ 109728 w 4339850"/>
                  <a:gd name="connsiteY22" fmla="*/ 2524413 h 2817021"/>
                  <a:gd name="connsiteX23" fmla="*/ 118872 w 4339850"/>
                  <a:gd name="connsiteY23" fmla="*/ 2551845 h 2817021"/>
                  <a:gd name="connsiteX24" fmla="*/ 146304 w 4339850"/>
                  <a:gd name="connsiteY24" fmla="*/ 2579277 h 2817021"/>
                  <a:gd name="connsiteX25" fmla="*/ 164592 w 4339850"/>
                  <a:gd name="connsiteY25" fmla="*/ 2606709 h 2817021"/>
                  <a:gd name="connsiteX26" fmla="*/ 173736 w 4339850"/>
                  <a:gd name="connsiteY26" fmla="*/ 2634141 h 2817021"/>
                  <a:gd name="connsiteX27" fmla="*/ 265176 w 4339850"/>
                  <a:gd name="connsiteY27" fmla="*/ 2689005 h 2817021"/>
                  <a:gd name="connsiteX28" fmla="*/ 292608 w 4339850"/>
                  <a:gd name="connsiteY28" fmla="*/ 2707293 h 2817021"/>
                  <a:gd name="connsiteX29" fmla="*/ 347472 w 4339850"/>
                  <a:gd name="connsiteY29" fmla="*/ 2725581 h 2817021"/>
                  <a:gd name="connsiteX30" fmla="*/ 374904 w 4339850"/>
                  <a:gd name="connsiteY30" fmla="*/ 2734725 h 2817021"/>
                  <a:gd name="connsiteX31" fmla="*/ 475488 w 4339850"/>
                  <a:gd name="connsiteY31" fmla="*/ 2771301 h 2817021"/>
                  <a:gd name="connsiteX32" fmla="*/ 594360 w 4339850"/>
                  <a:gd name="connsiteY32" fmla="*/ 2807877 h 2817021"/>
                  <a:gd name="connsiteX33" fmla="*/ 676656 w 4339850"/>
                  <a:gd name="connsiteY33" fmla="*/ 2817021 h 2817021"/>
                  <a:gd name="connsiteX34" fmla="*/ 841248 w 4339850"/>
                  <a:gd name="connsiteY34" fmla="*/ 2798733 h 2817021"/>
                  <a:gd name="connsiteX35" fmla="*/ 923544 w 4339850"/>
                  <a:gd name="connsiteY35" fmla="*/ 2780445 h 2817021"/>
                  <a:gd name="connsiteX36" fmla="*/ 1124712 w 4339850"/>
                  <a:gd name="connsiteY36" fmla="*/ 2789589 h 2817021"/>
                  <a:gd name="connsiteX37" fmla="*/ 1207008 w 4339850"/>
                  <a:gd name="connsiteY37" fmla="*/ 2798733 h 2817021"/>
                  <a:gd name="connsiteX38" fmla="*/ 1335024 w 4339850"/>
                  <a:gd name="connsiteY38" fmla="*/ 2780445 h 2817021"/>
                  <a:gd name="connsiteX39" fmla="*/ 1490472 w 4339850"/>
                  <a:gd name="connsiteY39" fmla="*/ 2743869 h 2817021"/>
                  <a:gd name="connsiteX40" fmla="*/ 1517904 w 4339850"/>
                  <a:gd name="connsiteY40" fmla="*/ 2725581 h 2817021"/>
                  <a:gd name="connsiteX41" fmla="*/ 1545336 w 4339850"/>
                  <a:gd name="connsiteY41" fmla="*/ 2716437 h 2817021"/>
                  <a:gd name="connsiteX42" fmla="*/ 1563624 w 4339850"/>
                  <a:gd name="connsiteY42" fmla="*/ 2689005 h 2817021"/>
                  <a:gd name="connsiteX43" fmla="*/ 1600200 w 4339850"/>
                  <a:gd name="connsiteY43" fmla="*/ 2643285 h 2817021"/>
                  <a:gd name="connsiteX44" fmla="*/ 1682496 w 4339850"/>
                  <a:gd name="connsiteY44" fmla="*/ 2560989 h 2817021"/>
                  <a:gd name="connsiteX45" fmla="*/ 1728216 w 4339850"/>
                  <a:gd name="connsiteY45" fmla="*/ 2496981 h 2817021"/>
                  <a:gd name="connsiteX46" fmla="*/ 1746504 w 4339850"/>
                  <a:gd name="connsiteY46" fmla="*/ 2451261 h 2817021"/>
                  <a:gd name="connsiteX47" fmla="*/ 1755648 w 4339850"/>
                  <a:gd name="connsiteY47" fmla="*/ 2423829 h 2817021"/>
                  <a:gd name="connsiteX48" fmla="*/ 1773936 w 4339850"/>
                  <a:gd name="connsiteY48" fmla="*/ 2396397 h 2817021"/>
                  <a:gd name="connsiteX49" fmla="*/ 1783080 w 4339850"/>
                  <a:gd name="connsiteY49" fmla="*/ 2350677 h 2817021"/>
                  <a:gd name="connsiteX50" fmla="*/ 1801368 w 4339850"/>
                  <a:gd name="connsiteY50" fmla="*/ 2323245 h 2817021"/>
                  <a:gd name="connsiteX51" fmla="*/ 1819656 w 4339850"/>
                  <a:gd name="connsiteY51" fmla="*/ 2250093 h 2817021"/>
                  <a:gd name="connsiteX52" fmla="*/ 1837944 w 4339850"/>
                  <a:gd name="connsiteY52" fmla="*/ 2131221 h 2817021"/>
                  <a:gd name="connsiteX53" fmla="*/ 1847088 w 4339850"/>
                  <a:gd name="connsiteY53" fmla="*/ 2085501 h 2817021"/>
                  <a:gd name="connsiteX54" fmla="*/ 1965960 w 4339850"/>
                  <a:gd name="connsiteY54" fmla="*/ 1957485 h 2817021"/>
                  <a:gd name="connsiteX55" fmla="*/ 2011680 w 4339850"/>
                  <a:gd name="connsiteY55" fmla="*/ 1939197 h 2817021"/>
                  <a:gd name="connsiteX56" fmla="*/ 2112264 w 4339850"/>
                  <a:gd name="connsiteY56" fmla="*/ 1875189 h 2817021"/>
                  <a:gd name="connsiteX57" fmla="*/ 2176272 w 4339850"/>
                  <a:gd name="connsiteY57" fmla="*/ 1838613 h 2817021"/>
                  <a:gd name="connsiteX58" fmla="*/ 2276856 w 4339850"/>
                  <a:gd name="connsiteY58" fmla="*/ 1783749 h 2817021"/>
                  <a:gd name="connsiteX59" fmla="*/ 2313432 w 4339850"/>
                  <a:gd name="connsiteY59" fmla="*/ 1765461 h 2817021"/>
                  <a:gd name="connsiteX60" fmla="*/ 2386584 w 4339850"/>
                  <a:gd name="connsiteY60" fmla="*/ 1747173 h 2817021"/>
                  <a:gd name="connsiteX61" fmla="*/ 2642616 w 4339850"/>
                  <a:gd name="connsiteY61" fmla="*/ 1756317 h 2817021"/>
                  <a:gd name="connsiteX62" fmla="*/ 2679192 w 4339850"/>
                  <a:gd name="connsiteY62" fmla="*/ 1765461 h 2817021"/>
                  <a:gd name="connsiteX63" fmla="*/ 2761488 w 4339850"/>
                  <a:gd name="connsiteY63" fmla="*/ 1774605 h 2817021"/>
                  <a:gd name="connsiteX64" fmla="*/ 2834640 w 4339850"/>
                  <a:gd name="connsiteY64" fmla="*/ 1783749 h 2817021"/>
                  <a:gd name="connsiteX65" fmla="*/ 2953512 w 4339850"/>
                  <a:gd name="connsiteY65" fmla="*/ 1802037 h 2817021"/>
                  <a:gd name="connsiteX66" fmla="*/ 3072384 w 4339850"/>
                  <a:gd name="connsiteY66" fmla="*/ 1811181 h 2817021"/>
                  <a:gd name="connsiteX67" fmla="*/ 3319272 w 4339850"/>
                  <a:gd name="connsiteY67" fmla="*/ 1774605 h 2817021"/>
                  <a:gd name="connsiteX68" fmla="*/ 3639312 w 4339850"/>
                  <a:gd name="connsiteY68" fmla="*/ 1783749 h 2817021"/>
                  <a:gd name="connsiteX69" fmla="*/ 3721608 w 4339850"/>
                  <a:gd name="connsiteY69" fmla="*/ 1792893 h 2817021"/>
                  <a:gd name="connsiteX70" fmla="*/ 3858768 w 4339850"/>
                  <a:gd name="connsiteY70" fmla="*/ 1774605 h 2817021"/>
                  <a:gd name="connsiteX71" fmla="*/ 3922776 w 4339850"/>
                  <a:gd name="connsiteY71" fmla="*/ 1756317 h 2817021"/>
                  <a:gd name="connsiteX72" fmla="*/ 4032504 w 4339850"/>
                  <a:gd name="connsiteY72" fmla="*/ 1719741 h 2817021"/>
                  <a:gd name="connsiteX73" fmla="*/ 4096512 w 4339850"/>
                  <a:gd name="connsiteY73" fmla="*/ 1701453 h 2817021"/>
                  <a:gd name="connsiteX74" fmla="*/ 4160520 w 4339850"/>
                  <a:gd name="connsiteY74" fmla="*/ 1664877 h 2817021"/>
                  <a:gd name="connsiteX75" fmla="*/ 4197096 w 4339850"/>
                  <a:gd name="connsiteY75" fmla="*/ 1600869 h 2817021"/>
                  <a:gd name="connsiteX76" fmla="*/ 4206240 w 4339850"/>
                  <a:gd name="connsiteY76" fmla="*/ 1573437 h 2817021"/>
                  <a:gd name="connsiteX77" fmla="*/ 4334256 w 4339850"/>
                  <a:gd name="connsiteY77" fmla="*/ 595029 h 2817021"/>
                  <a:gd name="connsiteX78" fmla="*/ 3995928 w 4339850"/>
                  <a:gd name="connsiteY78" fmla="*/ 64677 h 2817021"/>
                  <a:gd name="connsiteX79" fmla="*/ 2962656 w 4339850"/>
                  <a:gd name="connsiteY79" fmla="*/ 18957 h 2817021"/>
                  <a:gd name="connsiteX80" fmla="*/ 2697480 w 4339850"/>
                  <a:gd name="connsiteY80" fmla="*/ 156117 h 2817021"/>
                  <a:gd name="connsiteX81" fmla="*/ 2642616 w 4339850"/>
                  <a:gd name="connsiteY81" fmla="*/ 174405 h 2817021"/>
                  <a:gd name="connsiteX82" fmla="*/ 2578608 w 4339850"/>
                  <a:gd name="connsiteY82" fmla="*/ 210981 h 2817021"/>
                  <a:gd name="connsiteX83" fmla="*/ 2523744 w 4339850"/>
                  <a:gd name="connsiteY83" fmla="*/ 247557 h 2817021"/>
                  <a:gd name="connsiteX84" fmla="*/ 2496312 w 4339850"/>
                  <a:gd name="connsiteY84" fmla="*/ 265845 h 2817021"/>
                  <a:gd name="connsiteX85" fmla="*/ 2414016 w 4339850"/>
                  <a:gd name="connsiteY85" fmla="*/ 338997 h 2817021"/>
                  <a:gd name="connsiteX86" fmla="*/ 2395728 w 4339850"/>
                  <a:gd name="connsiteY86" fmla="*/ 366429 h 2817021"/>
                  <a:gd name="connsiteX87" fmla="*/ 2359152 w 4339850"/>
                  <a:gd name="connsiteY87" fmla="*/ 439581 h 2817021"/>
                  <a:gd name="connsiteX88" fmla="*/ 2340864 w 4339850"/>
                  <a:gd name="connsiteY88" fmla="*/ 512733 h 2817021"/>
                  <a:gd name="connsiteX89" fmla="*/ 2322576 w 4339850"/>
                  <a:gd name="connsiteY89" fmla="*/ 604173 h 2817021"/>
                  <a:gd name="connsiteX90" fmla="*/ 2267712 w 4339850"/>
                  <a:gd name="connsiteY90" fmla="*/ 659037 h 2817021"/>
                  <a:gd name="connsiteX91" fmla="*/ 2221992 w 4339850"/>
                  <a:gd name="connsiteY91" fmla="*/ 713901 h 2817021"/>
                  <a:gd name="connsiteX92" fmla="*/ 2167128 w 4339850"/>
                  <a:gd name="connsiteY92" fmla="*/ 759621 h 2817021"/>
                  <a:gd name="connsiteX93" fmla="*/ 2130552 w 4339850"/>
                  <a:gd name="connsiteY93" fmla="*/ 787053 h 2817021"/>
                  <a:gd name="connsiteX94" fmla="*/ 2029968 w 4339850"/>
                  <a:gd name="connsiteY94" fmla="*/ 832773 h 2817021"/>
                  <a:gd name="connsiteX95" fmla="*/ 1947672 w 4339850"/>
                  <a:gd name="connsiteY95" fmla="*/ 841917 h 2817021"/>
                  <a:gd name="connsiteX96" fmla="*/ 1728216 w 4339850"/>
                  <a:gd name="connsiteY96" fmla="*/ 860205 h 2817021"/>
                  <a:gd name="connsiteX97" fmla="*/ 1627632 w 4339850"/>
                  <a:gd name="connsiteY97" fmla="*/ 841917 h 2817021"/>
                  <a:gd name="connsiteX0" fmla="*/ 1627632 w 4339354"/>
                  <a:gd name="connsiteY0" fmla="*/ 841917 h 2817021"/>
                  <a:gd name="connsiteX1" fmla="*/ 1627632 w 4339354"/>
                  <a:gd name="connsiteY1" fmla="*/ 841917 h 2817021"/>
                  <a:gd name="connsiteX2" fmla="*/ 1316736 w 4339354"/>
                  <a:gd name="connsiteY2" fmla="*/ 860205 h 2817021"/>
                  <a:gd name="connsiteX3" fmla="*/ 914400 w 4339354"/>
                  <a:gd name="connsiteY3" fmla="*/ 878493 h 2817021"/>
                  <a:gd name="connsiteX4" fmla="*/ 813816 w 4339354"/>
                  <a:gd name="connsiteY4" fmla="*/ 887637 h 2817021"/>
                  <a:gd name="connsiteX5" fmla="*/ 731520 w 4339354"/>
                  <a:gd name="connsiteY5" fmla="*/ 896781 h 2817021"/>
                  <a:gd name="connsiteX6" fmla="*/ 457200 w 4339354"/>
                  <a:gd name="connsiteY6" fmla="*/ 924213 h 2817021"/>
                  <a:gd name="connsiteX7" fmla="*/ 347472 w 4339354"/>
                  <a:gd name="connsiteY7" fmla="*/ 942501 h 2817021"/>
                  <a:gd name="connsiteX8" fmla="*/ 320040 w 4339354"/>
                  <a:gd name="connsiteY8" fmla="*/ 951645 h 2817021"/>
                  <a:gd name="connsiteX9" fmla="*/ 283464 w 4339354"/>
                  <a:gd name="connsiteY9" fmla="*/ 960789 h 2817021"/>
                  <a:gd name="connsiteX10" fmla="*/ 219456 w 4339354"/>
                  <a:gd name="connsiteY10" fmla="*/ 979077 h 2817021"/>
                  <a:gd name="connsiteX11" fmla="*/ 146304 w 4339354"/>
                  <a:gd name="connsiteY11" fmla="*/ 997365 h 2817021"/>
                  <a:gd name="connsiteX12" fmla="*/ 82296 w 4339354"/>
                  <a:gd name="connsiteY12" fmla="*/ 1024797 h 2817021"/>
                  <a:gd name="connsiteX13" fmla="*/ 36576 w 4339354"/>
                  <a:gd name="connsiteY13" fmla="*/ 1244253 h 2817021"/>
                  <a:gd name="connsiteX14" fmla="*/ 0 w 4339354"/>
                  <a:gd name="connsiteY14" fmla="*/ 1390557 h 2817021"/>
                  <a:gd name="connsiteX15" fmla="*/ 9144 w 4339354"/>
                  <a:gd name="connsiteY15" fmla="*/ 1619157 h 2817021"/>
                  <a:gd name="connsiteX16" fmla="*/ 18288 w 4339354"/>
                  <a:gd name="connsiteY16" fmla="*/ 1701453 h 2817021"/>
                  <a:gd name="connsiteX17" fmla="*/ 27432 w 4339354"/>
                  <a:gd name="connsiteY17" fmla="*/ 1856901 h 2817021"/>
                  <a:gd name="connsiteX18" fmla="*/ 36576 w 4339354"/>
                  <a:gd name="connsiteY18" fmla="*/ 2195229 h 2817021"/>
                  <a:gd name="connsiteX19" fmla="*/ 54864 w 4339354"/>
                  <a:gd name="connsiteY19" fmla="*/ 2341533 h 2817021"/>
                  <a:gd name="connsiteX20" fmla="*/ 64008 w 4339354"/>
                  <a:gd name="connsiteY20" fmla="*/ 2378109 h 2817021"/>
                  <a:gd name="connsiteX21" fmla="*/ 91440 w 4339354"/>
                  <a:gd name="connsiteY21" fmla="*/ 2496981 h 2817021"/>
                  <a:gd name="connsiteX22" fmla="*/ 109728 w 4339354"/>
                  <a:gd name="connsiteY22" fmla="*/ 2524413 h 2817021"/>
                  <a:gd name="connsiteX23" fmla="*/ 118872 w 4339354"/>
                  <a:gd name="connsiteY23" fmla="*/ 2551845 h 2817021"/>
                  <a:gd name="connsiteX24" fmla="*/ 146304 w 4339354"/>
                  <a:gd name="connsiteY24" fmla="*/ 2579277 h 2817021"/>
                  <a:gd name="connsiteX25" fmla="*/ 164592 w 4339354"/>
                  <a:gd name="connsiteY25" fmla="*/ 2606709 h 2817021"/>
                  <a:gd name="connsiteX26" fmla="*/ 173736 w 4339354"/>
                  <a:gd name="connsiteY26" fmla="*/ 2634141 h 2817021"/>
                  <a:gd name="connsiteX27" fmla="*/ 265176 w 4339354"/>
                  <a:gd name="connsiteY27" fmla="*/ 2689005 h 2817021"/>
                  <a:gd name="connsiteX28" fmla="*/ 292608 w 4339354"/>
                  <a:gd name="connsiteY28" fmla="*/ 2707293 h 2817021"/>
                  <a:gd name="connsiteX29" fmla="*/ 347472 w 4339354"/>
                  <a:gd name="connsiteY29" fmla="*/ 2725581 h 2817021"/>
                  <a:gd name="connsiteX30" fmla="*/ 374904 w 4339354"/>
                  <a:gd name="connsiteY30" fmla="*/ 2734725 h 2817021"/>
                  <a:gd name="connsiteX31" fmla="*/ 475488 w 4339354"/>
                  <a:gd name="connsiteY31" fmla="*/ 2771301 h 2817021"/>
                  <a:gd name="connsiteX32" fmla="*/ 594360 w 4339354"/>
                  <a:gd name="connsiteY32" fmla="*/ 2807877 h 2817021"/>
                  <a:gd name="connsiteX33" fmla="*/ 676656 w 4339354"/>
                  <a:gd name="connsiteY33" fmla="*/ 2817021 h 2817021"/>
                  <a:gd name="connsiteX34" fmla="*/ 841248 w 4339354"/>
                  <a:gd name="connsiteY34" fmla="*/ 2798733 h 2817021"/>
                  <a:gd name="connsiteX35" fmla="*/ 923544 w 4339354"/>
                  <a:gd name="connsiteY35" fmla="*/ 2780445 h 2817021"/>
                  <a:gd name="connsiteX36" fmla="*/ 1124712 w 4339354"/>
                  <a:gd name="connsiteY36" fmla="*/ 2789589 h 2817021"/>
                  <a:gd name="connsiteX37" fmla="*/ 1207008 w 4339354"/>
                  <a:gd name="connsiteY37" fmla="*/ 2798733 h 2817021"/>
                  <a:gd name="connsiteX38" fmla="*/ 1335024 w 4339354"/>
                  <a:gd name="connsiteY38" fmla="*/ 2780445 h 2817021"/>
                  <a:gd name="connsiteX39" fmla="*/ 1490472 w 4339354"/>
                  <a:gd name="connsiteY39" fmla="*/ 2743869 h 2817021"/>
                  <a:gd name="connsiteX40" fmla="*/ 1517904 w 4339354"/>
                  <a:gd name="connsiteY40" fmla="*/ 2725581 h 2817021"/>
                  <a:gd name="connsiteX41" fmla="*/ 1545336 w 4339354"/>
                  <a:gd name="connsiteY41" fmla="*/ 2716437 h 2817021"/>
                  <a:gd name="connsiteX42" fmla="*/ 1563624 w 4339354"/>
                  <a:gd name="connsiteY42" fmla="*/ 2689005 h 2817021"/>
                  <a:gd name="connsiteX43" fmla="*/ 1600200 w 4339354"/>
                  <a:gd name="connsiteY43" fmla="*/ 2643285 h 2817021"/>
                  <a:gd name="connsiteX44" fmla="*/ 1682496 w 4339354"/>
                  <a:gd name="connsiteY44" fmla="*/ 2560989 h 2817021"/>
                  <a:gd name="connsiteX45" fmla="*/ 1728216 w 4339354"/>
                  <a:gd name="connsiteY45" fmla="*/ 2496981 h 2817021"/>
                  <a:gd name="connsiteX46" fmla="*/ 1746504 w 4339354"/>
                  <a:gd name="connsiteY46" fmla="*/ 2451261 h 2817021"/>
                  <a:gd name="connsiteX47" fmla="*/ 1755648 w 4339354"/>
                  <a:gd name="connsiteY47" fmla="*/ 2423829 h 2817021"/>
                  <a:gd name="connsiteX48" fmla="*/ 1773936 w 4339354"/>
                  <a:gd name="connsiteY48" fmla="*/ 2396397 h 2817021"/>
                  <a:gd name="connsiteX49" fmla="*/ 1783080 w 4339354"/>
                  <a:gd name="connsiteY49" fmla="*/ 2350677 h 2817021"/>
                  <a:gd name="connsiteX50" fmla="*/ 1801368 w 4339354"/>
                  <a:gd name="connsiteY50" fmla="*/ 2323245 h 2817021"/>
                  <a:gd name="connsiteX51" fmla="*/ 1819656 w 4339354"/>
                  <a:gd name="connsiteY51" fmla="*/ 2250093 h 2817021"/>
                  <a:gd name="connsiteX52" fmla="*/ 1837944 w 4339354"/>
                  <a:gd name="connsiteY52" fmla="*/ 2131221 h 2817021"/>
                  <a:gd name="connsiteX53" fmla="*/ 1847088 w 4339354"/>
                  <a:gd name="connsiteY53" fmla="*/ 2085501 h 2817021"/>
                  <a:gd name="connsiteX54" fmla="*/ 1965960 w 4339354"/>
                  <a:gd name="connsiteY54" fmla="*/ 1957485 h 2817021"/>
                  <a:gd name="connsiteX55" fmla="*/ 2011680 w 4339354"/>
                  <a:gd name="connsiteY55" fmla="*/ 1939197 h 2817021"/>
                  <a:gd name="connsiteX56" fmla="*/ 2112264 w 4339354"/>
                  <a:gd name="connsiteY56" fmla="*/ 1875189 h 2817021"/>
                  <a:gd name="connsiteX57" fmla="*/ 2176272 w 4339354"/>
                  <a:gd name="connsiteY57" fmla="*/ 1838613 h 2817021"/>
                  <a:gd name="connsiteX58" fmla="*/ 2276856 w 4339354"/>
                  <a:gd name="connsiteY58" fmla="*/ 1783749 h 2817021"/>
                  <a:gd name="connsiteX59" fmla="*/ 2313432 w 4339354"/>
                  <a:gd name="connsiteY59" fmla="*/ 1765461 h 2817021"/>
                  <a:gd name="connsiteX60" fmla="*/ 2386584 w 4339354"/>
                  <a:gd name="connsiteY60" fmla="*/ 1747173 h 2817021"/>
                  <a:gd name="connsiteX61" fmla="*/ 2642616 w 4339354"/>
                  <a:gd name="connsiteY61" fmla="*/ 1756317 h 2817021"/>
                  <a:gd name="connsiteX62" fmla="*/ 2679192 w 4339354"/>
                  <a:gd name="connsiteY62" fmla="*/ 1765461 h 2817021"/>
                  <a:gd name="connsiteX63" fmla="*/ 2761488 w 4339354"/>
                  <a:gd name="connsiteY63" fmla="*/ 1774605 h 2817021"/>
                  <a:gd name="connsiteX64" fmla="*/ 2834640 w 4339354"/>
                  <a:gd name="connsiteY64" fmla="*/ 1783749 h 2817021"/>
                  <a:gd name="connsiteX65" fmla="*/ 2953512 w 4339354"/>
                  <a:gd name="connsiteY65" fmla="*/ 1802037 h 2817021"/>
                  <a:gd name="connsiteX66" fmla="*/ 3072384 w 4339354"/>
                  <a:gd name="connsiteY66" fmla="*/ 1811181 h 2817021"/>
                  <a:gd name="connsiteX67" fmla="*/ 3319272 w 4339354"/>
                  <a:gd name="connsiteY67" fmla="*/ 1774605 h 2817021"/>
                  <a:gd name="connsiteX68" fmla="*/ 3639312 w 4339354"/>
                  <a:gd name="connsiteY68" fmla="*/ 1783749 h 2817021"/>
                  <a:gd name="connsiteX69" fmla="*/ 3721608 w 4339354"/>
                  <a:gd name="connsiteY69" fmla="*/ 1792893 h 2817021"/>
                  <a:gd name="connsiteX70" fmla="*/ 3858768 w 4339354"/>
                  <a:gd name="connsiteY70" fmla="*/ 1774605 h 2817021"/>
                  <a:gd name="connsiteX71" fmla="*/ 3922776 w 4339354"/>
                  <a:gd name="connsiteY71" fmla="*/ 1756317 h 2817021"/>
                  <a:gd name="connsiteX72" fmla="*/ 4032504 w 4339354"/>
                  <a:gd name="connsiteY72" fmla="*/ 1719741 h 2817021"/>
                  <a:gd name="connsiteX73" fmla="*/ 4096512 w 4339354"/>
                  <a:gd name="connsiteY73" fmla="*/ 1701453 h 2817021"/>
                  <a:gd name="connsiteX74" fmla="*/ 4160520 w 4339354"/>
                  <a:gd name="connsiteY74" fmla="*/ 1664877 h 2817021"/>
                  <a:gd name="connsiteX75" fmla="*/ 4197096 w 4339354"/>
                  <a:gd name="connsiteY75" fmla="*/ 1600869 h 2817021"/>
                  <a:gd name="connsiteX76" fmla="*/ 4334256 w 4339354"/>
                  <a:gd name="connsiteY76" fmla="*/ 595029 h 2817021"/>
                  <a:gd name="connsiteX77" fmla="*/ 3995928 w 4339354"/>
                  <a:gd name="connsiteY77" fmla="*/ 64677 h 2817021"/>
                  <a:gd name="connsiteX78" fmla="*/ 2962656 w 4339354"/>
                  <a:gd name="connsiteY78" fmla="*/ 18957 h 2817021"/>
                  <a:gd name="connsiteX79" fmla="*/ 2697480 w 4339354"/>
                  <a:gd name="connsiteY79" fmla="*/ 156117 h 2817021"/>
                  <a:gd name="connsiteX80" fmla="*/ 2642616 w 4339354"/>
                  <a:gd name="connsiteY80" fmla="*/ 174405 h 2817021"/>
                  <a:gd name="connsiteX81" fmla="*/ 2578608 w 4339354"/>
                  <a:gd name="connsiteY81" fmla="*/ 210981 h 2817021"/>
                  <a:gd name="connsiteX82" fmla="*/ 2523744 w 4339354"/>
                  <a:gd name="connsiteY82" fmla="*/ 247557 h 2817021"/>
                  <a:gd name="connsiteX83" fmla="*/ 2496312 w 4339354"/>
                  <a:gd name="connsiteY83" fmla="*/ 265845 h 2817021"/>
                  <a:gd name="connsiteX84" fmla="*/ 2414016 w 4339354"/>
                  <a:gd name="connsiteY84" fmla="*/ 338997 h 2817021"/>
                  <a:gd name="connsiteX85" fmla="*/ 2395728 w 4339354"/>
                  <a:gd name="connsiteY85" fmla="*/ 366429 h 2817021"/>
                  <a:gd name="connsiteX86" fmla="*/ 2359152 w 4339354"/>
                  <a:gd name="connsiteY86" fmla="*/ 439581 h 2817021"/>
                  <a:gd name="connsiteX87" fmla="*/ 2340864 w 4339354"/>
                  <a:gd name="connsiteY87" fmla="*/ 512733 h 2817021"/>
                  <a:gd name="connsiteX88" fmla="*/ 2322576 w 4339354"/>
                  <a:gd name="connsiteY88" fmla="*/ 604173 h 2817021"/>
                  <a:gd name="connsiteX89" fmla="*/ 2267712 w 4339354"/>
                  <a:gd name="connsiteY89" fmla="*/ 659037 h 2817021"/>
                  <a:gd name="connsiteX90" fmla="*/ 2221992 w 4339354"/>
                  <a:gd name="connsiteY90" fmla="*/ 713901 h 2817021"/>
                  <a:gd name="connsiteX91" fmla="*/ 2167128 w 4339354"/>
                  <a:gd name="connsiteY91" fmla="*/ 759621 h 2817021"/>
                  <a:gd name="connsiteX92" fmla="*/ 2130552 w 4339354"/>
                  <a:gd name="connsiteY92" fmla="*/ 787053 h 2817021"/>
                  <a:gd name="connsiteX93" fmla="*/ 2029968 w 4339354"/>
                  <a:gd name="connsiteY93" fmla="*/ 832773 h 2817021"/>
                  <a:gd name="connsiteX94" fmla="*/ 1947672 w 4339354"/>
                  <a:gd name="connsiteY94" fmla="*/ 841917 h 2817021"/>
                  <a:gd name="connsiteX95" fmla="*/ 1728216 w 4339354"/>
                  <a:gd name="connsiteY95" fmla="*/ 860205 h 2817021"/>
                  <a:gd name="connsiteX96" fmla="*/ 1627632 w 4339354"/>
                  <a:gd name="connsiteY96" fmla="*/ 841917 h 2817021"/>
                  <a:gd name="connsiteX0" fmla="*/ 1627632 w 4337373"/>
                  <a:gd name="connsiteY0" fmla="*/ 841917 h 2817021"/>
                  <a:gd name="connsiteX1" fmla="*/ 1627632 w 4337373"/>
                  <a:gd name="connsiteY1" fmla="*/ 841917 h 2817021"/>
                  <a:gd name="connsiteX2" fmla="*/ 1316736 w 4337373"/>
                  <a:gd name="connsiteY2" fmla="*/ 860205 h 2817021"/>
                  <a:gd name="connsiteX3" fmla="*/ 914400 w 4337373"/>
                  <a:gd name="connsiteY3" fmla="*/ 878493 h 2817021"/>
                  <a:gd name="connsiteX4" fmla="*/ 813816 w 4337373"/>
                  <a:gd name="connsiteY4" fmla="*/ 887637 h 2817021"/>
                  <a:gd name="connsiteX5" fmla="*/ 731520 w 4337373"/>
                  <a:gd name="connsiteY5" fmla="*/ 896781 h 2817021"/>
                  <a:gd name="connsiteX6" fmla="*/ 457200 w 4337373"/>
                  <a:gd name="connsiteY6" fmla="*/ 924213 h 2817021"/>
                  <a:gd name="connsiteX7" fmla="*/ 347472 w 4337373"/>
                  <a:gd name="connsiteY7" fmla="*/ 942501 h 2817021"/>
                  <a:gd name="connsiteX8" fmla="*/ 320040 w 4337373"/>
                  <a:gd name="connsiteY8" fmla="*/ 951645 h 2817021"/>
                  <a:gd name="connsiteX9" fmla="*/ 283464 w 4337373"/>
                  <a:gd name="connsiteY9" fmla="*/ 960789 h 2817021"/>
                  <a:gd name="connsiteX10" fmla="*/ 219456 w 4337373"/>
                  <a:gd name="connsiteY10" fmla="*/ 979077 h 2817021"/>
                  <a:gd name="connsiteX11" fmla="*/ 146304 w 4337373"/>
                  <a:gd name="connsiteY11" fmla="*/ 997365 h 2817021"/>
                  <a:gd name="connsiteX12" fmla="*/ 82296 w 4337373"/>
                  <a:gd name="connsiteY12" fmla="*/ 1024797 h 2817021"/>
                  <a:gd name="connsiteX13" fmla="*/ 36576 w 4337373"/>
                  <a:gd name="connsiteY13" fmla="*/ 1244253 h 2817021"/>
                  <a:gd name="connsiteX14" fmla="*/ 0 w 4337373"/>
                  <a:gd name="connsiteY14" fmla="*/ 1390557 h 2817021"/>
                  <a:gd name="connsiteX15" fmla="*/ 9144 w 4337373"/>
                  <a:gd name="connsiteY15" fmla="*/ 1619157 h 2817021"/>
                  <a:gd name="connsiteX16" fmla="*/ 18288 w 4337373"/>
                  <a:gd name="connsiteY16" fmla="*/ 1701453 h 2817021"/>
                  <a:gd name="connsiteX17" fmla="*/ 27432 w 4337373"/>
                  <a:gd name="connsiteY17" fmla="*/ 1856901 h 2817021"/>
                  <a:gd name="connsiteX18" fmla="*/ 36576 w 4337373"/>
                  <a:gd name="connsiteY18" fmla="*/ 2195229 h 2817021"/>
                  <a:gd name="connsiteX19" fmla="*/ 54864 w 4337373"/>
                  <a:gd name="connsiteY19" fmla="*/ 2341533 h 2817021"/>
                  <a:gd name="connsiteX20" fmla="*/ 64008 w 4337373"/>
                  <a:gd name="connsiteY20" fmla="*/ 2378109 h 2817021"/>
                  <a:gd name="connsiteX21" fmla="*/ 91440 w 4337373"/>
                  <a:gd name="connsiteY21" fmla="*/ 2496981 h 2817021"/>
                  <a:gd name="connsiteX22" fmla="*/ 109728 w 4337373"/>
                  <a:gd name="connsiteY22" fmla="*/ 2524413 h 2817021"/>
                  <a:gd name="connsiteX23" fmla="*/ 118872 w 4337373"/>
                  <a:gd name="connsiteY23" fmla="*/ 2551845 h 2817021"/>
                  <a:gd name="connsiteX24" fmla="*/ 146304 w 4337373"/>
                  <a:gd name="connsiteY24" fmla="*/ 2579277 h 2817021"/>
                  <a:gd name="connsiteX25" fmla="*/ 164592 w 4337373"/>
                  <a:gd name="connsiteY25" fmla="*/ 2606709 h 2817021"/>
                  <a:gd name="connsiteX26" fmla="*/ 173736 w 4337373"/>
                  <a:gd name="connsiteY26" fmla="*/ 2634141 h 2817021"/>
                  <a:gd name="connsiteX27" fmla="*/ 265176 w 4337373"/>
                  <a:gd name="connsiteY27" fmla="*/ 2689005 h 2817021"/>
                  <a:gd name="connsiteX28" fmla="*/ 292608 w 4337373"/>
                  <a:gd name="connsiteY28" fmla="*/ 2707293 h 2817021"/>
                  <a:gd name="connsiteX29" fmla="*/ 347472 w 4337373"/>
                  <a:gd name="connsiteY29" fmla="*/ 2725581 h 2817021"/>
                  <a:gd name="connsiteX30" fmla="*/ 374904 w 4337373"/>
                  <a:gd name="connsiteY30" fmla="*/ 2734725 h 2817021"/>
                  <a:gd name="connsiteX31" fmla="*/ 475488 w 4337373"/>
                  <a:gd name="connsiteY31" fmla="*/ 2771301 h 2817021"/>
                  <a:gd name="connsiteX32" fmla="*/ 594360 w 4337373"/>
                  <a:gd name="connsiteY32" fmla="*/ 2807877 h 2817021"/>
                  <a:gd name="connsiteX33" fmla="*/ 676656 w 4337373"/>
                  <a:gd name="connsiteY33" fmla="*/ 2817021 h 2817021"/>
                  <a:gd name="connsiteX34" fmla="*/ 841248 w 4337373"/>
                  <a:gd name="connsiteY34" fmla="*/ 2798733 h 2817021"/>
                  <a:gd name="connsiteX35" fmla="*/ 923544 w 4337373"/>
                  <a:gd name="connsiteY35" fmla="*/ 2780445 h 2817021"/>
                  <a:gd name="connsiteX36" fmla="*/ 1124712 w 4337373"/>
                  <a:gd name="connsiteY36" fmla="*/ 2789589 h 2817021"/>
                  <a:gd name="connsiteX37" fmla="*/ 1207008 w 4337373"/>
                  <a:gd name="connsiteY37" fmla="*/ 2798733 h 2817021"/>
                  <a:gd name="connsiteX38" fmla="*/ 1335024 w 4337373"/>
                  <a:gd name="connsiteY38" fmla="*/ 2780445 h 2817021"/>
                  <a:gd name="connsiteX39" fmla="*/ 1490472 w 4337373"/>
                  <a:gd name="connsiteY39" fmla="*/ 2743869 h 2817021"/>
                  <a:gd name="connsiteX40" fmla="*/ 1517904 w 4337373"/>
                  <a:gd name="connsiteY40" fmla="*/ 2725581 h 2817021"/>
                  <a:gd name="connsiteX41" fmla="*/ 1545336 w 4337373"/>
                  <a:gd name="connsiteY41" fmla="*/ 2716437 h 2817021"/>
                  <a:gd name="connsiteX42" fmla="*/ 1563624 w 4337373"/>
                  <a:gd name="connsiteY42" fmla="*/ 2689005 h 2817021"/>
                  <a:gd name="connsiteX43" fmla="*/ 1600200 w 4337373"/>
                  <a:gd name="connsiteY43" fmla="*/ 2643285 h 2817021"/>
                  <a:gd name="connsiteX44" fmla="*/ 1682496 w 4337373"/>
                  <a:gd name="connsiteY44" fmla="*/ 2560989 h 2817021"/>
                  <a:gd name="connsiteX45" fmla="*/ 1728216 w 4337373"/>
                  <a:gd name="connsiteY45" fmla="*/ 2496981 h 2817021"/>
                  <a:gd name="connsiteX46" fmla="*/ 1746504 w 4337373"/>
                  <a:gd name="connsiteY46" fmla="*/ 2451261 h 2817021"/>
                  <a:gd name="connsiteX47" fmla="*/ 1755648 w 4337373"/>
                  <a:gd name="connsiteY47" fmla="*/ 2423829 h 2817021"/>
                  <a:gd name="connsiteX48" fmla="*/ 1773936 w 4337373"/>
                  <a:gd name="connsiteY48" fmla="*/ 2396397 h 2817021"/>
                  <a:gd name="connsiteX49" fmla="*/ 1783080 w 4337373"/>
                  <a:gd name="connsiteY49" fmla="*/ 2350677 h 2817021"/>
                  <a:gd name="connsiteX50" fmla="*/ 1801368 w 4337373"/>
                  <a:gd name="connsiteY50" fmla="*/ 2323245 h 2817021"/>
                  <a:gd name="connsiteX51" fmla="*/ 1819656 w 4337373"/>
                  <a:gd name="connsiteY51" fmla="*/ 2250093 h 2817021"/>
                  <a:gd name="connsiteX52" fmla="*/ 1837944 w 4337373"/>
                  <a:gd name="connsiteY52" fmla="*/ 2131221 h 2817021"/>
                  <a:gd name="connsiteX53" fmla="*/ 1847088 w 4337373"/>
                  <a:gd name="connsiteY53" fmla="*/ 2085501 h 2817021"/>
                  <a:gd name="connsiteX54" fmla="*/ 1965960 w 4337373"/>
                  <a:gd name="connsiteY54" fmla="*/ 1957485 h 2817021"/>
                  <a:gd name="connsiteX55" fmla="*/ 2011680 w 4337373"/>
                  <a:gd name="connsiteY55" fmla="*/ 1939197 h 2817021"/>
                  <a:gd name="connsiteX56" fmla="*/ 2112264 w 4337373"/>
                  <a:gd name="connsiteY56" fmla="*/ 1875189 h 2817021"/>
                  <a:gd name="connsiteX57" fmla="*/ 2176272 w 4337373"/>
                  <a:gd name="connsiteY57" fmla="*/ 1838613 h 2817021"/>
                  <a:gd name="connsiteX58" fmla="*/ 2276856 w 4337373"/>
                  <a:gd name="connsiteY58" fmla="*/ 1783749 h 2817021"/>
                  <a:gd name="connsiteX59" fmla="*/ 2313432 w 4337373"/>
                  <a:gd name="connsiteY59" fmla="*/ 1765461 h 2817021"/>
                  <a:gd name="connsiteX60" fmla="*/ 2386584 w 4337373"/>
                  <a:gd name="connsiteY60" fmla="*/ 1747173 h 2817021"/>
                  <a:gd name="connsiteX61" fmla="*/ 2642616 w 4337373"/>
                  <a:gd name="connsiteY61" fmla="*/ 1756317 h 2817021"/>
                  <a:gd name="connsiteX62" fmla="*/ 2679192 w 4337373"/>
                  <a:gd name="connsiteY62" fmla="*/ 1765461 h 2817021"/>
                  <a:gd name="connsiteX63" fmla="*/ 2761488 w 4337373"/>
                  <a:gd name="connsiteY63" fmla="*/ 1774605 h 2817021"/>
                  <a:gd name="connsiteX64" fmla="*/ 2834640 w 4337373"/>
                  <a:gd name="connsiteY64" fmla="*/ 1783749 h 2817021"/>
                  <a:gd name="connsiteX65" fmla="*/ 2953512 w 4337373"/>
                  <a:gd name="connsiteY65" fmla="*/ 1802037 h 2817021"/>
                  <a:gd name="connsiteX66" fmla="*/ 3072384 w 4337373"/>
                  <a:gd name="connsiteY66" fmla="*/ 1811181 h 2817021"/>
                  <a:gd name="connsiteX67" fmla="*/ 3319272 w 4337373"/>
                  <a:gd name="connsiteY67" fmla="*/ 1774605 h 2817021"/>
                  <a:gd name="connsiteX68" fmla="*/ 3639312 w 4337373"/>
                  <a:gd name="connsiteY68" fmla="*/ 1783749 h 2817021"/>
                  <a:gd name="connsiteX69" fmla="*/ 3721608 w 4337373"/>
                  <a:gd name="connsiteY69" fmla="*/ 1792893 h 2817021"/>
                  <a:gd name="connsiteX70" fmla="*/ 3858768 w 4337373"/>
                  <a:gd name="connsiteY70" fmla="*/ 1774605 h 2817021"/>
                  <a:gd name="connsiteX71" fmla="*/ 3922776 w 4337373"/>
                  <a:gd name="connsiteY71" fmla="*/ 1756317 h 2817021"/>
                  <a:gd name="connsiteX72" fmla="*/ 4032504 w 4337373"/>
                  <a:gd name="connsiteY72" fmla="*/ 1719741 h 2817021"/>
                  <a:gd name="connsiteX73" fmla="*/ 4096512 w 4337373"/>
                  <a:gd name="connsiteY73" fmla="*/ 1701453 h 2817021"/>
                  <a:gd name="connsiteX74" fmla="*/ 4160520 w 4337373"/>
                  <a:gd name="connsiteY74" fmla="*/ 1664877 h 2817021"/>
                  <a:gd name="connsiteX75" fmla="*/ 4334256 w 4337373"/>
                  <a:gd name="connsiteY75" fmla="*/ 595029 h 2817021"/>
                  <a:gd name="connsiteX76" fmla="*/ 3995928 w 4337373"/>
                  <a:gd name="connsiteY76" fmla="*/ 64677 h 2817021"/>
                  <a:gd name="connsiteX77" fmla="*/ 2962656 w 4337373"/>
                  <a:gd name="connsiteY77" fmla="*/ 18957 h 2817021"/>
                  <a:gd name="connsiteX78" fmla="*/ 2697480 w 4337373"/>
                  <a:gd name="connsiteY78" fmla="*/ 156117 h 2817021"/>
                  <a:gd name="connsiteX79" fmla="*/ 2642616 w 4337373"/>
                  <a:gd name="connsiteY79" fmla="*/ 174405 h 2817021"/>
                  <a:gd name="connsiteX80" fmla="*/ 2578608 w 4337373"/>
                  <a:gd name="connsiteY80" fmla="*/ 210981 h 2817021"/>
                  <a:gd name="connsiteX81" fmla="*/ 2523744 w 4337373"/>
                  <a:gd name="connsiteY81" fmla="*/ 247557 h 2817021"/>
                  <a:gd name="connsiteX82" fmla="*/ 2496312 w 4337373"/>
                  <a:gd name="connsiteY82" fmla="*/ 265845 h 2817021"/>
                  <a:gd name="connsiteX83" fmla="*/ 2414016 w 4337373"/>
                  <a:gd name="connsiteY83" fmla="*/ 338997 h 2817021"/>
                  <a:gd name="connsiteX84" fmla="*/ 2395728 w 4337373"/>
                  <a:gd name="connsiteY84" fmla="*/ 366429 h 2817021"/>
                  <a:gd name="connsiteX85" fmla="*/ 2359152 w 4337373"/>
                  <a:gd name="connsiteY85" fmla="*/ 439581 h 2817021"/>
                  <a:gd name="connsiteX86" fmla="*/ 2340864 w 4337373"/>
                  <a:gd name="connsiteY86" fmla="*/ 512733 h 2817021"/>
                  <a:gd name="connsiteX87" fmla="*/ 2322576 w 4337373"/>
                  <a:gd name="connsiteY87" fmla="*/ 604173 h 2817021"/>
                  <a:gd name="connsiteX88" fmla="*/ 2267712 w 4337373"/>
                  <a:gd name="connsiteY88" fmla="*/ 659037 h 2817021"/>
                  <a:gd name="connsiteX89" fmla="*/ 2221992 w 4337373"/>
                  <a:gd name="connsiteY89" fmla="*/ 713901 h 2817021"/>
                  <a:gd name="connsiteX90" fmla="*/ 2167128 w 4337373"/>
                  <a:gd name="connsiteY90" fmla="*/ 759621 h 2817021"/>
                  <a:gd name="connsiteX91" fmla="*/ 2130552 w 4337373"/>
                  <a:gd name="connsiteY91" fmla="*/ 787053 h 2817021"/>
                  <a:gd name="connsiteX92" fmla="*/ 2029968 w 4337373"/>
                  <a:gd name="connsiteY92" fmla="*/ 832773 h 2817021"/>
                  <a:gd name="connsiteX93" fmla="*/ 1947672 w 4337373"/>
                  <a:gd name="connsiteY93" fmla="*/ 841917 h 2817021"/>
                  <a:gd name="connsiteX94" fmla="*/ 1728216 w 4337373"/>
                  <a:gd name="connsiteY94" fmla="*/ 860205 h 2817021"/>
                  <a:gd name="connsiteX95" fmla="*/ 1627632 w 4337373"/>
                  <a:gd name="connsiteY95" fmla="*/ 841917 h 2817021"/>
                  <a:gd name="connsiteX0" fmla="*/ 1627632 w 4335231"/>
                  <a:gd name="connsiteY0" fmla="*/ 841917 h 2817021"/>
                  <a:gd name="connsiteX1" fmla="*/ 1627632 w 4335231"/>
                  <a:gd name="connsiteY1" fmla="*/ 841917 h 2817021"/>
                  <a:gd name="connsiteX2" fmla="*/ 1316736 w 4335231"/>
                  <a:gd name="connsiteY2" fmla="*/ 860205 h 2817021"/>
                  <a:gd name="connsiteX3" fmla="*/ 914400 w 4335231"/>
                  <a:gd name="connsiteY3" fmla="*/ 878493 h 2817021"/>
                  <a:gd name="connsiteX4" fmla="*/ 813816 w 4335231"/>
                  <a:gd name="connsiteY4" fmla="*/ 887637 h 2817021"/>
                  <a:gd name="connsiteX5" fmla="*/ 731520 w 4335231"/>
                  <a:gd name="connsiteY5" fmla="*/ 896781 h 2817021"/>
                  <a:gd name="connsiteX6" fmla="*/ 457200 w 4335231"/>
                  <a:gd name="connsiteY6" fmla="*/ 924213 h 2817021"/>
                  <a:gd name="connsiteX7" fmla="*/ 347472 w 4335231"/>
                  <a:gd name="connsiteY7" fmla="*/ 942501 h 2817021"/>
                  <a:gd name="connsiteX8" fmla="*/ 320040 w 4335231"/>
                  <a:gd name="connsiteY8" fmla="*/ 951645 h 2817021"/>
                  <a:gd name="connsiteX9" fmla="*/ 283464 w 4335231"/>
                  <a:gd name="connsiteY9" fmla="*/ 960789 h 2817021"/>
                  <a:gd name="connsiteX10" fmla="*/ 219456 w 4335231"/>
                  <a:gd name="connsiteY10" fmla="*/ 979077 h 2817021"/>
                  <a:gd name="connsiteX11" fmla="*/ 146304 w 4335231"/>
                  <a:gd name="connsiteY11" fmla="*/ 997365 h 2817021"/>
                  <a:gd name="connsiteX12" fmla="*/ 82296 w 4335231"/>
                  <a:gd name="connsiteY12" fmla="*/ 1024797 h 2817021"/>
                  <a:gd name="connsiteX13" fmla="*/ 36576 w 4335231"/>
                  <a:gd name="connsiteY13" fmla="*/ 1244253 h 2817021"/>
                  <a:gd name="connsiteX14" fmla="*/ 0 w 4335231"/>
                  <a:gd name="connsiteY14" fmla="*/ 1390557 h 2817021"/>
                  <a:gd name="connsiteX15" fmla="*/ 9144 w 4335231"/>
                  <a:gd name="connsiteY15" fmla="*/ 1619157 h 2817021"/>
                  <a:gd name="connsiteX16" fmla="*/ 18288 w 4335231"/>
                  <a:gd name="connsiteY16" fmla="*/ 1701453 h 2817021"/>
                  <a:gd name="connsiteX17" fmla="*/ 27432 w 4335231"/>
                  <a:gd name="connsiteY17" fmla="*/ 1856901 h 2817021"/>
                  <a:gd name="connsiteX18" fmla="*/ 36576 w 4335231"/>
                  <a:gd name="connsiteY18" fmla="*/ 2195229 h 2817021"/>
                  <a:gd name="connsiteX19" fmla="*/ 54864 w 4335231"/>
                  <a:gd name="connsiteY19" fmla="*/ 2341533 h 2817021"/>
                  <a:gd name="connsiteX20" fmla="*/ 64008 w 4335231"/>
                  <a:gd name="connsiteY20" fmla="*/ 2378109 h 2817021"/>
                  <a:gd name="connsiteX21" fmla="*/ 91440 w 4335231"/>
                  <a:gd name="connsiteY21" fmla="*/ 2496981 h 2817021"/>
                  <a:gd name="connsiteX22" fmla="*/ 109728 w 4335231"/>
                  <a:gd name="connsiteY22" fmla="*/ 2524413 h 2817021"/>
                  <a:gd name="connsiteX23" fmla="*/ 118872 w 4335231"/>
                  <a:gd name="connsiteY23" fmla="*/ 2551845 h 2817021"/>
                  <a:gd name="connsiteX24" fmla="*/ 146304 w 4335231"/>
                  <a:gd name="connsiteY24" fmla="*/ 2579277 h 2817021"/>
                  <a:gd name="connsiteX25" fmla="*/ 164592 w 4335231"/>
                  <a:gd name="connsiteY25" fmla="*/ 2606709 h 2817021"/>
                  <a:gd name="connsiteX26" fmla="*/ 173736 w 4335231"/>
                  <a:gd name="connsiteY26" fmla="*/ 2634141 h 2817021"/>
                  <a:gd name="connsiteX27" fmla="*/ 265176 w 4335231"/>
                  <a:gd name="connsiteY27" fmla="*/ 2689005 h 2817021"/>
                  <a:gd name="connsiteX28" fmla="*/ 292608 w 4335231"/>
                  <a:gd name="connsiteY28" fmla="*/ 2707293 h 2817021"/>
                  <a:gd name="connsiteX29" fmla="*/ 347472 w 4335231"/>
                  <a:gd name="connsiteY29" fmla="*/ 2725581 h 2817021"/>
                  <a:gd name="connsiteX30" fmla="*/ 374904 w 4335231"/>
                  <a:gd name="connsiteY30" fmla="*/ 2734725 h 2817021"/>
                  <a:gd name="connsiteX31" fmla="*/ 475488 w 4335231"/>
                  <a:gd name="connsiteY31" fmla="*/ 2771301 h 2817021"/>
                  <a:gd name="connsiteX32" fmla="*/ 594360 w 4335231"/>
                  <a:gd name="connsiteY32" fmla="*/ 2807877 h 2817021"/>
                  <a:gd name="connsiteX33" fmla="*/ 676656 w 4335231"/>
                  <a:gd name="connsiteY33" fmla="*/ 2817021 h 2817021"/>
                  <a:gd name="connsiteX34" fmla="*/ 841248 w 4335231"/>
                  <a:gd name="connsiteY34" fmla="*/ 2798733 h 2817021"/>
                  <a:gd name="connsiteX35" fmla="*/ 923544 w 4335231"/>
                  <a:gd name="connsiteY35" fmla="*/ 2780445 h 2817021"/>
                  <a:gd name="connsiteX36" fmla="*/ 1124712 w 4335231"/>
                  <a:gd name="connsiteY36" fmla="*/ 2789589 h 2817021"/>
                  <a:gd name="connsiteX37" fmla="*/ 1207008 w 4335231"/>
                  <a:gd name="connsiteY37" fmla="*/ 2798733 h 2817021"/>
                  <a:gd name="connsiteX38" fmla="*/ 1335024 w 4335231"/>
                  <a:gd name="connsiteY38" fmla="*/ 2780445 h 2817021"/>
                  <a:gd name="connsiteX39" fmla="*/ 1490472 w 4335231"/>
                  <a:gd name="connsiteY39" fmla="*/ 2743869 h 2817021"/>
                  <a:gd name="connsiteX40" fmla="*/ 1517904 w 4335231"/>
                  <a:gd name="connsiteY40" fmla="*/ 2725581 h 2817021"/>
                  <a:gd name="connsiteX41" fmla="*/ 1545336 w 4335231"/>
                  <a:gd name="connsiteY41" fmla="*/ 2716437 h 2817021"/>
                  <a:gd name="connsiteX42" fmla="*/ 1563624 w 4335231"/>
                  <a:gd name="connsiteY42" fmla="*/ 2689005 h 2817021"/>
                  <a:gd name="connsiteX43" fmla="*/ 1600200 w 4335231"/>
                  <a:gd name="connsiteY43" fmla="*/ 2643285 h 2817021"/>
                  <a:gd name="connsiteX44" fmla="*/ 1682496 w 4335231"/>
                  <a:gd name="connsiteY44" fmla="*/ 2560989 h 2817021"/>
                  <a:gd name="connsiteX45" fmla="*/ 1728216 w 4335231"/>
                  <a:gd name="connsiteY45" fmla="*/ 2496981 h 2817021"/>
                  <a:gd name="connsiteX46" fmla="*/ 1746504 w 4335231"/>
                  <a:gd name="connsiteY46" fmla="*/ 2451261 h 2817021"/>
                  <a:gd name="connsiteX47" fmla="*/ 1755648 w 4335231"/>
                  <a:gd name="connsiteY47" fmla="*/ 2423829 h 2817021"/>
                  <a:gd name="connsiteX48" fmla="*/ 1773936 w 4335231"/>
                  <a:gd name="connsiteY48" fmla="*/ 2396397 h 2817021"/>
                  <a:gd name="connsiteX49" fmla="*/ 1783080 w 4335231"/>
                  <a:gd name="connsiteY49" fmla="*/ 2350677 h 2817021"/>
                  <a:gd name="connsiteX50" fmla="*/ 1801368 w 4335231"/>
                  <a:gd name="connsiteY50" fmla="*/ 2323245 h 2817021"/>
                  <a:gd name="connsiteX51" fmla="*/ 1819656 w 4335231"/>
                  <a:gd name="connsiteY51" fmla="*/ 2250093 h 2817021"/>
                  <a:gd name="connsiteX52" fmla="*/ 1837944 w 4335231"/>
                  <a:gd name="connsiteY52" fmla="*/ 2131221 h 2817021"/>
                  <a:gd name="connsiteX53" fmla="*/ 1847088 w 4335231"/>
                  <a:gd name="connsiteY53" fmla="*/ 2085501 h 2817021"/>
                  <a:gd name="connsiteX54" fmla="*/ 1965960 w 4335231"/>
                  <a:gd name="connsiteY54" fmla="*/ 1957485 h 2817021"/>
                  <a:gd name="connsiteX55" fmla="*/ 2011680 w 4335231"/>
                  <a:gd name="connsiteY55" fmla="*/ 1939197 h 2817021"/>
                  <a:gd name="connsiteX56" fmla="*/ 2112264 w 4335231"/>
                  <a:gd name="connsiteY56" fmla="*/ 1875189 h 2817021"/>
                  <a:gd name="connsiteX57" fmla="*/ 2176272 w 4335231"/>
                  <a:gd name="connsiteY57" fmla="*/ 1838613 h 2817021"/>
                  <a:gd name="connsiteX58" fmla="*/ 2276856 w 4335231"/>
                  <a:gd name="connsiteY58" fmla="*/ 1783749 h 2817021"/>
                  <a:gd name="connsiteX59" fmla="*/ 2313432 w 4335231"/>
                  <a:gd name="connsiteY59" fmla="*/ 1765461 h 2817021"/>
                  <a:gd name="connsiteX60" fmla="*/ 2386584 w 4335231"/>
                  <a:gd name="connsiteY60" fmla="*/ 1747173 h 2817021"/>
                  <a:gd name="connsiteX61" fmla="*/ 2642616 w 4335231"/>
                  <a:gd name="connsiteY61" fmla="*/ 1756317 h 2817021"/>
                  <a:gd name="connsiteX62" fmla="*/ 2679192 w 4335231"/>
                  <a:gd name="connsiteY62" fmla="*/ 1765461 h 2817021"/>
                  <a:gd name="connsiteX63" fmla="*/ 2761488 w 4335231"/>
                  <a:gd name="connsiteY63" fmla="*/ 1774605 h 2817021"/>
                  <a:gd name="connsiteX64" fmla="*/ 2834640 w 4335231"/>
                  <a:gd name="connsiteY64" fmla="*/ 1783749 h 2817021"/>
                  <a:gd name="connsiteX65" fmla="*/ 2953512 w 4335231"/>
                  <a:gd name="connsiteY65" fmla="*/ 1802037 h 2817021"/>
                  <a:gd name="connsiteX66" fmla="*/ 3072384 w 4335231"/>
                  <a:gd name="connsiteY66" fmla="*/ 1811181 h 2817021"/>
                  <a:gd name="connsiteX67" fmla="*/ 3319272 w 4335231"/>
                  <a:gd name="connsiteY67" fmla="*/ 1774605 h 2817021"/>
                  <a:gd name="connsiteX68" fmla="*/ 3639312 w 4335231"/>
                  <a:gd name="connsiteY68" fmla="*/ 1783749 h 2817021"/>
                  <a:gd name="connsiteX69" fmla="*/ 3721608 w 4335231"/>
                  <a:gd name="connsiteY69" fmla="*/ 1792893 h 2817021"/>
                  <a:gd name="connsiteX70" fmla="*/ 3858768 w 4335231"/>
                  <a:gd name="connsiteY70" fmla="*/ 1774605 h 2817021"/>
                  <a:gd name="connsiteX71" fmla="*/ 3922776 w 4335231"/>
                  <a:gd name="connsiteY71" fmla="*/ 1756317 h 2817021"/>
                  <a:gd name="connsiteX72" fmla="*/ 4032504 w 4335231"/>
                  <a:gd name="connsiteY72" fmla="*/ 1719741 h 2817021"/>
                  <a:gd name="connsiteX73" fmla="*/ 4096512 w 4335231"/>
                  <a:gd name="connsiteY73" fmla="*/ 1701453 h 2817021"/>
                  <a:gd name="connsiteX74" fmla="*/ 4334256 w 4335231"/>
                  <a:gd name="connsiteY74" fmla="*/ 595029 h 2817021"/>
                  <a:gd name="connsiteX75" fmla="*/ 3995928 w 4335231"/>
                  <a:gd name="connsiteY75" fmla="*/ 64677 h 2817021"/>
                  <a:gd name="connsiteX76" fmla="*/ 2962656 w 4335231"/>
                  <a:gd name="connsiteY76" fmla="*/ 18957 h 2817021"/>
                  <a:gd name="connsiteX77" fmla="*/ 2697480 w 4335231"/>
                  <a:gd name="connsiteY77" fmla="*/ 156117 h 2817021"/>
                  <a:gd name="connsiteX78" fmla="*/ 2642616 w 4335231"/>
                  <a:gd name="connsiteY78" fmla="*/ 174405 h 2817021"/>
                  <a:gd name="connsiteX79" fmla="*/ 2578608 w 4335231"/>
                  <a:gd name="connsiteY79" fmla="*/ 210981 h 2817021"/>
                  <a:gd name="connsiteX80" fmla="*/ 2523744 w 4335231"/>
                  <a:gd name="connsiteY80" fmla="*/ 247557 h 2817021"/>
                  <a:gd name="connsiteX81" fmla="*/ 2496312 w 4335231"/>
                  <a:gd name="connsiteY81" fmla="*/ 265845 h 2817021"/>
                  <a:gd name="connsiteX82" fmla="*/ 2414016 w 4335231"/>
                  <a:gd name="connsiteY82" fmla="*/ 338997 h 2817021"/>
                  <a:gd name="connsiteX83" fmla="*/ 2395728 w 4335231"/>
                  <a:gd name="connsiteY83" fmla="*/ 366429 h 2817021"/>
                  <a:gd name="connsiteX84" fmla="*/ 2359152 w 4335231"/>
                  <a:gd name="connsiteY84" fmla="*/ 439581 h 2817021"/>
                  <a:gd name="connsiteX85" fmla="*/ 2340864 w 4335231"/>
                  <a:gd name="connsiteY85" fmla="*/ 512733 h 2817021"/>
                  <a:gd name="connsiteX86" fmla="*/ 2322576 w 4335231"/>
                  <a:gd name="connsiteY86" fmla="*/ 604173 h 2817021"/>
                  <a:gd name="connsiteX87" fmla="*/ 2267712 w 4335231"/>
                  <a:gd name="connsiteY87" fmla="*/ 659037 h 2817021"/>
                  <a:gd name="connsiteX88" fmla="*/ 2221992 w 4335231"/>
                  <a:gd name="connsiteY88" fmla="*/ 713901 h 2817021"/>
                  <a:gd name="connsiteX89" fmla="*/ 2167128 w 4335231"/>
                  <a:gd name="connsiteY89" fmla="*/ 759621 h 2817021"/>
                  <a:gd name="connsiteX90" fmla="*/ 2130552 w 4335231"/>
                  <a:gd name="connsiteY90" fmla="*/ 787053 h 2817021"/>
                  <a:gd name="connsiteX91" fmla="*/ 2029968 w 4335231"/>
                  <a:gd name="connsiteY91" fmla="*/ 832773 h 2817021"/>
                  <a:gd name="connsiteX92" fmla="*/ 1947672 w 4335231"/>
                  <a:gd name="connsiteY92" fmla="*/ 841917 h 2817021"/>
                  <a:gd name="connsiteX93" fmla="*/ 1728216 w 4335231"/>
                  <a:gd name="connsiteY93" fmla="*/ 860205 h 2817021"/>
                  <a:gd name="connsiteX94" fmla="*/ 1627632 w 4335231"/>
                  <a:gd name="connsiteY94" fmla="*/ 841917 h 2817021"/>
                  <a:gd name="connsiteX0" fmla="*/ 1627632 w 4334370"/>
                  <a:gd name="connsiteY0" fmla="*/ 841917 h 2817021"/>
                  <a:gd name="connsiteX1" fmla="*/ 1627632 w 4334370"/>
                  <a:gd name="connsiteY1" fmla="*/ 841917 h 2817021"/>
                  <a:gd name="connsiteX2" fmla="*/ 1316736 w 4334370"/>
                  <a:gd name="connsiteY2" fmla="*/ 860205 h 2817021"/>
                  <a:gd name="connsiteX3" fmla="*/ 914400 w 4334370"/>
                  <a:gd name="connsiteY3" fmla="*/ 878493 h 2817021"/>
                  <a:gd name="connsiteX4" fmla="*/ 813816 w 4334370"/>
                  <a:gd name="connsiteY4" fmla="*/ 887637 h 2817021"/>
                  <a:gd name="connsiteX5" fmla="*/ 731520 w 4334370"/>
                  <a:gd name="connsiteY5" fmla="*/ 896781 h 2817021"/>
                  <a:gd name="connsiteX6" fmla="*/ 457200 w 4334370"/>
                  <a:gd name="connsiteY6" fmla="*/ 924213 h 2817021"/>
                  <a:gd name="connsiteX7" fmla="*/ 347472 w 4334370"/>
                  <a:gd name="connsiteY7" fmla="*/ 942501 h 2817021"/>
                  <a:gd name="connsiteX8" fmla="*/ 320040 w 4334370"/>
                  <a:gd name="connsiteY8" fmla="*/ 951645 h 2817021"/>
                  <a:gd name="connsiteX9" fmla="*/ 283464 w 4334370"/>
                  <a:gd name="connsiteY9" fmla="*/ 960789 h 2817021"/>
                  <a:gd name="connsiteX10" fmla="*/ 219456 w 4334370"/>
                  <a:gd name="connsiteY10" fmla="*/ 979077 h 2817021"/>
                  <a:gd name="connsiteX11" fmla="*/ 146304 w 4334370"/>
                  <a:gd name="connsiteY11" fmla="*/ 997365 h 2817021"/>
                  <a:gd name="connsiteX12" fmla="*/ 82296 w 4334370"/>
                  <a:gd name="connsiteY12" fmla="*/ 1024797 h 2817021"/>
                  <a:gd name="connsiteX13" fmla="*/ 36576 w 4334370"/>
                  <a:gd name="connsiteY13" fmla="*/ 1244253 h 2817021"/>
                  <a:gd name="connsiteX14" fmla="*/ 0 w 4334370"/>
                  <a:gd name="connsiteY14" fmla="*/ 1390557 h 2817021"/>
                  <a:gd name="connsiteX15" fmla="*/ 9144 w 4334370"/>
                  <a:gd name="connsiteY15" fmla="*/ 1619157 h 2817021"/>
                  <a:gd name="connsiteX16" fmla="*/ 18288 w 4334370"/>
                  <a:gd name="connsiteY16" fmla="*/ 1701453 h 2817021"/>
                  <a:gd name="connsiteX17" fmla="*/ 27432 w 4334370"/>
                  <a:gd name="connsiteY17" fmla="*/ 1856901 h 2817021"/>
                  <a:gd name="connsiteX18" fmla="*/ 36576 w 4334370"/>
                  <a:gd name="connsiteY18" fmla="*/ 2195229 h 2817021"/>
                  <a:gd name="connsiteX19" fmla="*/ 54864 w 4334370"/>
                  <a:gd name="connsiteY19" fmla="*/ 2341533 h 2817021"/>
                  <a:gd name="connsiteX20" fmla="*/ 64008 w 4334370"/>
                  <a:gd name="connsiteY20" fmla="*/ 2378109 h 2817021"/>
                  <a:gd name="connsiteX21" fmla="*/ 91440 w 4334370"/>
                  <a:gd name="connsiteY21" fmla="*/ 2496981 h 2817021"/>
                  <a:gd name="connsiteX22" fmla="*/ 109728 w 4334370"/>
                  <a:gd name="connsiteY22" fmla="*/ 2524413 h 2817021"/>
                  <a:gd name="connsiteX23" fmla="*/ 118872 w 4334370"/>
                  <a:gd name="connsiteY23" fmla="*/ 2551845 h 2817021"/>
                  <a:gd name="connsiteX24" fmla="*/ 146304 w 4334370"/>
                  <a:gd name="connsiteY24" fmla="*/ 2579277 h 2817021"/>
                  <a:gd name="connsiteX25" fmla="*/ 164592 w 4334370"/>
                  <a:gd name="connsiteY25" fmla="*/ 2606709 h 2817021"/>
                  <a:gd name="connsiteX26" fmla="*/ 173736 w 4334370"/>
                  <a:gd name="connsiteY26" fmla="*/ 2634141 h 2817021"/>
                  <a:gd name="connsiteX27" fmla="*/ 265176 w 4334370"/>
                  <a:gd name="connsiteY27" fmla="*/ 2689005 h 2817021"/>
                  <a:gd name="connsiteX28" fmla="*/ 292608 w 4334370"/>
                  <a:gd name="connsiteY28" fmla="*/ 2707293 h 2817021"/>
                  <a:gd name="connsiteX29" fmla="*/ 347472 w 4334370"/>
                  <a:gd name="connsiteY29" fmla="*/ 2725581 h 2817021"/>
                  <a:gd name="connsiteX30" fmla="*/ 374904 w 4334370"/>
                  <a:gd name="connsiteY30" fmla="*/ 2734725 h 2817021"/>
                  <a:gd name="connsiteX31" fmla="*/ 475488 w 4334370"/>
                  <a:gd name="connsiteY31" fmla="*/ 2771301 h 2817021"/>
                  <a:gd name="connsiteX32" fmla="*/ 594360 w 4334370"/>
                  <a:gd name="connsiteY32" fmla="*/ 2807877 h 2817021"/>
                  <a:gd name="connsiteX33" fmla="*/ 676656 w 4334370"/>
                  <a:gd name="connsiteY33" fmla="*/ 2817021 h 2817021"/>
                  <a:gd name="connsiteX34" fmla="*/ 841248 w 4334370"/>
                  <a:gd name="connsiteY34" fmla="*/ 2798733 h 2817021"/>
                  <a:gd name="connsiteX35" fmla="*/ 923544 w 4334370"/>
                  <a:gd name="connsiteY35" fmla="*/ 2780445 h 2817021"/>
                  <a:gd name="connsiteX36" fmla="*/ 1124712 w 4334370"/>
                  <a:gd name="connsiteY36" fmla="*/ 2789589 h 2817021"/>
                  <a:gd name="connsiteX37" fmla="*/ 1207008 w 4334370"/>
                  <a:gd name="connsiteY37" fmla="*/ 2798733 h 2817021"/>
                  <a:gd name="connsiteX38" fmla="*/ 1335024 w 4334370"/>
                  <a:gd name="connsiteY38" fmla="*/ 2780445 h 2817021"/>
                  <a:gd name="connsiteX39" fmla="*/ 1490472 w 4334370"/>
                  <a:gd name="connsiteY39" fmla="*/ 2743869 h 2817021"/>
                  <a:gd name="connsiteX40" fmla="*/ 1517904 w 4334370"/>
                  <a:gd name="connsiteY40" fmla="*/ 2725581 h 2817021"/>
                  <a:gd name="connsiteX41" fmla="*/ 1545336 w 4334370"/>
                  <a:gd name="connsiteY41" fmla="*/ 2716437 h 2817021"/>
                  <a:gd name="connsiteX42" fmla="*/ 1563624 w 4334370"/>
                  <a:gd name="connsiteY42" fmla="*/ 2689005 h 2817021"/>
                  <a:gd name="connsiteX43" fmla="*/ 1600200 w 4334370"/>
                  <a:gd name="connsiteY43" fmla="*/ 2643285 h 2817021"/>
                  <a:gd name="connsiteX44" fmla="*/ 1682496 w 4334370"/>
                  <a:gd name="connsiteY44" fmla="*/ 2560989 h 2817021"/>
                  <a:gd name="connsiteX45" fmla="*/ 1728216 w 4334370"/>
                  <a:gd name="connsiteY45" fmla="*/ 2496981 h 2817021"/>
                  <a:gd name="connsiteX46" fmla="*/ 1746504 w 4334370"/>
                  <a:gd name="connsiteY46" fmla="*/ 2451261 h 2817021"/>
                  <a:gd name="connsiteX47" fmla="*/ 1755648 w 4334370"/>
                  <a:gd name="connsiteY47" fmla="*/ 2423829 h 2817021"/>
                  <a:gd name="connsiteX48" fmla="*/ 1773936 w 4334370"/>
                  <a:gd name="connsiteY48" fmla="*/ 2396397 h 2817021"/>
                  <a:gd name="connsiteX49" fmla="*/ 1783080 w 4334370"/>
                  <a:gd name="connsiteY49" fmla="*/ 2350677 h 2817021"/>
                  <a:gd name="connsiteX50" fmla="*/ 1801368 w 4334370"/>
                  <a:gd name="connsiteY50" fmla="*/ 2323245 h 2817021"/>
                  <a:gd name="connsiteX51" fmla="*/ 1819656 w 4334370"/>
                  <a:gd name="connsiteY51" fmla="*/ 2250093 h 2817021"/>
                  <a:gd name="connsiteX52" fmla="*/ 1837944 w 4334370"/>
                  <a:gd name="connsiteY52" fmla="*/ 2131221 h 2817021"/>
                  <a:gd name="connsiteX53" fmla="*/ 1847088 w 4334370"/>
                  <a:gd name="connsiteY53" fmla="*/ 2085501 h 2817021"/>
                  <a:gd name="connsiteX54" fmla="*/ 1965960 w 4334370"/>
                  <a:gd name="connsiteY54" fmla="*/ 1957485 h 2817021"/>
                  <a:gd name="connsiteX55" fmla="*/ 2011680 w 4334370"/>
                  <a:gd name="connsiteY55" fmla="*/ 1939197 h 2817021"/>
                  <a:gd name="connsiteX56" fmla="*/ 2112264 w 4334370"/>
                  <a:gd name="connsiteY56" fmla="*/ 1875189 h 2817021"/>
                  <a:gd name="connsiteX57" fmla="*/ 2176272 w 4334370"/>
                  <a:gd name="connsiteY57" fmla="*/ 1838613 h 2817021"/>
                  <a:gd name="connsiteX58" fmla="*/ 2276856 w 4334370"/>
                  <a:gd name="connsiteY58" fmla="*/ 1783749 h 2817021"/>
                  <a:gd name="connsiteX59" fmla="*/ 2313432 w 4334370"/>
                  <a:gd name="connsiteY59" fmla="*/ 1765461 h 2817021"/>
                  <a:gd name="connsiteX60" fmla="*/ 2386584 w 4334370"/>
                  <a:gd name="connsiteY60" fmla="*/ 1747173 h 2817021"/>
                  <a:gd name="connsiteX61" fmla="*/ 2642616 w 4334370"/>
                  <a:gd name="connsiteY61" fmla="*/ 1756317 h 2817021"/>
                  <a:gd name="connsiteX62" fmla="*/ 2679192 w 4334370"/>
                  <a:gd name="connsiteY62" fmla="*/ 1765461 h 2817021"/>
                  <a:gd name="connsiteX63" fmla="*/ 2761488 w 4334370"/>
                  <a:gd name="connsiteY63" fmla="*/ 1774605 h 2817021"/>
                  <a:gd name="connsiteX64" fmla="*/ 2834640 w 4334370"/>
                  <a:gd name="connsiteY64" fmla="*/ 1783749 h 2817021"/>
                  <a:gd name="connsiteX65" fmla="*/ 2953512 w 4334370"/>
                  <a:gd name="connsiteY65" fmla="*/ 1802037 h 2817021"/>
                  <a:gd name="connsiteX66" fmla="*/ 3072384 w 4334370"/>
                  <a:gd name="connsiteY66" fmla="*/ 1811181 h 2817021"/>
                  <a:gd name="connsiteX67" fmla="*/ 3319272 w 4334370"/>
                  <a:gd name="connsiteY67" fmla="*/ 1774605 h 2817021"/>
                  <a:gd name="connsiteX68" fmla="*/ 3639312 w 4334370"/>
                  <a:gd name="connsiteY68" fmla="*/ 1783749 h 2817021"/>
                  <a:gd name="connsiteX69" fmla="*/ 3721608 w 4334370"/>
                  <a:gd name="connsiteY69" fmla="*/ 1792893 h 2817021"/>
                  <a:gd name="connsiteX70" fmla="*/ 3858768 w 4334370"/>
                  <a:gd name="connsiteY70" fmla="*/ 1774605 h 2817021"/>
                  <a:gd name="connsiteX71" fmla="*/ 3922776 w 4334370"/>
                  <a:gd name="connsiteY71" fmla="*/ 1756317 h 2817021"/>
                  <a:gd name="connsiteX72" fmla="*/ 4032504 w 4334370"/>
                  <a:gd name="connsiteY72" fmla="*/ 1719741 h 2817021"/>
                  <a:gd name="connsiteX73" fmla="*/ 4334256 w 4334370"/>
                  <a:gd name="connsiteY73" fmla="*/ 595029 h 2817021"/>
                  <a:gd name="connsiteX74" fmla="*/ 3995928 w 4334370"/>
                  <a:gd name="connsiteY74" fmla="*/ 64677 h 2817021"/>
                  <a:gd name="connsiteX75" fmla="*/ 2962656 w 4334370"/>
                  <a:gd name="connsiteY75" fmla="*/ 18957 h 2817021"/>
                  <a:gd name="connsiteX76" fmla="*/ 2697480 w 4334370"/>
                  <a:gd name="connsiteY76" fmla="*/ 156117 h 2817021"/>
                  <a:gd name="connsiteX77" fmla="*/ 2642616 w 4334370"/>
                  <a:gd name="connsiteY77" fmla="*/ 174405 h 2817021"/>
                  <a:gd name="connsiteX78" fmla="*/ 2578608 w 4334370"/>
                  <a:gd name="connsiteY78" fmla="*/ 210981 h 2817021"/>
                  <a:gd name="connsiteX79" fmla="*/ 2523744 w 4334370"/>
                  <a:gd name="connsiteY79" fmla="*/ 247557 h 2817021"/>
                  <a:gd name="connsiteX80" fmla="*/ 2496312 w 4334370"/>
                  <a:gd name="connsiteY80" fmla="*/ 265845 h 2817021"/>
                  <a:gd name="connsiteX81" fmla="*/ 2414016 w 4334370"/>
                  <a:gd name="connsiteY81" fmla="*/ 338997 h 2817021"/>
                  <a:gd name="connsiteX82" fmla="*/ 2395728 w 4334370"/>
                  <a:gd name="connsiteY82" fmla="*/ 366429 h 2817021"/>
                  <a:gd name="connsiteX83" fmla="*/ 2359152 w 4334370"/>
                  <a:gd name="connsiteY83" fmla="*/ 439581 h 2817021"/>
                  <a:gd name="connsiteX84" fmla="*/ 2340864 w 4334370"/>
                  <a:gd name="connsiteY84" fmla="*/ 512733 h 2817021"/>
                  <a:gd name="connsiteX85" fmla="*/ 2322576 w 4334370"/>
                  <a:gd name="connsiteY85" fmla="*/ 604173 h 2817021"/>
                  <a:gd name="connsiteX86" fmla="*/ 2267712 w 4334370"/>
                  <a:gd name="connsiteY86" fmla="*/ 659037 h 2817021"/>
                  <a:gd name="connsiteX87" fmla="*/ 2221992 w 4334370"/>
                  <a:gd name="connsiteY87" fmla="*/ 713901 h 2817021"/>
                  <a:gd name="connsiteX88" fmla="*/ 2167128 w 4334370"/>
                  <a:gd name="connsiteY88" fmla="*/ 759621 h 2817021"/>
                  <a:gd name="connsiteX89" fmla="*/ 2130552 w 4334370"/>
                  <a:gd name="connsiteY89" fmla="*/ 787053 h 2817021"/>
                  <a:gd name="connsiteX90" fmla="*/ 2029968 w 4334370"/>
                  <a:gd name="connsiteY90" fmla="*/ 832773 h 2817021"/>
                  <a:gd name="connsiteX91" fmla="*/ 1947672 w 4334370"/>
                  <a:gd name="connsiteY91" fmla="*/ 841917 h 2817021"/>
                  <a:gd name="connsiteX92" fmla="*/ 1728216 w 4334370"/>
                  <a:gd name="connsiteY92" fmla="*/ 860205 h 2817021"/>
                  <a:gd name="connsiteX93" fmla="*/ 1627632 w 4334370"/>
                  <a:gd name="connsiteY93" fmla="*/ 841917 h 2817021"/>
                  <a:gd name="connsiteX0" fmla="*/ 1627632 w 4335089"/>
                  <a:gd name="connsiteY0" fmla="*/ 841917 h 2817021"/>
                  <a:gd name="connsiteX1" fmla="*/ 1627632 w 4335089"/>
                  <a:gd name="connsiteY1" fmla="*/ 841917 h 2817021"/>
                  <a:gd name="connsiteX2" fmla="*/ 1316736 w 4335089"/>
                  <a:gd name="connsiteY2" fmla="*/ 860205 h 2817021"/>
                  <a:gd name="connsiteX3" fmla="*/ 914400 w 4335089"/>
                  <a:gd name="connsiteY3" fmla="*/ 878493 h 2817021"/>
                  <a:gd name="connsiteX4" fmla="*/ 813816 w 4335089"/>
                  <a:gd name="connsiteY4" fmla="*/ 887637 h 2817021"/>
                  <a:gd name="connsiteX5" fmla="*/ 731520 w 4335089"/>
                  <a:gd name="connsiteY5" fmla="*/ 896781 h 2817021"/>
                  <a:gd name="connsiteX6" fmla="*/ 457200 w 4335089"/>
                  <a:gd name="connsiteY6" fmla="*/ 924213 h 2817021"/>
                  <a:gd name="connsiteX7" fmla="*/ 347472 w 4335089"/>
                  <a:gd name="connsiteY7" fmla="*/ 942501 h 2817021"/>
                  <a:gd name="connsiteX8" fmla="*/ 320040 w 4335089"/>
                  <a:gd name="connsiteY8" fmla="*/ 951645 h 2817021"/>
                  <a:gd name="connsiteX9" fmla="*/ 283464 w 4335089"/>
                  <a:gd name="connsiteY9" fmla="*/ 960789 h 2817021"/>
                  <a:gd name="connsiteX10" fmla="*/ 219456 w 4335089"/>
                  <a:gd name="connsiteY10" fmla="*/ 979077 h 2817021"/>
                  <a:gd name="connsiteX11" fmla="*/ 146304 w 4335089"/>
                  <a:gd name="connsiteY11" fmla="*/ 997365 h 2817021"/>
                  <a:gd name="connsiteX12" fmla="*/ 82296 w 4335089"/>
                  <a:gd name="connsiteY12" fmla="*/ 1024797 h 2817021"/>
                  <a:gd name="connsiteX13" fmla="*/ 36576 w 4335089"/>
                  <a:gd name="connsiteY13" fmla="*/ 1244253 h 2817021"/>
                  <a:gd name="connsiteX14" fmla="*/ 0 w 4335089"/>
                  <a:gd name="connsiteY14" fmla="*/ 1390557 h 2817021"/>
                  <a:gd name="connsiteX15" fmla="*/ 9144 w 4335089"/>
                  <a:gd name="connsiteY15" fmla="*/ 1619157 h 2817021"/>
                  <a:gd name="connsiteX16" fmla="*/ 18288 w 4335089"/>
                  <a:gd name="connsiteY16" fmla="*/ 1701453 h 2817021"/>
                  <a:gd name="connsiteX17" fmla="*/ 27432 w 4335089"/>
                  <a:gd name="connsiteY17" fmla="*/ 1856901 h 2817021"/>
                  <a:gd name="connsiteX18" fmla="*/ 36576 w 4335089"/>
                  <a:gd name="connsiteY18" fmla="*/ 2195229 h 2817021"/>
                  <a:gd name="connsiteX19" fmla="*/ 54864 w 4335089"/>
                  <a:gd name="connsiteY19" fmla="*/ 2341533 h 2817021"/>
                  <a:gd name="connsiteX20" fmla="*/ 64008 w 4335089"/>
                  <a:gd name="connsiteY20" fmla="*/ 2378109 h 2817021"/>
                  <a:gd name="connsiteX21" fmla="*/ 91440 w 4335089"/>
                  <a:gd name="connsiteY21" fmla="*/ 2496981 h 2817021"/>
                  <a:gd name="connsiteX22" fmla="*/ 109728 w 4335089"/>
                  <a:gd name="connsiteY22" fmla="*/ 2524413 h 2817021"/>
                  <a:gd name="connsiteX23" fmla="*/ 118872 w 4335089"/>
                  <a:gd name="connsiteY23" fmla="*/ 2551845 h 2817021"/>
                  <a:gd name="connsiteX24" fmla="*/ 146304 w 4335089"/>
                  <a:gd name="connsiteY24" fmla="*/ 2579277 h 2817021"/>
                  <a:gd name="connsiteX25" fmla="*/ 164592 w 4335089"/>
                  <a:gd name="connsiteY25" fmla="*/ 2606709 h 2817021"/>
                  <a:gd name="connsiteX26" fmla="*/ 173736 w 4335089"/>
                  <a:gd name="connsiteY26" fmla="*/ 2634141 h 2817021"/>
                  <a:gd name="connsiteX27" fmla="*/ 265176 w 4335089"/>
                  <a:gd name="connsiteY27" fmla="*/ 2689005 h 2817021"/>
                  <a:gd name="connsiteX28" fmla="*/ 292608 w 4335089"/>
                  <a:gd name="connsiteY28" fmla="*/ 2707293 h 2817021"/>
                  <a:gd name="connsiteX29" fmla="*/ 347472 w 4335089"/>
                  <a:gd name="connsiteY29" fmla="*/ 2725581 h 2817021"/>
                  <a:gd name="connsiteX30" fmla="*/ 374904 w 4335089"/>
                  <a:gd name="connsiteY30" fmla="*/ 2734725 h 2817021"/>
                  <a:gd name="connsiteX31" fmla="*/ 475488 w 4335089"/>
                  <a:gd name="connsiteY31" fmla="*/ 2771301 h 2817021"/>
                  <a:gd name="connsiteX32" fmla="*/ 594360 w 4335089"/>
                  <a:gd name="connsiteY32" fmla="*/ 2807877 h 2817021"/>
                  <a:gd name="connsiteX33" fmla="*/ 676656 w 4335089"/>
                  <a:gd name="connsiteY33" fmla="*/ 2817021 h 2817021"/>
                  <a:gd name="connsiteX34" fmla="*/ 841248 w 4335089"/>
                  <a:gd name="connsiteY34" fmla="*/ 2798733 h 2817021"/>
                  <a:gd name="connsiteX35" fmla="*/ 923544 w 4335089"/>
                  <a:gd name="connsiteY35" fmla="*/ 2780445 h 2817021"/>
                  <a:gd name="connsiteX36" fmla="*/ 1124712 w 4335089"/>
                  <a:gd name="connsiteY36" fmla="*/ 2789589 h 2817021"/>
                  <a:gd name="connsiteX37" fmla="*/ 1207008 w 4335089"/>
                  <a:gd name="connsiteY37" fmla="*/ 2798733 h 2817021"/>
                  <a:gd name="connsiteX38" fmla="*/ 1335024 w 4335089"/>
                  <a:gd name="connsiteY38" fmla="*/ 2780445 h 2817021"/>
                  <a:gd name="connsiteX39" fmla="*/ 1490472 w 4335089"/>
                  <a:gd name="connsiteY39" fmla="*/ 2743869 h 2817021"/>
                  <a:gd name="connsiteX40" fmla="*/ 1517904 w 4335089"/>
                  <a:gd name="connsiteY40" fmla="*/ 2725581 h 2817021"/>
                  <a:gd name="connsiteX41" fmla="*/ 1545336 w 4335089"/>
                  <a:gd name="connsiteY41" fmla="*/ 2716437 h 2817021"/>
                  <a:gd name="connsiteX42" fmla="*/ 1563624 w 4335089"/>
                  <a:gd name="connsiteY42" fmla="*/ 2689005 h 2817021"/>
                  <a:gd name="connsiteX43" fmla="*/ 1600200 w 4335089"/>
                  <a:gd name="connsiteY43" fmla="*/ 2643285 h 2817021"/>
                  <a:gd name="connsiteX44" fmla="*/ 1682496 w 4335089"/>
                  <a:gd name="connsiteY44" fmla="*/ 2560989 h 2817021"/>
                  <a:gd name="connsiteX45" fmla="*/ 1728216 w 4335089"/>
                  <a:gd name="connsiteY45" fmla="*/ 2496981 h 2817021"/>
                  <a:gd name="connsiteX46" fmla="*/ 1746504 w 4335089"/>
                  <a:gd name="connsiteY46" fmla="*/ 2451261 h 2817021"/>
                  <a:gd name="connsiteX47" fmla="*/ 1755648 w 4335089"/>
                  <a:gd name="connsiteY47" fmla="*/ 2423829 h 2817021"/>
                  <a:gd name="connsiteX48" fmla="*/ 1773936 w 4335089"/>
                  <a:gd name="connsiteY48" fmla="*/ 2396397 h 2817021"/>
                  <a:gd name="connsiteX49" fmla="*/ 1783080 w 4335089"/>
                  <a:gd name="connsiteY49" fmla="*/ 2350677 h 2817021"/>
                  <a:gd name="connsiteX50" fmla="*/ 1801368 w 4335089"/>
                  <a:gd name="connsiteY50" fmla="*/ 2323245 h 2817021"/>
                  <a:gd name="connsiteX51" fmla="*/ 1819656 w 4335089"/>
                  <a:gd name="connsiteY51" fmla="*/ 2250093 h 2817021"/>
                  <a:gd name="connsiteX52" fmla="*/ 1837944 w 4335089"/>
                  <a:gd name="connsiteY52" fmla="*/ 2131221 h 2817021"/>
                  <a:gd name="connsiteX53" fmla="*/ 1847088 w 4335089"/>
                  <a:gd name="connsiteY53" fmla="*/ 2085501 h 2817021"/>
                  <a:gd name="connsiteX54" fmla="*/ 1965960 w 4335089"/>
                  <a:gd name="connsiteY54" fmla="*/ 1957485 h 2817021"/>
                  <a:gd name="connsiteX55" fmla="*/ 2011680 w 4335089"/>
                  <a:gd name="connsiteY55" fmla="*/ 1939197 h 2817021"/>
                  <a:gd name="connsiteX56" fmla="*/ 2112264 w 4335089"/>
                  <a:gd name="connsiteY56" fmla="*/ 1875189 h 2817021"/>
                  <a:gd name="connsiteX57" fmla="*/ 2176272 w 4335089"/>
                  <a:gd name="connsiteY57" fmla="*/ 1838613 h 2817021"/>
                  <a:gd name="connsiteX58" fmla="*/ 2276856 w 4335089"/>
                  <a:gd name="connsiteY58" fmla="*/ 1783749 h 2817021"/>
                  <a:gd name="connsiteX59" fmla="*/ 2313432 w 4335089"/>
                  <a:gd name="connsiteY59" fmla="*/ 1765461 h 2817021"/>
                  <a:gd name="connsiteX60" fmla="*/ 2386584 w 4335089"/>
                  <a:gd name="connsiteY60" fmla="*/ 1747173 h 2817021"/>
                  <a:gd name="connsiteX61" fmla="*/ 2642616 w 4335089"/>
                  <a:gd name="connsiteY61" fmla="*/ 1756317 h 2817021"/>
                  <a:gd name="connsiteX62" fmla="*/ 2679192 w 4335089"/>
                  <a:gd name="connsiteY62" fmla="*/ 1765461 h 2817021"/>
                  <a:gd name="connsiteX63" fmla="*/ 2761488 w 4335089"/>
                  <a:gd name="connsiteY63" fmla="*/ 1774605 h 2817021"/>
                  <a:gd name="connsiteX64" fmla="*/ 2834640 w 4335089"/>
                  <a:gd name="connsiteY64" fmla="*/ 1783749 h 2817021"/>
                  <a:gd name="connsiteX65" fmla="*/ 2953512 w 4335089"/>
                  <a:gd name="connsiteY65" fmla="*/ 1802037 h 2817021"/>
                  <a:gd name="connsiteX66" fmla="*/ 3072384 w 4335089"/>
                  <a:gd name="connsiteY66" fmla="*/ 1811181 h 2817021"/>
                  <a:gd name="connsiteX67" fmla="*/ 3319272 w 4335089"/>
                  <a:gd name="connsiteY67" fmla="*/ 1774605 h 2817021"/>
                  <a:gd name="connsiteX68" fmla="*/ 3639312 w 4335089"/>
                  <a:gd name="connsiteY68" fmla="*/ 1783749 h 2817021"/>
                  <a:gd name="connsiteX69" fmla="*/ 3721608 w 4335089"/>
                  <a:gd name="connsiteY69" fmla="*/ 1792893 h 2817021"/>
                  <a:gd name="connsiteX70" fmla="*/ 3858768 w 4335089"/>
                  <a:gd name="connsiteY70" fmla="*/ 1774605 h 2817021"/>
                  <a:gd name="connsiteX71" fmla="*/ 3922776 w 4335089"/>
                  <a:gd name="connsiteY71" fmla="*/ 1756317 h 2817021"/>
                  <a:gd name="connsiteX72" fmla="*/ 4334256 w 4335089"/>
                  <a:gd name="connsiteY72" fmla="*/ 595029 h 2817021"/>
                  <a:gd name="connsiteX73" fmla="*/ 3995928 w 4335089"/>
                  <a:gd name="connsiteY73" fmla="*/ 64677 h 2817021"/>
                  <a:gd name="connsiteX74" fmla="*/ 2962656 w 4335089"/>
                  <a:gd name="connsiteY74" fmla="*/ 18957 h 2817021"/>
                  <a:gd name="connsiteX75" fmla="*/ 2697480 w 4335089"/>
                  <a:gd name="connsiteY75" fmla="*/ 156117 h 2817021"/>
                  <a:gd name="connsiteX76" fmla="*/ 2642616 w 4335089"/>
                  <a:gd name="connsiteY76" fmla="*/ 174405 h 2817021"/>
                  <a:gd name="connsiteX77" fmla="*/ 2578608 w 4335089"/>
                  <a:gd name="connsiteY77" fmla="*/ 210981 h 2817021"/>
                  <a:gd name="connsiteX78" fmla="*/ 2523744 w 4335089"/>
                  <a:gd name="connsiteY78" fmla="*/ 247557 h 2817021"/>
                  <a:gd name="connsiteX79" fmla="*/ 2496312 w 4335089"/>
                  <a:gd name="connsiteY79" fmla="*/ 265845 h 2817021"/>
                  <a:gd name="connsiteX80" fmla="*/ 2414016 w 4335089"/>
                  <a:gd name="connsiteY80" fmla="*/ 338997 h 2817021"/>
                  <a:gd name="connsiteX81" fmla="*/ 2395728 w 4335089"/>
                  <a:gd name="connsiteY81" fmla="*/ 366429 h 2817021"/>
                  <a:gd name="connsiteX82" fmla="*/ 2359152 w 4335089"/>
                  <a:gd name="connsiteY82" fmla="*/ 439581 h 2817021"/>
                  <a:gd name="connsiteX83" fmla="*/ 2340864 w 4335089"/>
                  <a:gd name="connsiteY83" fmla="*/ 512733 h 2817021"/>
                  <a:gd name="connsiteX84" fmla="*/ 2322576 w 4335089"/>
                  <a:gd name="connsiteY84" fmla="*/ 604173 h 2817021"/>
                  <a:gd name="connsiteX85" fmla="*/ 2267712 w 4335089"/>
                  <a:gd name="connsiteY85" fmla="*/ 659037 h 2817021"/>
                  <a:gd name="connsiteX86" fmla="*/ 2221992 w 4335089"/>
                  <a:gd name="connsiteY86" fmla="*/ 713901 h 2817021"/>
                  <a:gd name="connsiteX87" fmla="*/ 2167128 w 4335089"/>
                  <a:gd name="connsiteY87" fmla="*/ 759621 h 2817021"/>
                  <a:gd name="connsiteX88" fmla="*/ 2130552 w 4335089"/>
                  <a:gd name="connsiteY88" fmla="*/ 787053 h 2817021"/>
                  <a:gd name="connsiteX89" fmla="*/ 2029968 w 4335089"/>
                  <a:gd name="connsiteY89" fmla="*/ 832773 h 2817021"/>
                  <a:gd name="connsiteX90" fmla="*/ 1947672 w 4335089"/>
                  <a:gd name="connsiteY90" fmla="*/ 841917 h 2817021"/>
                  <a:gd name="connsiteX91" fmla="*/ 1728216 w 4335089"/>
                  <a:gd name="connsiteY91" fmla="*/ 860205 h 2817021"/>
                  <a:gd name="connsiteX92" fmla="*/ 1627632 w 4335089"/>
                  <a:gd name="connsiteY92" fmla="*/ 841917 h 2817021"/>
                  <a:gd name="connsiteX0" fmla="*/ 1627632 w 4335089"/>
                  <a:gd name="connsiteY0" fmla="*/ 841917 h 2817021"/>
                  <a:gd name="connsiteX1" fmla="*/ 1627632 w 4335089"/>
                  <a:gd name="connsiteY1" fmla="*/ 841917 h 2817021"/>
                  <a:gd name="connsiteX2" fmla="*/ 1316736 w 4335089"/>
                  <a:gd name="connsiteY2" fmla="*/ 860205 h 2817021"/>
                  <a:gd name="connsiteX3" fmla="*/ 914400 w 4335089"/>
                  <a:gd name="connsiteY3" fmla="*/ 878493 h 2817021"/>
                  <a:gd name="connsiteX4" fmla="*/ 813816 w 4335089"/>
                  <a:gd name="connsiteY4" fmla="*/ 887637 h 2817021"/>
                  <a:gd name="connsiteX5" fmla="*/ 731520 w 4335089"/>
                  <a:gd name="connsiteY5" fmla="*/ 896781 h 2817021"/>
                  <a:gd name="connsiteX6" fmla="*/ 457200 w 4335089"/>
                  <a:gd name="connsiteY6" fmla="*/ 924213 h 2817021"/>
                  <a:gd name="connsiteX7" fmla="*/ 347472 w 4335089"/>
                  <a:gd name="connsiteY7" fmla="*/ 942501 h 2817021"/>
                  <a:gd name="connsiteX8" fmla="*/ 320040 w 4335089"/>
                  <a:gd name="connsiteY8" fmla="*/ 951645 h 2817021"/>
                  <a:gd name="connsiteX9" fmla="*/ 283464 w 4335089"/>
                  <a:gd name="connsiteY9" fmla="*/ 960789 h 2817021"/>
                  <a:gd name="connsiteX10" fmla="*/ 219456 w 4335089"/>
                  <a:gd name="connsiteY10" fmla="*/ 979077 h 2817021"/>
                  <a:gd name="connsiteX11" fmla="*/ 146304 w 4335089"/>
                  <a:gd name="connsiteY11" fmla="*/ 997365 h 2817021"/>
                  <a:gd name="connsiteX12" fmla="*/ 82296 w 4335089"/>
                  <a:gd name="connsiteY12" fmla="*/ 1024797 h 2817021"/>
                  <a:gd name="connsiteX13" fmla="*/ 36576 w 4335089"/>
                  <a:gd name="connsiteY13" fmla="*/ 1244253 h 2817021"/>
                  <a:gd name="connsiteX14" fmla="*/ 0 w 4335089"/>
                  <a:gd name="connsiteY14" fmla="*/ 1390557 h 2817021"/>
                  <a:gd name="connsiteX15" fmla="*/ 9144 w 4335089"/>
                  <a:gd name="connsiteY15" fmla="*/ 1619157 h 2817021"/>
                  <a:gd name="connsiteX16" fmla="*/ 18288 w 4335089"/>
                  <a:gd name="connsiteY16" fmla="*/ 1701453 h 2817021"/>
                  <a:gd name="connsiteX17" fmla="*/ 27432 w 4335089"/>
                  <a:gd name="connsiteY17" fmla="*/ 1856901 h 2817021"/>
                  <a:gd name="connsiteX18" fmla="*/ 36576 w 4335089"/>
                  <a:gd name="connsiteY18" fmla="*/ 2195229 h 2817021"/>
                  <a:gd name="connsiteX19" fmla="*/ 54864 w 4335089"/>
                  <a:gd name="connsiteY19" fmla="*/ 2341533 h 2817021"/>
                  <a:gd name="connsiteX20" fmla="*/ 64008 w 4335089"/>
                  <a:gd name="connsiteY20" fmla="*/ 2378109 h 2817021"/>
                  <a:gd name="connsiteX21" fmla="*/ 91440 w 4335089"/>
                  <a:gd name="connsiteY21" fmla="*/ 2496981 h 2817021"/>
                  <a:gd name="connsiteX22" fmla="*/ 109728 w 4335089"/>
                  <a:gd name="connsiteY22" fmla="*/ 2524413 h 2817021"/>
                  <a:gd name="connsiteX23" fmla="*/ 118872 w 4335089"/>
                  <a:gd name="connsiteY23" fmla="*/ 2551845 h 2817021"/>
                  <a:gd name="connsiteX24" fmla="*/ 146304 w 4335089"/>
                  <a:gd name="connsiteY24" fmla="*/ 2579277 h 2817021"/>
                  <a:gd name="connsiteX25" fmla="*/ 164592 w 4335089"/>
                  <a:gd name="connsiteY25" fmla="*/ 2606709 h 2817021"/>
                  <a:gd name="connsiteX26" fmla="*/ 173736 w 4335089"/>
                  <a:gd name="connsiteY26" fmla="*/ 2634141 h 2817021"/>
                  <a:gd name="connsiteX27" fmla="*/ 265176 w 4335089"/>
                  <a:gd name="connsiteY27" fmla="*/ 2689005 h 2817021"/>
                  <a:gd name="connsiteX28" fmla="*/ 292608 w 4335089"/>
                  <a:gd name="connsiteY28" fmla="*/ 2707293 h 2817021"/>
                  <a:gd name="connsiteX29" fmla="*/ 347472 w 4335089"/>
                  <a:gd name="connsiteY29" fmla="*/ 2725581 h 2817021"/>
                  <a:gd name="connsiteX30" fmla="*/ 374904 w 4335089"/>
                  <a:gd name="connsiteY30" fmla="*/ 2734725 h 2817021"/>
                  <a:gd name="connsiteX31" fmla="*/ 475488 w 4335089"/>
                  <a:gd name="connsiteY31" fmla="*/ 2771301 h 2817021"/>
                  <a:gd name="connsiteX32" fmla="*/ 594360 w 4335089"/>
                  <a:gd name="connsiteY32" fmla="*/ 2807877 h 2817021"/>
                  <a:gd name="connsiteX33" fmla="*/ 676656 w 4335089"/>
                  <a:gd name="connsiteY33" fmla="*/ 2817021 h 2817021"/>
                  <a:gd name="connsiteX34" fmla="*/ 841248 w 4335089"/>
                  <a:gd name="connsiteY34" fmla="*/ 2798733 h 2817021"/>
                  <a:gd name="connsiteX35" fmla="*/ 923544 w 4335089"/>
                  <a:gd name="connsiteY35" fmla="*/ 2780445 h 2817021"/>
                  <a:gd name="connsiteX36" fmla="*/ 1124712 w 4335089"/>
                  <a:gd name="connsiteY36" fmla="*/ 2789589 h 2817021"/>
                  <a:gd name="connsiteX37" fmla="*/ 1207008 w 4335089"/>
                  <a:gd name="connsiteY37" fmla="*/ 2798733 h 2817021"/>
                  <a:gd name="connsiteX38" fmla="*/ 1335024 w 4335089"/>
                  <a:gd name="connsiteY38" fmla="*/ 2780445 h 2817021"/>
                  <a:gd name="connsiteX39" fmla="*/ 1490472 w 4335089"/>
                  <a:gd name="connsiteY39" fmla="*/ 2743869 h 2817021"/>
                  <a:gd name="connsiteX40" fmla="*/ 1517904 w 4335089"/>
                  <a:gd name="connsiteY40" fmla="*/ 2725581 h 2817021"/>
                  <a:gd name="connsiteX41" fmla="*/ 1545336 w 4335089"/>
                  <a:gd name="connsiteY41" fmla="*/ 2716437 h 2817021"/>
                  <a:gd name="connsiteX42" fmla="*/ 1563624 w 4335089"/>
                  <a:gd name="connsiteY42" fmla="*/ 2689005 h 2817021"/>
                  <a:gd name="connsiteX43" fmla="*/ 1600200 w 4335089"/>
                  <a:gd name="connsiteY43" fmla="*/ 2643285 h 2817021"/>
                  <a:gd name="connsiteX44" fmla="*/ 1682496 w 4335089"/>
                  <a:gd name="connsiteY44" fmla="*/ 2560989 h 2817021"/>
                  <a:gd name="connsiteX45" fmla="*/ 1728216 w 4335089"/>
                  <a:gd name="connsiteY45" fmla="*/ 2496981 h 2817021"/>
                  <a:gd name="connsiteX46" fmla="*/ 1746504 w 4335089"/>
                  <a:gd name="connsiteY46" fmla="*/ 2451261 h 2817021"/>
                  <a:gd name="connsiteX47" fmla="*/ 1755648 w 4335089"/>
                  <a:gd name="connsiteY47" fmla="*/ 2423829 h 2817021"/>
                  <a:gd name="connsiteX48" fmla="*/ 1773936 w 4335089"/>
                  <a:gd name="connsiteY48" fmla="*/ 2396397 h 2817021"/>
                  <a:gd name="connsiteX49" fmla="*/ 1783080 w 4335089"/>
                  <a:gd name="connsiteY49" fmla="*/ 2350677 h 2817021"/>
                  <a:gd name="connsiteX50" fmla="*/ 1801368 w 4335089"/>
                  <a:gd name="connsiteY50" fmla="*/ 2323245 h 2817021"/>
                  <a:gd name="connsiteX51" fmla="*/ 1819656 w 4335089"/>
                  <a:gd name="connsiteY51" fmla="*/ 2250093 h 2817021"/>
                  <a:gd name="connsiteX52" fmla="*/ 1837944 w 4335089"/>
                  <a:gd name="connsiteY52" fmla="*/ 2131221 h 2817021"/>
                  <a:gd name="connsiteX53" fmla="*/ 1847088 w 4335089"/>
                  <a:gd name="connsiteY53" fmla="*/ 2085501 h 2817021"/>
                  <a:gd name="connsiteX54" fmla="*/ 1965960 w 4335089"/>
                  <a:gd name="connsiteY54" fmla="*/ 1957485 h 2817021"/>
                  <a:gd name="connsiteX55" fmla="*/ 2011680 w 4335089"/>
                  <a:gd name="connsiteY55" fmla="*/ 1939197 h 2817021"/>
                  <a:gd name="connsiteX56" fmla="*/ 2112264 w 4335089"/>
                  <a:gd name="connsiteY56" fmla="*/ 1875189 h 2817021"/>
                  <a:gd name="connsiteX57" fmla="*/ 2176272 w 4335089"/>
                  <a:gd name="connsiteY57" fmla="*/ 1838613 h 2817021"/>
                  <a:gd name="connsiteX58" fmla="*/ 2276856 w 4335089"/>
                  <a:gd name="connsiteY58" fmla="*/ 1783749 h 2817021"/>
                  <a:gd name="connsiteX59" fmla="*/ 2313432 w 4335089"/>
                  <a:gd name="connsiteY59" fmla="*/ 1765461 h 2817021"/>
                  <a:gd name="connsiteX60" fmla="*/ 2386584 w 4335089"/>
                  <a:gd name="connsiteY60" fmla="*/ 1747173 h 2817021"/>
                  <a:gd name="connsiteX61" fmla="*/ 2642616 w 4335089"/>
                  <a:gd name="connsiteY61" fmla="*/ 1756317 h 2817021"/>
                  <a:gd name="connsiteX62" fmla="*/ 2679192 w 4335089"/>
                  <a:gd name="connsiteY62" fmla="*/ 1765461 h 2817021"/>
                  <a:gd name="connsiteX63" fmla="*/ 2761488 w 4335089"/>
                  <a:gd name="connsiteY63" fmla="*/ 1774605 h 2817021"/>
                  <a:gd name="connsiteX64" fmla="*/ 2834640 w 4335089"/>
                  <a:gd name="connsiteY64" fmla="*/ 1783749 h 2817021"/>
                  <a:gd name="connsiteX65" fmla="*/ 2953512 w 4335089"/>
                  <a:gd name="connsiteY65" fmla="*/ 1802037 h 2817021"/>
                  <a:gd name="connsiteX66" fmla="*/ 3072384 w 4335089"/>
                  <a:gd name="connsiteY66" fmla="*/ 1811181 h 2817021"/>
                  <a:gd name="connsiteX67" fmla="*/ 3319272 w 4335089"/>
                  <a:gd name="connsiteY67" fmla="*/ 1774605 h 2817021"/>
                  <a:gd name="connsiteX68" fmla="*/ 3639312 w 4335089"/>
                  <a:gd name="connsiteY68" fmla="*/ 1783749 h 2817021"/>
                  <a:gd name="connsiteX69" fmla="*/ 3721608 w 4335089"/>
                  <a:gd name="connsiteY69" fmla="*/ 1792893 h 2817021"/>
                  <a:gd name="connsiteX70" fmla="*/ 3858768 w 4335089"/>
                  <a:gd name="connsiteY70" fmla="*/ 1774605 h 2817021"/>
                  <a:gd name="connsiteX71" fmla="*/ 3913632 w 4335089"/>
                  <a:gd name="connsiteY71" fmla="*/ 1792895 h 2817021"/>
                  <a:gd name="connsiteX72" fmla="*/ 3922776 w 4335089"/>
                  <a:gd name="connsiteY72" fmla="*/ 1756317 h 2817021"/>
                  <a:gd name="connsiteX73" fmla="*/ 4334256 w 4335089"/>
                  <a:gd name="connsiteY73" fmla="*/ 595029 h 2817021"/>
                  <a:gd name="connsiteX74" fmla="*/ 3995928 w 4335089"/>
                  <a:gd name="connsiteY74" fmla="*/ 64677 h 2817021"/>
                  <a:gd name="connsiteX75" fmla="*/ 2962656 w 4335089"/>
                  <a:gd name="connsiteY75" fmla="*/ 18957 h 2817021"/>
                  <a:gd name="connsiteX76" fmla="*/ 2697480 w 4335089"/>
                  <a:gd name="connsiteY76" fmla="*/ 156117 h 2817021"/>
                  <a:gd name="connsiteX77" fmla="*/ 2642616 w 4335089"/>
                  <a:gd name="connsiteY77" fmla="*/ 174405 h 2817021"/>
                  <a:gd name="connsiteX78" fmla="*/ 2578608 w 4335089"/>
                  <a:gd name="connsiteY78" fmla="*/ 210981 h 2817021"/>
                  <a:gd name="connsiteX79" fmla="*/ 2523744 w 4335089"/>
                  <a:gd name="connsiteY79" fmla="*/ 247557 h 2817021"/>
                  <a:gd name="connsiteX80" fmla="*/ 2496312 w 4335089"/>
                  <a:gd name="connsiteY80" fmla="*/ 265845 h 2817021"/>
                  <a:gd name="connsiteX81" fmla="*/ 2414016 w 4335089"/>
                  <a:gd name="connsiteY81" fmla="*/ 338997 h 2817021"/>
                  <a:gd name="connsiteX82" fmla="*/ 2395728 w 4335089"/>
                  <a:gd name="connsiteY82" fmla="*/ 366429 h 2817021"/>
                  <a:gd name="connsiteX83" fmla="*/ 2359152 w 4335089"/>
                  <a:gd name="connsiteY83" fmla="*/ 439581 h 2817021"/>
                  <a:gd name="connsiteX84" fmla="*/ 2340864 w 4335089"/>
                  <a:gd name="connsiteY84" fmla="*/ 512733 h 2817021"/>
                  <a:gd name="connsiteX85" fmla="*/ 2322576 w 4335089"/>
                  <a:gd name="connsiteY85" fmla="*/ 604173 h 2817021"/>
                  <a:gd name="connsiteX86" fmla="*/ 2267712 w 4335089"/>
                  <a:gd name="connsiteY86" fmla="*/ 659037 h 2817021"/>
                  <a:gd name="connsiteX87" fmla="*/ 2221992 w 4335089"/>
                  <a:gd name="connsiteY87" fmla="*/ 713901 h 2817021"/>
                  <a:gd name="connsiteX88" fmla="*/ 2167128 w 4335089"/>
                  <a:gd name="connsiteY88" fmla="*/ 759621 h 2817021"/>
                  <a:gd name="connsiteX89" fmla="*/ 2130552 w 4335089"/>
                  <a:gd name="connsiteY89" fmla="*/ 787053 h 2817021"/>
                  <a:gd name="connsiteX90" fmla="*/ 2029968 w 4335089"/>
                  <a:gd name="connsiteY90" fmla="*/ 832773 h 2817021"/>
                  <a:gd name="connsiteX91" fmla="*/ 1947672 w 4335089"/>
                  <a:gd name="connsiteY91" fmla="*/ 841917 h 2817021"/>
                  <a:gd name="connsiteX92" fmla="*/ 1728216 w 4335089"/>
                  <a:gd name="connsiteY92" fmla="*/ 860205 h 2817021"/>
                  <a:gd name="connsiteX93" fmla="*/ 1627632 w 4335089"/>
                  <a:gd name="connsiteY93" fmla="*/ 841917 h 2817021"/>
                  <a:gd name="connsiteX0" fmla="*/ 1627632 w 4335288"/>
                  <a:gd name="connsiteY0" fmla="*/ 841917 h 2817021"/>
                  <a:gd name="connsiteX1" fmla="*/ 1627632 w 4335288"/>
                  <a:gd name="connsiteY1" fmla="*/ 841917 h 2817021"/>
                  <a:gd name="connsiteX2" fmla="*/ 1316736 w 4335288"/>
                  <a:gd name="connsiteY2" fmla="*/ 860205 h 2817021"/>
                  <a:gd name="connsiteX3" fmla="*/ 914400 w 4335288"/>
                  <a:gd name="connsiteY3" fmla="*/ 878493 h 2817021"/>
                  <a:gd name="connsiteX4" fmla="*/ 813816 w 4335288"/>
                  <a:gd name="connsiteY4" fmla="*/ 887637 h 2817021"/>
                  <a:gd name="connsiteX5" fmla="*/ 731520 w 4335288"/>
                  <a:gd name="connsiteY5" fmla="*/ 896781 h 2817021"/>
                  <a:gd name="connsiteX6" fmla="*/ 457200 w 4335288"/>
                  <a:gd name="connsiteY6" fmla="*/ 924213 h 2817021"/>
                  <a:gd name="connsiteX7" fmla="*/ 347472 w 4335288"/>
                  <a:gd name="connsiteY7" fmla="*/ 942501 h 2817021"/>
                  <a:gd name="connsiteX8" fmla="*/ 320040 w 4335288"/>
                  <a:gd name="connsiteY8" fmla="*/ 951645 h 2817021"/>
                  <a:gd name="connsiteX9" fmla="*/ 283464 w 4335288"/>
                  <a:gd name="connsiteY9" fmla="*/ 960789 h 2817021"/>
                  <a:gd name="connsiteX10" fmla="*/ 219456 w 4335288"/>
                  <a:gd name="connsiteY10" fmla="*/ 979077 h 2817021"/>
                  <a:gd name="connsiteX11" fmla="*/ 146304 w 4335288"/>
                  <a:gd name="connsiteY11" fmla="*/ 997365 h 2817021"/>
                  <a:gd name="connsiteX12" fmla="*/ 82296 w 4335288"/>
                  <a:gd name="connsiteY12" fmla="*/ 1024797 h 2817021"/>
                  <a:gd name="connsiteX13" fmla="*/ 36576 w 4335288"/>
                  <a:gd name="connsiteY13" fmla="*/ 1244253 h 2817021"/>
                  <a:gd name="connsiteX14" fmla="*/ 0 w 4335288"/>
                  <a:gd name="connsiteY14" fmla="*/ 1390557 h 2817021"/>
                  <a:gd name="connsiteX15" fmla="*/ 9144 w 4335288"/>
                  <a:gd name="connsiteY15" fmla="*/ 1619157 h 2817021"/>
                  <a:gd name="connsiteX16" fmla="*/ 18288 w 4335288"/>
                  <a:gd name="connsiteY16" fmla="*/ 1701453 h 2817021"/>
                  <a:gd name="connsiteX17" fmla="*/ 27432 w 4335288"/>
                  <a:gd name="connsiteY17" fmla="*/ 1856901 h 2817021"/>
                  <a:gd name="connsiteX18" fmla="*/ 36576 w 4335288"/>
                  <a:gd name="connsiteY18" fmla="*/ 2195229 h 2817021"/>
                  <a:gd name="connsiteX19" fmla="*/ 54864 w 4335288"/>
                  <a:gd name="connsiteY19" fmla="*/ 2341533 h 2817021"/>
                  <a:gd name="connsiteX20" fmla="*/ 64008 w 4335288"/>
                  <a:gd name="connsiteY20" fmla="*/ 2378109 h 2817021"/>
                  <a:gd name="connsiteX21" fmla="*/ 91440 w 4335288"/>
                  <a:gd name="connsiteY21" fmla="*/ 2496981 h 2817021"/>
                  <a:gd name="connsiteX22" fmla="*/ 109728 w 4335288"/>
                  <a:gd name="connsiteY22" fmla="*/ 2524413 h 2817021"/>
                  <a:gd name="connsiteX23" fmla="*/ 118872 w 4335288"/>
                  <a:gd name="connsiteY23" fmla="*/ 2551845 h 2817021"/>
                  <a:gd name="connsiteX24" fmla="*/ 146304 w 4335288"/>
                  <a:gd name="connsiteY24" fmla="*/ 2579277 h 2817021"/>
                  <a:gd name="connsiteX25" fmla="*/ 164592 w 4335288"/>
                  <a:gd name="connsiteY25" fmla="*/ 2606709 h 2817021"/>
                  <a:gd name="connsiteX26" fmla="*/ 173736 w 4335288"/>
                  <a:gd name="connsiteY26" fmla="*/ 2634141 h 2817021"/>
                  <a:gd name="connsiteX27" fmla="*/ 265176 w 4335288"/>
                  <a:gd name="connsiteY27" fmla="*/ 2689005 h 2817021"/>
                  <a:gd name="connsiteX28" fmla="*/ 292608 w 4335288"/>
                  <a:gd name="connsiteY28" fmla="*/ 2707293 h 2817021"/>
                  <a:gd name="connsiteX29" fmla="*/ 347472 w 4335288"/>
                  <a:gd name="connsiteY29" fmla="*/ 2725581 h 2817021"/>
                  <a:gd name="connsiteX30" fmla="*/ 374904 w 4335288"/>
                  <a:gd name="connsiteY30" fmla="*/ 2734725 h 2817021"/>
                  <a:gd name="connsiteX31" fmla="*/ 475488 w 4335288"/>
                  <a:gd name="connsiteY31" fmla="*/ 2771301 h 2817021"/>
                  <a:gd name="connsiteX32" fmla="*/ 594360 w 4335288"/>
                  <a:gd name="connsiteY32" fmla="*/ 2807877 h 2817021"/>
                  <a:gd name="connsiteX33" fmla="*/ 676656 w 4335288"/>
                  <a:gd name="connsiteY33" fmla="*/ 2817021 h 2817021"/>
                  <a:gd name="connsiteX34" fmla="*/ 841248 w 4335288"/>
                  <a:gd name="connsiteY34" fmla="*/ 2798733 h 2817021"/>
                  <a:gd name="connsiteX35" fmla="*/ 923544 w 4335288"/>
                  <a:gd name="connsiteY35" fmla="*/ 2780445 h 2817021"/>
                  <a:gd name="connsiteX36" fmla="*/ 1124712 w 4335288"/>
                  <a:gd name="connsiteY36" fmla="*/ 2789589 h 2817021"/>
                  <a:gd name="connsiteX37" fmla="*/ 1207008 w 4335288"/>
                  <a:gd name="connsiteY37" fmla="*/ 2798733 h 2817021"/>
                  <a:gd name="connsiteX38" fmla="*/ 1335024 w 4335288"/>
                  <a:gd name="connsiteY38" fmla="*/ 2780445 h 2817021"/>
                  <a:gd name="connsiteX39" fmla="*/ 1490472 w 4335288"/>
                  <a:gd name="connsiteY39" fmla="*/ 2743869 h 2817021"/>
                  <a:gd name="connsiteX40" fmla="*/ 1517904 w 4335288"/>
                  <a:gd name="connsiteY40" fmla="*/ 2725581 h 2817021"/>
                  <a:gd name="connsiteX41" fmla="*/ 1545336 w 4335288"/>
                  <a:gd name="connsiteY41" fmla="*/ 2716437 h 2817021"/>
                  <a:gd name="connsiteX42" fmla="*/ 1563624 w 4335288"/>
                  <a:gd name="connsiteY42" fmla="*/ 2689005 h 2817021"/>
                  <a:gd name="connsiteX43" fmla="*/ 1600200 w 4335288"/>
                  <a:gd name="connsiteY43" fmla="*/ 2643285 h 2817021"/>
                  <a:gd name="connsiteX44" fmla="*/ 1682496 w 4335288"/>
                  <a:gd name="connsiteY44" fmla="*/ 2560989 h 2817021"/>
                  <a:gd name="connsiteX45" fmla="*/ 1728216 w 4335288"/>
                  <a:gd name="connsiteY45" fmla="*/ 2496981 h 2817021"/>
                  <a:gd name="connsiteX46" fmla="*/ 1746504 w 4335288"/>
                  <a:gd name="connsiteY46" fmla="*/ 2451261 h 2817021"/>
                  <a:gd name="connsiteX47" fmla="*/ 1755648 w 4335288"/>
                  <a:gd name="connsiteY47" fmla="*/ 2423829 h 2817021"/>
                  <a:gd name="connsiteX48" fmla="*/ 1773936 w 4335288"/>
                  <a:gd name="connsiteY48" fmla="*/ 2396397 h 2817021"/>
                  <a:gd name="connsiteX49" fmla="*/ 1783080 w 4335288"/>
                  <a:gd name="connsiteY49" fmla="*/ 2350677 h 2817021"/>
                  <a:gd name="connsiteX50" fmla="*/ 1801368 w 4335288"/>
                  <a:gd name="connsiteY50" fmla="*/ 2323245 h 2817021"/>
                  <a:gd name="connsiteX51" fmla="*/ 1819656 w 4335288"/>
                  <a:gd name="connsiteY51" fmla="*/ 2250093 h 2817021"/>
                  <a:gd name="connsiteX52" fmla="*/ 1837944 w 4335288"/>
                  <a:gd name="connsiteY52" fmla="*/ 2131221 h 2817021"/>
                  <a:gd name="connsiteX53" fmla="*/ 1847088 w 4335288"/>
                  <a:gd name="connsiteY53" fmla="*/ 2085501 h 2817021"/>
                  <a:gd name="connsiteX54" fmla="*/ 1965960 w 4335288"/>
                  <a:gd name="connsiteY54" fmla="*/ 1957485 h 2817021"/>
                  <a:gd name="connsiteX55" fmla="*/ 2011680 w 4335288"/>
                  <a:gd name="connsiteY55" fmla="*/ 1939197 h 2817021"/>
                  <a:gd name="connsiteX56" fmla="*/ 2112264 w 4335288"/>
                  <a:gd name="connsiteY56" fmla="*/ 1875189 h 2817021"/>
                  <a:gd name="connsiteX57" fmla="*/ 2176272 w 4335288"/>
                  <a:gd name="connsiteY57" fmla="*/ 1838613 h 2817021"/>
                  <a:gd name="connsiteX58" fmla="*/ 2276856 w 4335288"/>
                  <a:gd name="connsiteY58" fmla="*/ 1783749 h 2817021"/>
                  <a:gd name="connsiteX59" fmla="*/ 2313432 w 4335288"/>
                  <a:gd name="connsiteY59" fmla="*/ 1765461 h 2817021"/>
                  <a:gd name="connsiteX60" fmla="*/ 2386584 w 4335288"/>
                  <a:gd name="connsiteY60" fmla="*/ 1747173 h 2817021"/>
                  <a:gd name="connsiteX61" fmla="*/ 2642616 w 4335288"/>
                  <a:gd name="connsiteY61" fmla="*/ 1756317 h 2817021"/>
                  <a:gd name="connsiteX62" fmla="*/ 2679192 w 4335288"/>
                  <a:gd name="connsiteY62" fmla="*/ 1765461 h 2817021"/>
                  <a:gd name="connsiteX63" fmla="*/ 2761488 w 4335288"/>
                  <a:gd name="connsiteY63" fmla="*/ 1774605 h 2817021"/>
                  <a:gd name="connsiteX64" fmla="*/ 2834640 w 4335288"/>
                  <a:gd name="connsiteY64" fmla="*/ 1783749 h 2817021"/>
                  <a:gd name="connsiteX65" fmla="*/ 2953512 w 4335288"/>
                  <a:gd name="connsiteY65" fmla="*/ 1802037 h 2817021"/>
                  <a:gd name="connsiteX66" fmla="*/ 3072384 w 4335288"/>
                  <a:gd name="connsiteY66" fmla="*/ 1811181 h 2817021"/>
                  <a:gd name="connsiteX67" fmla="*/ 3319272 w 4335288"/>
                  <a:gd name="connsiteY67" fmla="*/ 1774605 h 2817021"/>
                  <a:gd name="connsiteX68" fmla="*/ 3639312 w 4335288"/>
                  <a:gd name="connsiteY68" fmla="*/ 1783749 h 2817021"/>
                  <a:gd name="connsiteX69" fmla="*/ 3721608 w 4335288"/>
                  <a:gd name="connsiteY69" fmla="*/ 1792893 h 2817021"/>
                  <a:gd name="connsiteX70" fmla="*/ 3858768 w 4335288"/>
                  <a:gd name="connsiteY70" fmla="*/ 1774605 h 2817021"/>
                  <a:gd name="connsiteX71" fmla="*/ 3913632 w 4335288"/>
                  <a:gd name="connsiteY71" fmla="*/ 1792895 h 2817021"/>
                  <a:gd name="connsiteX72" fmla="*/ 4334256 w 4335288"/>
                  <a:gd name="connsiteY72" fmla="*/ 595029 h 2817021"/>
                  <a:gd name="connsiteX73" fmla="*/ 3995928 w 4335288"/>
                  <a:gd name="connsiteY73" fmla="*/ 64677 h 2817021"/>
                  <a:gd name="connsiteX74" fmla="*/ 2962656 w 4335288"/>
                  <a:gd name="connsiteY74" fmla="*/ 18957 h 2817021"/>
                  <a:gd name="connsiteX75" fmla="*/ 2697480 w 4335288"/>
                  <a:gd name="connsiteY75" fmla="*/ 156117 h 2817021"/>
                  <a:gd name="connsiteX76" fmla="*/ 2642616 w 4335288"/>
                  <a:gd name="connsiteY76" fmla="*/ 174405 h 2817021"/>
                  <a:gd name="connsiteX77" fmla="*/ 2578608 w 4335288"/>
                  <a:gd name="connsiteY77" fmla="*/ 210981 h 2817021"/>
                  <a:gd name="connsiteX78" fmla="*/ 2523744 w 4335288"/>
                  <a:gd name="connsiteY78" fmla="*/ 247557 h 2817021"/>
                  <a:gd name="connsiteX79" fmla="*/ 2496312 w 4335288"/>
                  <a:gd name="connsiteY79" fmla="*/ 265845 h 2817021"/>
                  <a:gd name="connsiteX80" fmla="*/ 2414016 w 4335288"/>
                  <a:gd name="connsiteY80" fmla="*/ 338997 h 2817021"/>
                  <a:gd name="connsiteX81" fmla="*/ 2395728 w 4335288"/>
                  <a:gd name="connsiteY81" fmla="*/ 366429 h 2817021"/>
                  <a:gd name="connsiteX82" fmla="*/ 2359152 w 4335288"/>
                  <a:gd name="connsiteY82" fmla="*/ 439581 h 2817021"/>
                  <a:gd name="connsiteX83" fmla="*/ 2340864 w 4335288"/>
                  <a:gd name="connsiteY83" fmla="*/ 512733 h 2817021"/>
                  <a:gd name="connsiteX84" fmla="*/ 2322576 w 4335288"/>
                  <a:gd name="connsiteY84" fmla="*/ 604173 h 2817021"/>
                  <a:gd name="connsiteX85" fmla="*/ 2267712 w 4335288"/>
                  <a:gd name="connsiteY85" fmla="*/ 659037 h 2817021"/>
                  <a:gd name="connsiteX86" fmla="*/ 2221992 w 4335288"/>
                  <a:gd name="connsiteY86" fmla="*/ 713901 h 2817021"/>
                  <a:gd name="connsiteX87" fmla="*/ 2167128 w 4335288"/>
                  <a:gd name="connsiteY87" fmla="*/ 759621 h 2817021"/>
                  <a:gd name="connsiteX88" fmla="*/ 2130552 w 4335288"/>
                  <a:gd name="connsiteY88" fmla="*/ 787053 h 2817021"/>
                  <a:gd name="connsiteX89" fmla="*/ 2029968 w 4335288"/>
                  <a:gd name="connsiteY89" fmla="*/ 832773 h 2817021"/>
                  <a:gd name="connsiteX90" fmla="*/ 1947672 w 4335288"/>
                  <a:gd name="connsiteY90" fmla="*/ 841917 h 2817021"/>
                  <a:gd name="connsiteX91" fmla="*/ 1728216 w 4335288"/>
                  <a:gd name="connsiteY91" fmla="*/ 860205 h 2817021"/>
                  <a:gd name="connsiteX92" fmla="*/ 1627632 w 4335288"/>
                  <a:gd name="connsiteY92" fmla="*/ 841917 h 2817021"/>
                  <a:gd name="connsiteX0" fmla="*/ 1627632 w 4336801"/>
                  <a:gd name="connsiteY0" fmla="*/ 841917 h 2817021"/>
                  <a:gd name="connsiteX1" fmla="*/ 1627632 w 4336801"/>
                  <a:gd name="connsiteY1" fmla="*/ 841917 h 2817021"/>
                  <a:gd name="connsiteX2" fmla="*/ 1316736 w 4336801"/>
                  <a:gd name="connsiteY2" fmla="*/ 860205 h 2817021"/>
                  <a:gd name="connsiteX3" fmla="*/ 914400 w 4336801"/>
                  <a:gd name="connsiteY3" fmla="*/ 878493 h 2817021"/>
                  <a:gd name="connsiteX4" fmla="*/ 813816 w 4336801"/>
                  <a:gd name="connsiteY4" fmla="*/ 887637 h 2817021"/>
                  <a:gd name="connsiteX5" fmla="*/ 731520 w 4336801"/>
                  <a:gd name="connsiteY5" fmla="*/ 896781 h 2817021"/>
                  <a:gd name="connsiteX6" fmla="*/ 457200 w 4336801"/>
                  <a:gd name="connsiteY6" fmla="*/ 924213 h 2817021"/>
                  <a:gd name="connsiteX7" fmla="*/ 347472 w 4336801"/>
                  <a:gd name="connsiteY7" fmla="*/ 942501 h 2817021"/>
                  <a:gd name="connsiteX8" fmla="*/ 320040 w 4336801"/>
                  <a:gd name="connsiteY8" fmla="*/ 951645 h 2817021"/>
                  <a:gd name="connsiteX9" fmla="*/ 283464 w 4336801"/>
                  <a:gd name="connsiteY9" fmla="*/ 960789 h 2817021"/>
                  <a:gd name="connsiteX10" fmla="*/ 219456 w 4336801"/>
                  <a:gd name="connsiteY10" fmla="*/ 979077 h 2817021"/>
                  <a:gd name="connsiteX11" fmla="*/ 146304 w 4336801"/>
                  <a:gd name="connsiteY11" fmla="*/ 997365 h 2817021"/>
                  <a:gd name="connsiteX12" fmla="*/ 82296 w 4336801"/>
                  <a:gd name="connsiteY12" fmla="*/ 1024797 h 2817021"/>
                  <a:gd name="connsiteX13" fmla="*/ 36576 w 4336801"/>
                  <a:gd name="connsiteY13" fmla="*/ 1244253 h 2817021"/>
                  <a:gd name="connsiteX14" fmla="*/ 0 w 4336801"/>
                  <a:gd name="connsiteY14" fmla="*/ 1390557 h 2817021"/>
                  <a:gd name="connsiteX15" fmla="*/ 9144 w 4336801"/>
                  <a:gd name="connsiteY15" fmla="*/ 1619157 h 2817021"/>
                  <a:gd name="connsiteX16" fmla="*/ 18288 w 4336801"/>
                  <a:gd name="connsiteY16" fmla="*/ 1701453 h 2817021"/>
                  <a:gd name="connsiteX17" fmla="*/ 27432 w 4336801"/>
                  <a:gd name="connsiteY17" fmla="*/ 1856901 h 2817021"/>
                  <a:gd name="connsiteX18" fmla="*/ 36576 w 4336801"/>
                  <a:gd name="connsiteY18" fmla="*/ 2195229 h 2817021"/>
                  <a:gd name="connsiteX19" fmla="*/ 54864 w 4336801"/>
                  <a:gd name="connsiteY19" fmla="*/ 2341533 h 2817021"/>
                  <a:gd name="connsiteX20" fmla="*/ 64008 w 4336801"/>
                  <a:gd name="connsiteY20" fmla="*/ 2378109 h 2817021"/>
                  <a:gd name="connsiteX21" fmla="*/ 91440 w 4336801"/>
                  <a:gd name="connsiteY21" fmla="*/ 2496981 h 2817021"/>
                  <a:gd name="connsiteX22" fmla="*/ 109728 w 4336801"/>
                  <a:gd name="connsiteY22" fmla="*/ 2524413 h 2817021"/>
                  <a:gd name="connsiteX23" fmla="*/ 118872 w 4336801"/>
                  <a:gd name="connsiteY23" fmla="*/ 2551845 h 2817021"/>
                  <a:gd name="connsiteX24" fmla="*/ 146304 w 4336801"/>
                  <a:gd name="connsiteY24" fmla="*/ 2579277 h 2817021"/>
                  <a:gd name="connsiteX25" fmla="*/ 164592 w 4336801"/>
                  <a:gd name="connsiteY25" fmla="*/ 2606709 h 2817021"/>
                  <a:gd name="connsiteX26" fmla="*/ 173736 w 4336801"/>
                  <a:gd name="connsiteY26" fmla="*/ 2634141 h 2817021"/>
                  <a:gd name="connsiteX27" fmla="*/ 265176 w 4336801"/>
                  <a:gd name="connsiteY27" fmla="*/ 2689005 h 2817021"/>
                  <a:gd name="connsiteX28" fmla="*/ 292608 w 4336801"/>
                  <a:gd name="connsiteY28" fmla="*/ 2707293 h 2817021"/>
                  <a:gd name="connsiteX29" fmla="*/ 347472 w 4336801"/>
                  <a:gd name="connsiteY29" fmla="*/ 2725581 h 2817021"/>
                  <a:gd name="connsiteX30" fmla="*/ 374904 w 4336801"/>
                  <a:gd name="connsiteY30" fmla="*/ 2734725 h 2817021"/>
                  <a:gd name="connsiteX31" fmla="*/ 475488 w 4336801"/>
                  <a:gd name="connsiteY31" fmla="*/ 2771301 h 2817021"/>
                  <a:gd name="connsiteX32" fmla="*/ 594360 w 4336801"/>
                  <a:gd name="connsiteY32" fmla="*/ 2807877 h 2817021"/>
                  <a:gd name="connsiteX33" fmla="*/ 676656 w 4336801"/>
                  <a:gd name="connsiteY33" fmla="*/ 2817021 h 2817021"/>
                  <a:gd name="connsiteX34" fmla="*/ 841248 w 4336801"/>
                  <a:gd name="connsiteY34" fmla="*/ 2798733 h 2817021"/>
                  <a:gd name="connsiteX35" fmla="*/ 923544 w 4336801"/>
                  <a:gd name="connsiteY35" fmla="*/ 2780445 h 2817021"/>
                  <a:gd name="connsiteX36" fmla="*/ 1124712 w 4336801"/>
                  <a:gd name="connsiteY36" fmla="*/ 2789589 h 2817021"/>
                  <a:gd name="connsiteX37" fmla="*/ 1207008 w 4336801"/>
                  <a:gd name="connsiteY37" fmla="*/ 2798733 h 2817021"/>
                  <a:gd name="connsiteX38" fmla="*/ 1335024 w 4336801"/>
                  <a:gd name="connsiteY38" fmla="*/ 2780445 h 2817021"/>
                  <a:gd name="connsiteX39" fmla="*/ 1490472 w 4336801"/>
                  <a:gd name="connsiteY39" fmla="*/ 2743869 h 2817021"/>
                  <a:gd name="connsiteX40" fmla="*/ 1517904 w 4336801"/>
                  <a:gd name="connsiteY40" fmla="*/ 2725581 h 2817021"/>
                  <a:gd name="connsiteX41" fmla="*/ 1545336 w 4336801"/>
                  <a:gd name="connsiteY41" fmla="*/ 2716437 h 2817021"/>
                  <a:gd name="connsiteX42" fmla="*/ 1563624 w 4336801"/>
                  <a:gd name="connsiteY42" fmla="*/ 2689005 h 2817021"/>
                  <a:gd name="connsiteX43" fmla="*/ 1600200 w 4336801"/>
                  <a:gd name="connsiteY43" fmla="*/ 2643285 h 2817021"/>
                  <a:gd name="connsiteX44" fmla="*/ 1682496 w 4336801"/>
                  <a:gd name="connsiteY44" fmla="*/ 2560989 h 2817021"/>
                  <a:gd name="connsiteX45" fmla="*/ 1728216 w 4336801"/>
                  <a:gd name="connsiteY45" fmla="*/ 2496981 h 2817021"/>
                  <a:gd name="connsiteX46" fmla="*/ 1746504 w 4336801"/>
                  <a:gd name="connsiteY46" fmla="*/ 2451261 h 2817021"/>
                  <a:gd name="connsiteX47" fmla="*/ 1755648 w 4336801"/>
                  <a:gd name="connsiteY47" fmla="*/ 2423829 h 2817021"/>
                  <a:gd name="connsiteX48" fmla="*/ 1773936 w 4336801"/>
                  <a:gd name="connsiteY48" fmla="*/ 2396397 h 2817021"/>
                  <a:gd name="connsiteX49" fmla="*/ 1783080 w 4336801"/>
                  <a:gd name="connsiteY49" fmla="*/ 2350677 h 2817021"/>
                  <a:gd name="connsiteX50" fmla="*/ 1801368 w 4336801"/>
                  <a:gd name="connsiteY50" fmla="*/ 2323245 h 2817021"/>
                  <a:gd name="connsiteX51" fmla="*/ 1819656 w 4336801"/>
                  <a:gd name="connsiteY51" fmla="*/ 2250093 h 2817021"/>
                  <a:gd name="connsiteX52" fmla="*/ 1837944 w 4336801"/>
                  <a:gd name="connsiteY52" fmla="*/ 2131221 h 2817021"/>
                  <a:gd name="connsiteX53" fmla="*/ 1847088 w 4336801"/>
                  <a:gd name="connsiteY53" fmla="*/ 2085501 h 2817021"/>
                  <a:gd name="connsiteX54" fmla="*/ 1965960 w 4336801"/>
                  <a:gd name="connsiteY54" fmla="*/ 1957485 h 2817021"/>
                  <a:gd name="connsiteX55" fmla="*/ 2011680 w 4336801"/>
                  <a:gd name="connsiteY55" fmla="*/ 1939197 h 2817021"/>
                  <a:gd name="connsiteX56" fmla="*/ 2112264 w 4336801"/>
                  <a:gd name="connsiteY56" fmla="*/ 1875189 h 2817021"/>
                  <a:gd name="connsiteX57" fmla="*/ 2176272 w 4336801"/>
                  <a:gd name="connsiteY57" fmla="*/ 1838613 h 2817021"/>
                  <a:gd name="connsiteX58" fmla="*/ 2276856 w 4336801"/>
                  <a:gd name="connsiteY58" fmla="*/ 1783749 h 2817021"/>
                  <a:gd name="connsiteX59" fmla="*/ 2313432 w 4336801"/>
                  <a:gd name="connsiteY59" fmla="*/ 1765461 h 2817021"/>
                  <a:gd name="connsiteX60" fmla="*/ 2386584 w 4336801"/>
                  <a:gd name="connsiteY60" fmla="*/ 1747173 h 2817021"/>
                  <a:gd name="connsiteX61" fmla="*/ 2642616 w 4336801"/>
                  <a:gd name="connsiteY61" fmla="*/ 1756317 h 2817021"/>
                  <a:gd name="connsiteX62" fmla="*/ 2679192 w 4336801"/>
                  <a:gd name="connsiteY62" fmla="*/ 1765461 h 2817021"/>
                  <a:gd name="connsiteX63" fmla="*/ 2761488 w 4336801"/>
                  <a:gd name="connsiteY63" fmla="*/ 1774605 h 2817021"/>
                  <a:gd name="connsiteX64" fmla="*/ 2834640 w 4336801"/>
                  <a:gd name="connsiteY64" fmla="*/ 1783749 h 2817021"/>
                  <a:gd name="connsiteX65" fmla="*/ 2953512 w 4336801"/>
                  <a:gd name="connsiteY65" fmla="*/ 1802037 h 2817021"/>
                  <a:gd name="connsiteX66" fmla="*/ 3072384 w 4336801"/>
                  <a:gd name="connsiteY66" fmla="*/ 1811181 h 2817021"/>
                  <a:gd name="connsiteX67" fmla="*/ 3319272 w 4336801"/>
                  <a:gd name="connsiteY67" fmla="*/ 1774605 h 2817021"/>
                  <a:gd name="connsiteX68" fmla="*/ 3639312 w 4336801"/>
                  <a:gd name="connsiteY68" fmla="*/ 1783749 h 2817021"/>
                  <a:gd name="connsiteX69" fmla="*/ 3721608 w 4336801"/>
                  <a:gd name="connsiteY69" fmla="*/ 1792893 h 2817021"/>
                  <a:gd name="connsiteX70" fmla="*/ 3858768 w 4336801"/>
                  <a:gd name="connsiteY70" fmla="*/ 1774605 h 2817021"/>
                  <a:gd name="connsiteX71" fmla="*/ 4334256 w 4336801"/>
                  <a:gd name="connsiteY71" fmla="*/ 595029 h 2817021"/>
                  <a:gd name="connsiteX72" fmla="*/ 3995928 w 4336801"/>
                  <a:gd name="connsiteY72" fmla="*/ 64677 h 2817021"/>
                  <a:gd name="connsiteX73" fmla="*/ 2962656 w 4336801"/>
                  <a:gd name="connsiteY73" fmla="*/ 18957 h 2817021"/>
                  <a:gd name="connsiteX74" fmla="*/ 2697480 w 4336801"/>
                  <a:gd name="connsiteY74" fmla="*/ 156117 h 2817021"/>
                  <a:gd name="connsiteX75" fmla="*/ 2642616 w 4336801"/>
                  <a:gd name="connsiteY75" fmla="*/ 174405 h 2817021"/>
                  <a:gd name="connsiteX76" fmla="*/ 2578608 w 4336801"/>
                  <a:gd name="connsiteY76" fmla="*/ 210981 h 2817021"/>
                  <a:gd name="connsiteX77" fmla="*/ 2523744 w 4336801"/>
                  <a:gd name="connsiteY77" fmla="*/ 247557 h 2817021"/>
                  <a:gd name="connsiteX78" fmla="*/ 2496312 w 4336801"/>
                  <a:gd name="connsiteY78" fmla="*/ 265845 h 2817021"/>
                  <a:gd name="connsiteX79" fmla="*/ 2414016 w 4336801"/>
                  <a:gd name="connsiteY79" fmla="*/ 338997 h 2817021"/>
                  <a:gd name="connsiteX80" fmla="*/ 2395728 w 4336801"/>
                  <a:gd name="connsiteY80" fmla="*/ 366429 h 2817021"/>
                  <a:gd name="connsiteX81" fmla="*/ 2359152 w 4336801"/>
                  <a:gd name="connsiteY81" fmla="*/ 439581 h 2817021"/>
                  <a:gd name="connsiteX82" fmla="*/ 2340864 w 4336801"/>
                  <a:gd name="connsiteY82" fmla="*/ 512733 h 2817021"/>
                  <a:gd name="connsiteX83" fmla="*/ 2322576 w 4336801"/>
                  <a:gd name="connsiteY83" fmla="*/ 604173 h 2817021"/>
                  <a:gd name="connsiteX84" fmla="*/ 2267712 w 4336801"/>
                  <a:gd name="connsiteY84" fmla="*/ 659037 h 2817021"/>
                  <a:gd name="connsiteX85" fmla="*/ 2221992 w 4336801"/>
                  <a:gd name="connsiteY85" fmla="*/ 713901 h 2817021"/>
                  <a:gd name="connsiteX86" fmla="*/ 2167128 w 4336801"/>
                  <a:gd name="connsiteY86" fmla="*/ 759621 h 2817021"/>
                  <a:gd name="connsiteX87" fmla="*/ 2130552 w 4336801"/>
                  <a:gd name="connsiteY87" fmla="*/ 787053 h 2817021"/>
                  <a:gd name="connsiteX88" fmla="*/ 2029968 w 4336801"/>
                  <a:gd name="connsiteY88" fmla="*/ 832773 h 2817021"/>
                  <a:gd name="connsiteX89" fmla="*/ 1947672 w 4336801"/>
                  <a:gd name="connsiteY89" fmla="*/ 841917 h 2817021"/>
                  <a:gd name="connsiteX90" fmla="*/ 1728216 w 4336801"/>
                  <a:gd name="connsiteY90" fmla="*/ 860205 h 2817021"/>
                  <a:gd name="connsiteX91" fmla="*/ 1627632 w 4336801"/>
                  <a:gd name="connsiteY91" fmla="*/ 841917 h 2817021"/>
                  <a:gd name="connsiteX0" fmla="*/ 1627632 w 4336801"/>
                  <a:gd name="connsiteY0" fmla="*/ 841917 h 2817021"/>
                  <a:gd name="connsiteX1" fmla="*/ 1627632 w 4336801"/>
                  <a:gd name="connsiteY1" fmla="*/ 841917 h 2817021"/>
                  <a:gd name="connsiteX2" fmla="*/ 1316736 w 4336801"/>
                  <a:gd name="connsiteY2" fmla="*/ 860205 h 2817021"/>
                  <a:gd name="connsiteX3" fmla="*/ 914400 w 4336801"/>
                  <a:gd name="connsiteY3" fmla="*/ 878493 h 2817021"/>
                  <a:gd name="connsiteX4" fmla="*/ 813816 w 4336801"/>
                  <a:gd name="connsiteY4" fmla="*/ 887637 h 2817021"/>
                  <a:gd name="connsiteX5" fmla="*/ 731520 w 4336801"/>
                  <a:gd name="connsiteY5" fmla="*/ 896781 h 2817021"/>
                  <a:gd name="connsiteX6" fmla="*/ 457200 w 4336801"/>
                  <a:gd name="connsiteY6" fmla="*/ 924213 h 2817021"/>
                  <a:gd name="connsiteX7" fmla="*/ 347472 w 4336801"/>
                  <a:gd name="connsiteY7" fmla="*/ 942501 h 2817021"/>
                  <a:gd name="connsiteX8" fmla="*/ 320040 w 4336801"/>
                  <a:gd name="connsiteY8" fmla="*/ 951645 h 2817021"/>
                  <a:gd name="connsiteX9" fmla="*/ 283464 w 4336801"/>
                  <a:gd name="connsiteY9" fmla="*/ 960789 h 2817021"/>
                  <a:gd name="connsiteX10" fmla="*/ 219456 w 4336801"/>
                  <a:gd name="connsiteY10" fmla="*/ 979077 h 2817021"/>
                  <a:gd name="connsiteX11" fmla="*/ 146304 w 4336801"/>
                  <a:gd name="connsiteY11" fmla="*/ 997365 h 2817021"/>
                  <a:gd name="connsiteX12" fmla="*/ 82296 w 4336801"/>
                  <a:gd name="connsiteY12" fmla="*/ 1024797 h 2817021"/>
                  <a:gd name="connsiteX13" fmla="*/ 36576 w 4336801"/>
                  <a:gd name="connsiteY13" fmla="*/ 1244253 h 2817021"/>
                  <a:gd name="connsiteX14" fmla="*/ 0 w 4336801"/>
                  <a:gd name="connsiteY14" fmla="*/ 1390557 h 2817021"/>
                  <a:gd name="connsiteX15" fmla="*/ 9144 w 4336801"/>
                  <a:gd name="connsiteY15" fmla="*/ 1619157 h 2817021"/>
                  <a:gd name="connsiteX16" fmla="*/ 18288 w 4336801"/>
                  <a:gd name="connsiteY16" fmla="*/ 1701453 h 2817021"/>
                  <a:gd name="connsiteX17" fmla="*/ 27432 w 4336801"/>
                  <a:gd name="connsiteY17" fmla="*/ 1856901 h 2817021"/>
                  <a:gd name="connsiteX18" fmla="*/ 36576 w 4336801"/>
                  <a:gd name="connsiteY18" fmla="*/ 2195229 h 2817021"/>
                  <a:gd name="connsiteX19" fmla="*/ 54864 w 4336801"/>
                  <a:gd name="connsiteY19" fmla="*/ 2341533 h 2817021"/>
                  <a:gd name="connsiteX20" fmla="*/ 64008 w 4336801"/>
                  <a:gd name="connsiteY20" fmla="*/ 2378109 h 2817021"/>
                  <a:gd name="connsiteX21" fmla="*/ 91440 w 4336801"/>
                  <a:gd name="connsiteY21" fmla="*/ 2496981 h 2817021"/>
                  <a:gd name="connsiteX22" fmla="*/ 109728 w 4336801"/>
                  <a:gd name="connsiteY22" fmla="*/ 2524413 h 2817021"/>
                  <a:gd name="connsiteX23" fmla="*/ 118872 w 4336801"/>
                  <a:gd name="connsiteY23" fmla="*/ 2551845 h 2817021"/>
                  <a:gd name="connsiteX24" fmla="*/ 146304 w 4336801"/>
                  <a:gd name="connsiteY24" fmla="*/ 2579277 h 2817021"/>
                  <a:gd name="connsiteX25" fmla="*/ 164592 w 4336801"/>
                  <a:gd name="connsiteY25" fmla="*/ 2606709 h 2817021"/>
                  <a:gd name="connsiteX26" fmla="*/ 173736 w 4336801"/>
                  <a:gd name="connsiteY26" fmla="*/ 2634141 h 2817021"/>
                  <a:gd name="connsiteX27" fmla="*/ 265176 w 4336801"/>
                  <a:gd name="connsiteY27" fmla="*/ 2689005 h 2817021"/>
                  <a:gd name="connsiteX28" fmla="*/ 292608 w 4336801"/>
                  <a:gd name="connsiteY28" fmla="*/ 2707293 h 2817021"/>
                  <a:gd name="connsiteX29" fmla="*/ 347472 w 4336801"/>
                  <a:gd name="connsiteY29" fmla="*/ 2725581 h 2817021"/>
                  <a:gd name="connsiteX30" fmla="*/ 374904 w 4336801"/>
                  <a:gd name="connsiteY30" fmla="*/ 2734725 h 2817021"/>
                  <a:gd name="connsiteX31" fmla="*/ 475488 w 4336801"/>
                  <a:gd name="connsiteY31" fmla="*/ 2771301 h 2817021"/>
                  <a:gd name="connsiteX32" fmla="*/ 594360 w 4336801"/>
                  <a:gd name="connsiteY32" fmla="*/ 2807877 h 2817021"/>
                  <a:gd name="connsiteX33" fmla="*/ 676656 w 4336801"/>
                  <a:gd name="connsiteY33" fmla="*/ 2817021 h 2817021"/>
                  <a:gd name="connsiteX34" fmla="*/ 841248 w 4336801"/>
                  <a:gd name="connsiteY34" fmla="*/ 2798733 h 2817021"/>
                  <a:gd name="connsiteX35" fmla="*/ 923544 w 4336801"/>
                  <a:gd name="connsiteY35" fmla="*/ 2780445 h 2817021"/>
                  <a:gd name="connsiteX36" fmla="*/ 1124712 w 4336801"/>
                  <a:gd name="connsiteY36" fmla="*/ 2789589 h 2817021"/>
                  <a:gd name="connsiteX37" fmla="*/ 1207008 w 4336801"/>
                  <a:gd name="connsiteY37" fmla="*/ 2798733 h 2817021"/>
                  <a:gd name="connsiteX38" fmla="*/ 1335024 w 4336801"/>
                  <a:gd name="connsiteY38" fmla="*/ 2780445 h 2817021"/>
                  <a:gd name="connsiteX39" fmla="*/ 1490472 w 4336801"/>
                  <a:gd name="connsiteY39" fmla="*/ 2743869 h 2817021"/>
                  <a:gd name="connsiteX40" fmla="*/ 1517904 w 4336801"/>
                  <a:gd name="connsiteY40" fmla="*/ 2725581 h 2817021"/>
                  <a:gd name="connsiteX41" fmla="*/ 1545336 w 4336801"/>
                  <a:gd name="connsiteY41" fmla="*/ 2716437 h 2817021"/>
                  <a:gd name="connsiteX42" fmla="*/ 1563624 w 4336801"/>
                  <a:gd name="connsiteY42" fmla="*/ 2689005 h 2817021"/>
                  <a:gd name="connsiteX43" fmla="*/ 1600200 w 4336801"/>
                  <a:gd name="connsiteY43" fmla="*/ 2643285 h 2817021"/>
                  <a:gd name="connsiteX44" fmla="*/ 1682496 w 4336801"/>
                  <a:gd name="connsiteY44" fmla="*/ 2560989 h 2817021"/>
                  <a:gd name="connsiteX45" fmla="*/ 1728216 w 4336801"/>
                  <a:gd name="connsiteY45" fmla="*/ 2496981 h 2817021"/>
                  <a:gd name="connsiteX46" fmla="*/ 1746504 w 4336801"/>
                  <a:gd name="connsiteY46" fmla="*/ 2451261 h 2817021"/>
                  <a:gd name="connsiteX47" fmla="*/ 1755648 w 4336801"/>
                  <a:gd name="connsiteY47" fmla="*/ 2423829 h 2817021"/>
                  <a:gd name="connsiteX48" fmla="*/ 1773936 w 4336801"/>
                  <a:gd name="connsiteY48" fmla="*/ 2396397 h 2817021"/>
                  <a:gd name="connsiteX49" fmla="*/ 1783080 w 4336801"/>
                  <a:gd name="connsiteY49" fmla="*/ 2350677 h 2817021"/>
                  <a:gd name="connsiteX50" fmla="*/ 1801368 w 4336801"/>
                  <a:gd name="connsiteY50" fmla="*/ 2323245 h 2817021"/>
                  <a:gd name="connsiteX51" fmla="*/ 1819656 w 4336801"/>
                  <a:gd name="connsiteY51" fmla="*/ 2250093 h 2817021"/>
                  <a:gd name="connsiteX52" fmla="*/ 1837944 w 4336801"/>
                  <a:gd name="connsiteY52" fmla="*/ 2131221 h 2817021"/>
                  <a:gd name="connsiteX53" fmla="*/ 1847088 w 4336801"/>
                  <a:gd name="connsiteY53" fmla="*/ 2085501 h 2817021"/>
                  <a:gd name="connsiteX54" fmla="*/ 1965960 w 4336801"/>
                  <a:gd name="connsiteY54" fmla="*/ 1957485 h 2817021"/>
                  <a:gd name="connsiteX55" fmla="*/ 2011680 w 4336801"/>
                  <a:gd name="connsiteY55" fmla="*/ 1939197 h 2817021"/>
                  <a:gd name="connsiteX56" fmla="*/ 2112264 w 4336801"/>
                  <a:gd name="connsiteY56" fmla="*/ 1875189 h 2817021"/>
                  <a:gd name="connsiteX57" fmla="*/ 2176272 w 4336801"/>
                  <a:gd name="connsiteY57" fmla="*/ 1838613 h 2817021"/>
                  <a:gd name="connsiteX58" fmla="*/ 2276856 w 4336801"/>
                  <a:gd name="connsiteY58" fmla="*/ 1783749 h 2817021"/>
                  <a:gd name="connsiteX59" fmla="*/ 2313432 w 4336801"/>
                  <a:gd name="connsiteY59" fmla="*/ 1765461 h 2817021"/>
                  <a:gd name="connsiteX60" fmla="*/ 2386584 w 4336801"/>
                  <a:gd name="connsiteY60" fmla="*/ 1747173 h 2817021"/>
                  <a:gd name="connsiteX61" fmla="*/ 2642616 w 4336801"/>
                  <a:gd name="connsiteY61" fmla="*/ 1756317 h 2817021"/>
                  <a:gd name="connsiteX62" fmla="*/ 2679192 w 4336801"/>
                  <a:gd name="connsiteY62" fmla="*/ 1765461 h 2817021"/>
                  <a:gd name="connsiteX63" fmla="*/ 2761488 w 4336801"/>
                  <a:gd name="connsiteY63" fmla="*/ 1774605 h 2817021"/>
                  <a:gd name="connsiteX64" fmla="*/ 2834640 w 4336801"/>
                  <a:gd name="connsiteY64" fmla="*/ 1783749 h 2817021"/>
                  <a:gd name="connsiteX65" fmla="*/ 2953512 w 4336801"/>
                  <a:gd name="connsiteY65" fmla="*/ 1802037 h 2817021"/>
                  <a:gd name="connsiteX66" fmla="*/ 3072384 w 4336801"/>
                  <a:gd name="connsiteY66" fmla="*/ 1811181 h 2817021"/>
                  <a:gd name="connsiteX67" fmla="*/ 3319272 w 4336801"/>
                  <a:gd name="connsiteY67" fmla="*/ 1774605 h 2817021"/>
                  <a:gd name="connsiteX68" fmla="*/ 3639312 w 4336801"/>
                  <a:gd name="connsiteY68" fmla="*/ 1783749 h 2817021"/>
                  <a:gd name="connsiteX69" fmla="*/ 3858768 w 4336801"/>
                  <a:gd name="connsiteY69" fmla="*/ 1774605 h 2817021"/>
                  <a:gd name="connsiteX70" fmla="*/ 4334256 w 4336801"/>
                  <a:gd name="connsiteY70" fmla="*/ 595029 h 2817021"/>
                  <a:gd name="connsiteX71" fmla="*/ 3995928 w 4336801"/>
                  <a:gd name="connsiteY71" fmla="*/ 64677 h 2817021"/>
                  <a:gd name="connsiteX72" fmla="*/ 2962656 w 4336801"/>
                  <a:gd name="connsiteY72" fmla="*/ 18957 h 2817021"/>
                  <a:gd name="connsiteX73" fmla="*/ 2697480 w 4336801"/>
                  <a:gd name="connsiteY73" fmla="*/ 156117 h 2817021"/>
                  <a:gd name="connsiteX74" fmla="*/ 2642616 w 4336801"/>
                  <a:gd name="connsiteY74" fmla="*/ 174405 h 2817021"/>
                  <a:gd name="connsiteX75" fmla="*/ 2578608 w 4336801"/>
                  <a:gd name="connsiteY75" fmla="*/ 210981 h 2817021"/>
                  <a:gd name="connsiteX76" fmla="*/ 2523744 w 4336801"/>
                  <a:gd name="connsiteY76" fmla="*/ 247557 h 2817021"/>
                  <a:gd name="connsiteX77" fmla="*/ 2496312 w 4336801"/>
                  <a:gd name="connsiteY77" fmla="*/ 265845 h 2817021"/>
                  <a:gd name="connsiteX78" fmla="*/ 2414016 w 4336801"/>
                  <a:gd name="connsiteY78" fmla="*/ 338997 h 2817021"/>
                  <a:gd name="connsiteX79" fmla="*/ 2395728 w 4336801"/>
                  <a:gd name="connsiteY79" fmla="*/ 366429 h 2817021"/>
                  <a:gd name="connsiteX80" fmla="*/ 2359152 w 4336801"/>
                  <a:gd name="connsiteY80" fmla="*/ 439581 h 2817021"/>
                  <a:gd name="connsiteX81" fmla="*/ 2340864 w 4336801"/>
                  <a:gd name="connsiteY81" fmla="*/ 512733 h 2817021"/>
                  <a:gd name="connsiteX82" fmla="*/ 2322576 w 4336801"/>
                  <a:gd name="connsiteY82" fmla="*/ 604173 h 2817021"/>
                  <a:gd name="connsiteX83" fmla="*/ 2267712 w 4336801"/>
                  <a:gd name="connsiteY83" fmla="*/ 659037 h 2817021"/>
                  <a:gd name="connsiteX84" fmla="*/ 2221992 w 4336801"/>
                  <a:gd name="connsiteY84" fmla="*/ 713901 h 2817021"/>
                  <a:gd name="connsiteX85" fmla="*/ 2167128 w 4336801"/>
                  <a:gd name="connsiteY85" fmla="*/ 759621 h 2817021"/>
                  <a:gd name="connsiteX86" fmla="*/ 2130552 w 4336801"/>
                  <a:gd name="connsiteY86" fmla="*/ 787053 h 2817021"/>
                  <a:gd name="connsiteX87" fmla="*/ 2029968 w 4336801"/>
                  <a:gd name="connsiteY87" fmla="*/ 832773 h 2817021"/>
                  <a:gd name="connsiteX88" fmla="*/ 1947672 w 4336801"/>
                  <a:gd name="connsiteY88" fmla="*/ 841917 h 2817021"/>
                  <a:gd name="connsiteX89" fmla="*/ 1728216 w 4336801"/>
                  <a:gd name="connsiteY89" fmla="*/ 860205 h 2817021"/>
                  <a:gd name="connsiteX90" fmla="*/ 1627632 w 4336801"/>
                  <a:gd name="connsiteY90" fmla="*/ 841917 h 2817021"/>
                  <a:gd name="connsiteX0" fmla="*/ 1627632 w 4336801"/>
                  <a:gd name="connsiteY0" fmla="*/ 841917 h 2817021"/>
                  <a:gd name="connsiteX1" fmla="*/ 1627632 w 4336801"/>
                  <a:gd name="connsiteY1" fmla="*/ 841917 h 2817021"/>
                  <a:gd name="connsiteX2" fmla="*/ 1316736 w 4336801"/>
                  <a:gd name="connsiteY2" fmla="*/ 860205 h 2817021"/>
                  <a:gd name="connsiteX3" fmla="*/ 914400 w 4336801"/>
                  <a:gd name="connsiteY3" fmla="*/ 878493 h 2817021"/>
                  <a:gd name="connsiteX4" fmla="*/ 813816 w 4336801"/>
                  <a:gd name="connsiteY4" fmla="*/ 887637 h 2817021"/>
                  <a:gd name="connsiteX5" fmla="*/ 731520 w 4336801"/>
                  <a:gd name="connsiteY5" fmla="*/ 896781 h 2817021"/>
                  <a:gd name="connsiteX6" fmla="*/ 457200 w 4336801"/>
                  <a:gd name="connsiteY6" fmla="*/ 924213 h 2817021"/>
                  <a:gd name="connsiteX7" fmla="*/ 347472 w 4336801"/>
                  <a:gd name="connsiteY7" fmla="*/ 942501 h 2817021"/>
                  <a:gd name="connsiteX8" fmla="*/ 320040 w 4336801"/>
                  <a:gd name="connsiteY8" fmla="*/ 951645 h 2817021"/>
                  <a:gd name="connsiteX9" fmla="*/ 283464 w 4336801"/>
                  <a:gd name="connsiteY9" fmla="*/ 960789 h 2817021"/>
                  <a:gd name="connsiteX10" fmla="*/ 219456 w 4336801"/>
                  <a:gd name="connsiteY10" fmla="*/ 979077 h 2817021"/>
                  <a:gd name="connsiteX11" fmla="*/ 146304 w 4336801"/>
                  <a:gd name="connsiteY11" fmla="*/ 997365 h 2817021"/>
                  <a:gd name="connsiteX12" fmla="*/ 82296 w 4336801"/>
                  <a:gd name="connsiteY12" fmla="*/ 1024797 h 2817021"/>
                  <a:gd name="connsiteX13" fmla="*/ 36576 w 4336801"/>
                  <a:gd name="connsiteY13" fmla="*/ 1244253 h 2817021"/>
                  <a:gd name="connsiteX14" fmla="*/ 0 w 4336801"/>
                  <a:gd name="connsiteY14" fmla="*/ 1390557 h 2817021"/>
                  <a:gd name="connsiteX15" fmla="*/ 9144 w 4336801"/>
                  <a:gd name="connsiteY15" fmla="*/ 1619157 h 2817021"/>
                  <a:gd name="connsiteX16" fmla="*/ 18288 w 4336801"/>
                  <a:gd name="connsiteY16" fmla="*/ 1701453 h 2817021"/>
                  <a:gd name="connsiteX17" fmla="*/ 27432 w 4336801"/>
                  <a:gd name="connsiteY17" fmla="*/ 1856901 h 2817021"/>
                  <a:gd name="connsiteX18" fmla="*/ 36576 w 4336801"/>
                  <a:gd name="connsiteY18" fmla="*/ 2195229 h 2817021"/>
                  <a:gd name="connsiteX19" fmla="*/ 54864 w 4336801"/>
                  <a:gd name="connsiteY19" fmla="*/ 2341533 h 2817021"/>
                  <a:gd name="connsiteX20" fmla="*/ 64008 w 4336801"/>
                  <a:gd name="connsiteY20" fmla="*/ 2378109 h 2817021"/>
                  <a:gd name="connsiteX21" fmla="*/ 91440 w 4336801"/>
                  <a:gd name="connsiteY21" fmla="*/ 2496981 h 2817021"/>
                  <a:gd name="connsiteX22" fmla="*/ 109728 w 4336801"/>
                  <a:gd name="connsiteY22" fmla="*/ 2524413 h 2817021"/>
                  <a:gd name="connsiteX23" fmla="*/ 118872 w 4336801"/>
                  <a:gd name="connsiteY23" fmla="*/ 2551845 h 2817021"/>
                  <a:gd name="connsiteX24" fmla="*/ 146304 w 4336801"/>
                  <a:gd name="connsiteY24" fmla="*/ 2579277 h 2817021"/>
                  <a:gd name="connsiteX25" fmla="*/ 164592 w 4336801"/>
                  <a:gd name="connsiteY25" fmla="*/ 2606709 h 2817021"/>
                  <a:gd name="connsiteX26" fmla="*/ 173736 w 4336801"/>
                  <a:gd name="connsiteY26" fmla="*/ 2634141 h 2817021"/>
                  <a:gd name="connsiteX27" fmla="*/ 265176 w 4336801"/>
                  <a:gd name="connsiteY27" fmla="*/ 2689005 h 2817021"/>
                  <a:gd name="connsiteX28" fmla="*/ 292608 w 4336801"/>
                  <a:gd name="connsiteY28" fmla="*/ 2707293 h 2817021"/>
                  <a:gd name="connsiteX29" fmla="*/ 347472 w 4336801"/>
                  <a:gd name="connsiteY29" fmla="*/ 2725581 h 2817021"/>
                  <a:gd name="connsiteX30" fmla="*/ 374904 w 4336801"/>
                  <a:gd name="connsiteY30" fmla="*/ 2734725 h 2817021"/>
                  <a:gd name="connsiteX31" fmla="*/ 475488 w 4336801"/>
                  <a:gd name="connsiteY31" fmla="*/ 2771301 h 2817021"/>
                  <a:gd name="connsiteX32" fmla="*/ 594360 w 4336801"/>
                  <a:gd name="connsiteY32" fmla="*/ 2807877 h 2817021"/>
                  <a:gd name="connsiteX33" fmla="*/ 676656 w 4336801"/>
                  <a:gd name="connsiteY33" fmla="*/ 2817021 h 2817021"/>
                  <a:gd name="connsiteX34" fmla="*/ 841248 w 4336801"/>
                  <a:gd name="connsiteY34" fmla="*/ 2798733 h 2817021"/>
                  <a:gd name="connsiteX35" fmla="*/ 923544 w 4336801"/>
                  <a:gd name="connsiteY35" fmla="*/ 2780445 h 2817021"/>
                  <a:gd name="connsiteX36" fmla="*/ 1124712 w 4336801"/>
                  <a:gd name="connsiteY36" fmla="*/ 2789589 h 2817021"/>
                  <a:gd name="connsiteX37" fmla="*/ 1207008 w 4336801"/>
                  <a:gd name="connsiteY37" fmla="*/ 2798733 h 2817021"/>
                  <a:gd name="connsiteX38" fmla="*/ 1335024 w 4336801"/>
                  <a:gd name="connsiteY38" fmla="*/ 2780445 h 2817021"/>
                  <a:gd name="connsiteX39" fmla="*/ 1490472 w 4336801"/>
                  <a:gd name="connsiteY39" fmla="*/ 2743869 h 2817021"/>
                  <a:gd name="connsiteX40" fmla="*/ 1517904 w 4336801"/>
                  <a:gd name="connsiteY40" fmla="*/ 2725581 h 2817021"/>
                  <a:gd name="connsiteX41" fmla="*/ 1545336 w 4336801"/>
                  <a:gd name="connsiteY41" fmla="*/ 2716437 h 2817021"/>
                  <a:gd name="connsiteX42" fmla="*/ 1563624 w 4336801"/>
                  <a:gd name="connsiteY42" fmla="*/ 2689005 h 2817021"/>
                  <a:gd name="connsiteX43" fmla="*/ 1600200 w 4336801"/>
                  <a:gd name="connsiteY43" fmla="*/ 2643285 h 2817021"/>
                  <a:gd name="connsiteX44" fmla="*/ 1682496 w 4336801"/>
                  <a:gd name="connsiteY44" fmla="*/ 2560989 h 2817021"/>
                  <a:gd name="connsiteX45" fmla="*/ 1728216 w 4336801"/>
                  <a:gd name="connsiteY45" fmla="*/ 2496981 h 2817021"/>
                  <a:gd name="connsiteX46" fmla="*/ 1746504 w 4336801"/>
                  <a:gd name="connsiteY46" fmla="*/ 2451261 h 2817021"/>
                  <a:gd name="connsiteX47" fmla="*/ 1755648 w 4336801"/>
                  <a:gd name="connsiteY47" fmla="*/ 2423829 h 2817021"/>
                  <a:gd name="connsiteX48" fmla="*/ 1773936 w 4336801"/>
                  <a:gd name="connsiteY48" fmla="*/ 2396397 h 2817021"/>
                  <a:gd name="connsiteX49" fmla="*/ 1783080 w 4336801"/>
                  <a:gd name="connsiteY49" fmla="*/ 2350677 h 2817021"/>
                  <a:gd name="connsiteX50" fmla="*/ 1801368 w 4336801"/>
                  <a:gd name="connsiteY50" fmla="*/ 2323245 h 2817021"/>
                  <a:gd name="connsiteX51" fmla="*/ 1819656 w 4336801"/>
                  <a:gd name="connsiteY51" fmla="*/ 2250093 h 2817021"/>
                  <a:gd name="connsiteX52" fmla="*/ 1837944 w 4336801"/>
                  <a:gd name="connsiteY52" fmla="*/ 2131221 h 2817021"/>
                  <a:gd name="connsiteX53" fmla="*/ 1847088 w 4336801"/>
                  <a:gd name="connsiteY53" fmla="*/ 2085501 h 2817021"/>
                  <a:gd name="connsiteX54" fmla="*/ 1965960 w 4336801"/>
                  <a:gd name="connsiteY54" fmla="*/ 1957485 h 2817021"/>
                  <a:gd name="connsiteX55" fmla="*/ 2011680 w 4336801"/>
                  <a:gd name="connsiteY55" fmla="*/ 1939197 h 2817021"/>
                  <a:gd name="connsiteX56" fmla="*/ 2112264 w 4336801"/>
                  <a:gd name="connsiteY56" fmla="*/ 1875189 h 2817021"/>
                  <a:gd name="connsiteX57" fmla="*/ 2176272 w 4336801"/>
                  <a:gd name="connsiteY57" fmla="*/ 1838613 h 2817021"/>
                  <a:gd name="connsiteX58" fmla="*/ 2276856 w 4336801"/>
                  <a:gd name="connsiteY58" fmla="*/ 1783749 h 2817021"/>
                  <a:gd name="connsiteX59" fmla="*/ 2313432 w 4336801"/>
                  <a:gd name="connsiteY59" fmla="*/ 1765461 h 2817021"/>
                  <a:gd name="connsiteX60" fmla="*/ 2386584 w 4336801"/>
                  <a:gd name="connsiteY60" fmla="*/ 1747173 h 2817021"/>
                  <a:gd name="connsiteX61" fmla="*/ 2642616 w 4336801"/>
                  <a:gd name="connsiteY61" fmla="*/ 1756317 h 2817021"/>
                  <a:gd name="connsiteX62" fmla="*/ 2679192 w 4336801"/>
                  <a:gd name="connsiteY62" fmla="*/ 1765461 h 2817021"/>
                  <a:gd name="connsiteX63" fmla="*/ 2761488 w 4336801"/>
                  <a:gd name="connsiteY63" fmla="*/ 1774605 h 2817021"/>
                  <a:gd name="connsiteX64" fmla="*/ 2834640 w 4336801"/>
                  <a:gd name="connsiteY64" fmla="*/ 1783749 h 2817021"/>
                  <a:gd name="connsiteX65" fmla="*/ 2953512 w 4336801"/>
                  <a:gd name="connsiteY65" fmla="*/ 1802037 h 2817021"/>
                  <a:gd name="connsiteX66" fmla="*/ 3072384 w 4336801"/>
                  <a:gd name="connsiteY66" fmla="*/ 1811181 h 2817021"/>
                  <a:gd name="connsiteX67" fmla="*/ 3319272 w 4336801"/>
                  <a:gd name="connsiteY67" fmla="*/ 1774605 h 2817021"/>
                  <a:gd name="connsiteX68" fmla="*/ 3858768 w 4336801"/>
                  <a:gd name="connsiteY68" fmla="*/ 1774605 h 2817021"/>
                  <a:gd name="connsiteX69" fmla="*/ 4334256 w 4336801"/>
                  <a:gd name="connsiteY69" fmla="*/ 595029 h 2817021"/>
                  <a:gd name="connsiteX70" fmla="*/ 3995928 w 4336801"/>
                  <a:gd name="connsiteY70" fmla="*/ 64677 h 2817021"/>
                  <a:gd name="connsiteX71" fmla="*/ 2962656 w 4336801"/>
                  <a:gd name="connsiteY71" fmla="*/ 18957 h 2817021"/>
                  <a:gd name="connsiteX72" fmla="*/ 2697480 w 4336801"/>
                  <a:gd name="connsiteY72" fmla="*/ 156117 h 2817021"/>
                  <a:gd name="connsiteX73" fmla="*/ 2642616 w 4336801"/>
                  <a:gd name="connsiteY73" fmla="*/ 174405 h 2817021"/>
                  <a:gd name="connsiteX74" fmla="*/ 2578608 w 4336801"/>
                  <a:gd name="connsiteY74" fmla="*/ 210981 h 2817021"/>
                  <a:gd name="connsiteX75" fmla="*/ 2523744 w 4336801"/>
                  <a:gd name="connsiteY75" fmla="*/ 247557 h 2817021"/>
                  <a:gd name="connsiteX76" fmla="*/ 2496312 w 4336801"/>
                  <a:gd name="connsiteY76" fmla="*/ 265845 h 2817021"/>
                  <a:gd name="connsiteX77" fmla="*/ 2414016 w 4336801"/>
                  <a:gd name="connsiteY77" fmla="*/ 338997 h 2817021"/>
                  <a:gd name="connsiteX78" fmla="*/ 2395728 w 4336801"/>
                  <a:gd name="connsiteY78" fmla="*/ 366429 h 2817021"/>
                  <a:gd name="connsiteX79" fmla="*/ 2359152 w 4336801"/>
                  <a:gd name="connsiteY79" fmla="*/ 439581 h 2817021"/>
                  <a:gd name="connsiteX80" fmla="*/ 2340864 w 4336801"/>
                  <a:gd name="connsiteY80" fmla="*/ 512733 h 2817021"/>
                  <a:gd name="connsiteX81" fmla="*/ 2322576 w 4336801"/>
                  <a:gd name="connsiteY81" fmla="*/ 604173 h 2817021"/>
                  <a:gd name="connsiteX82" fmla="*/ 2267712 w 4336801"/>
                  <a:gd name="connsiteY82" fmla="*/ 659037 h 2817021"/>
                  <a:gd name="connsiteX83" fmla="*/ 2221992 w 4336801"/>
                  <a:gd name="connsiteY83" fmla="*/ 713901 h 2817021"/>
                  <a:gd name="connsiteX84" fmla="*/ 2167128 w 4336801"/>
                  <a:gd name="connsiteY84" fmla="*/ 759621 h 2817021"/>
                  <a:gd name="connsiteX85" fmla="*/ 2130552 w 4336801"/>
                  <a:gd name="connsiteY85" fmla="*/ 787053 h 2817021"/>
                  <a:gd name="connsiteX86" fmla="*/ 2029968 w 4336801"/>
                  <a:gd name="connsiteY86" fmla="*/ 832773 h 2817021"/>
                  <a:gd name="connsiteX87" fmla="*/ 1947672 w 4336801"/>
                  <a:gd name="connsiteY87" fmla="*/ 841917 h 2817021"/>
                  <a:gd name="connsiteX88" fmla="*/ 1728216 w 4336801"/>
                  <a:gd name="connsiteY88" fmla="*/ 860205 h 2817021"/>
                  <a:gd name="connsiteX89" fmla="*/ 1627632 w 4336801"/>
                  <a:gd name="connsiteY89" fmla="*/ 841917 h 2817021"/>
                  <a:gd name="connsiteX0" fmla="*/ 1627632 w 4336801"/>
                  <a:gd name="connsiteY0" fmla="*/ 841917 h 2817021"/>
                  <a:gd name="connsiteX1" fmla="*/ 1627632 w 4336801"/>
                  <a:gd name="connsiteY1" fmla="*/ 841917 h 2817021"/>
                  <a:gd name="connsiteX2" fmla="*/ 1316736 w 4336801"/>
                  <a:gd name="connsiteY2" fmla="*/ 860205 h 2817021"/>
                  <a:gd name="connsiteX3" fmla="*/ 914400 w 4336801"/>
                  <a:gd name="connsiteY3" fmla="*/ 878493 h 2817021"/>
                  <a:gd name="connsiteX4" fmla="*/ 813816 w 4336801"/>
                  <a:gd name="connsiteY4" fmla="*/ 887637 h 2817021"/>
                  <a:gd name="connsiteX5" fmla="*/ 731520 w 4336801"/>
                  <a:gd name="connsiteY5" fmla="*/ 896781 h 2817021"/>
                  <a:gd name="connsiteX6" fmla="*/ 457200 w 4336801"/>
                  <a:gd name="connsiteY6" fmla="*/ 924213 h 2817021"/>
                  <a:gd name="connsiteX7" fmla="*/ 347472 w 4336801"/>
                  <a:gd name="connsiteY7" fmla="*/ 942501 h 2817021"/>
                  <a:gd name="connsiteX8" fmla="*/ 320040 w 4336801"/>
                  <a:gd name="connsiteY8" fmla="*/ 951645 h 2817021"/>
                  <a:gd name="connsiteX9" fmla="*/ 283464 w 4336801"/>
                  <a:gd name="connsiteY9" fmla="*/ 960789 h 2817021"/>
                  <a:gd name="connsiteX10" fmla="*/ 219456 w 4336801"/>
                  <a:gd name="connsiteY10" fmla="*/ 979077 h 2817021"/>
                  <a:gd name="connsiteX11" fmla="*/ 146304 w 4336801"/>
                  <a:gd name="connsiteY11" fmla="*/ 997365 h 2817021"/>
                  <a:gd name="connsiteX12" fmla="*/ 82296 w 4336801"/>
                  <a:gd name="connsiteY12" fmla="*/ 1024797 h 2817021"/>
                  <a:gd name="connsiteX13" fmla="*/ 36576 w 4336801"/>
                  <a:gd name="connsiteY13" fmla="*/ 1244253 h 2817021"/>
                  <a:gd name="connsiteX14" fmla="*/ 0 w 4336801"/>
                  <a:gd name="connsiteY14" fmla="*/ 1390557 h 2817021"/>
                  <a:gd name="connsiteX15" fmla="*/ 9144 w 4336801"/>
                  <a:gd name="connsiteY15" fmla="*/ 1619157 h 2817021"/>
                  <a:gd name="connsiteX16" fmla="*/ 18288 w 4336801"/>
                  <a:gd name="connsiteY16" fmla="*/ 1701453 h 2817021"/>
                  <a:gd name="connsiteX17" fmla="*/ 27432 w 4336801"/>
                  <a:gd name="connsiteY17" fmla="*/ 1856901 h 2817021"/>
                  <a:gd name="connsiteX18" fmla="*/ 36576 w 4336801"/>
                  <a:gd name="connsiteY18" fmla="*/ 2195229 h 2817021"/>
                  <a:gd name="connsiteX19" fmla="*/ 54864 w 4336801"/>
                  <a:gd name="connsiteY19" fmla="*/ 2341533 h 2817021"/>
                  <a:gd name="connsiteX20" fmla="*/ 64008 w 4336801"/>
                  <a:gd name="connsiteY20" fmla="*/ 2378109 h 2817021"/>
                  <a:gd name="connsiteX21" fmla="*/ 91440 w 4336801"/>
                  <a:gd name="connsiteY21" fmla="*/ 2496981 h 2817021"/>
                  <a:gd name="connsiteX22" fmla="*/ 109728 w 4336801"/>
                  <a:gd name="connsiteY22" fmla="*/ 2524413 h 2817021"/>
                  <a:gd name="connsiteX23" fmla="*/ 118872 w 4336801"/>
                  <a:gd name="connsiteY23" fmla="*/ 2551845 h 2817021"/>
                  <a:gd name="connsiteX24" fmla="*/ 146304 w 4336801"/>
                  <a:gd name="connsiteY24" fmla="*/ 2579277 h 2817021"/>
                  <a:gd name="connsiteX25" fmla="*/ 164592 w 4336801"/>
                  <a:gd name="connsiteY25" fmla="*/ 2606709 h 2817021"/>
                  <a:gd name="connsiteX26" fmla="*/ 173736 w 4336801"/>
                  <a:gd name="connsiteY26" fmla="*/ 2634141 h 2817021"/>
                  <a:gd name="connsiteX27" fmla="*/ 265176 w 4336801"/>
                  <a:gd name="connsiteY27" fmla="*/ 2689005 h 2817021"/>
                  <a:gd name="connsiteX28" fmla="*/ 292608 w 4336801"/>
                  <a:gd name="connsiteY28" fmla="*/ 2707293 h 2817021"/>
                  <a:gd name="connsiteX29" fmla="*/ 347472 w 4336801"/>
                  <a:gd name="connsiteY29" fmla="*/ 2725581 h 2817021"/>
                  <a:gd name="connsiteX30" fmla="*/ 374904 w 4336801"/>
                  <a:gd name="connsiteY30" fmla="*/ 2734725 h 2817021"/>
                  <a:gd name="connsiteX31" fmla="*/ 475488 w 4336801"/>
                  <a:gd name="connsiteY31" fmla="*/ 2771301 h 2817021"/>
                  <a:gd name="connsiteX32" fmla="*/ 594360 w 4336801"/>
                  <a:gd name="connsiteY32" fmla="*/ 2807877 h 2817021"/>
                  <a:gd name="connsiteX33" fmla="*/ 676656 w 4336801"/>
                  <a:gd name="connsiteY33" fmla="*/ 2817021 h 2817021"/>
                  <a:gd name="connsiteX34" fmla="*/ 841248 w 4336801"/>
                  <a:gd name="connsiteY34" fmla="*/ 2798733 h 2817021"/>
                  <a:gd name="connsiteX35" fmla="*/ 923544 w 4336801"/>
                  <a:gd name="connsiteY35" fmla="*/ 2780445 h 2817021"/>
                  <a:gd name="connsiteX36" fmla="*/ 1124712 w 4336801"/>
                  <a:gd name="connsiteY36" fmla="*/ 2789589 h 2817021"/>
                  <a:gd name="connsiteX37" fmla="*/ 1207008 w 4336801"/>
                  <a:gd name="connsiteY37" fmla="*/ 2798733 h 2817021"/>
                  <a:gd name="connsiteX38" fmla="*/ 1335024 w 4336801"/>
                  <a:gd name="connsiteY38" fmla="*/ 2780445 h 2817021"/>
                  <a:gd name="connsiteX39" fmla="*/ 1490472 w 4336801"/>
                  <a:gd name="connsiteY39" fmla="*/ 2743869 h 2817021"/>
                  <a:gd name="connsiteX40" fmla="*/ 1517904 w 4336801"/>
                  <a:gd name="connsiteY40" fmla="*/ 2725581 h 2817021"/>
                  <a:gd name="connsiteX41" fmla="*/ 1545336 w 4336801"/>
                  <a:gd name="connsiteY41" fmla="*/ 2716437 h 2817021"/>
                  <a:gd name="connsiteX42" fmla="*/ 1563624 w 4336801"/>
                  <a:gd name="connsiteY42" fmla="*/ 2689005 h 2817021"/>
                  <a:gd name="connsiteX43" fmla="*/ 1600200 w 4336801"/>
                  <a:gd name="connsiteY43" fmla="*/ 2643285 h 2817021"/>
                  <a:gd name="connsiteX44" fmla="*/ 1682496 w 4336801"/>
                  <a:gd name="connsiteY44" fmla="*/ 2560989 h 2817021"/>
                  <a:gd name="connsiteX45" fmla="*/ 1728216 w 4336801"/>
                  <a:gd name="connsiteY45" fmla="*/ 2496981 h 2817021"/>
                  <a:gd name="connsiteX46" fmla="*/ 1746504 w 4336801"/>
                  <a:gd name="connsiteY46" fmla="*/ 2451261 h 2817021"/>
                  <a:gd name="connsiteX47" fmla="*/ 1755648 w 4336801"/>
                  <a:gd name="connsiteY47" fmla="*/ 2423829 h 2817021"/>
                  <a:gd name="connsiteX48" fmla="*/ 1773936 w 4336801"/>
                  <a:gd name="connsiteY48" fmla="*/ 2396397 h 2817021"/>
                  <a:gd name="connsiteX49" fmla="*/ 1783080 w 4336801"/>
                  <a:gd name="connsiteY49" fmla="*/ 2350677 h 2817021"/>
                  <a:gd name="connsiteX50" fmla="*/ 1801368 w 4336801"/>
                  <a:gd name="connsiteY50" fmla="*/ 2323245 h 2817021"/>
                  <a:gd name="connsiteX51" fmla="*/ 1819656 w 4336801"/>
                  <a:gd name="connsiteY51" fmla="*/ 2250093 h 2817021"/>
                  <a:gd name="connsiteX52" fmla="*/ 1837944 w 4336801"/>
                  <a:gd name="connsiteY52" fmla="*/ 2131221 h 2817021"/>
                  <a:gd name="connsiteX53" fmla="*/ 1847088 w 4336801"/>
                  <a:gd name="connsiteY53" fmla="*/ 2085501 h 2817021"/>
                  <a:gd name="connsiteX54" fmla="*/ 1965960 w 4336801"/>
                  <a:gd name="connsiteY54" fmla="*/ 1957485 h 2817021"/>
                  <a:gd name="connsiteX55" fmla="*/ 2011680 w 4336801"/>
                  <a:gd name="connsiteY55" fmla="*/ 1939197 h 2817021"/>
                  <a:gd name="connsiteX56" fmla="*/ 2112264 w 4336801"/>
                  <a:gd name="connsiteY56" fmla="*/ 1875189 h 2817021"/>
                  <a:gd name="connsiteX57" fmla="*/ 2176272 w 4336801"/>
                  <a:gd name="connsiteY57" fmla="*/ 1838613 h 2817021"/>
                  <a:gd name="connsiteX58" fmla="*/ 2276856 w 4336801"/>
                  <a:gd name="connsiteY58" fmla="*/ 1783749 h 2817021"/>
                  <a:gd name="connsiteX59" fmla="*/ 2313432 w 4336801"/>
                  <a:gd name="connsiteY59" fmla="*/ 1765461 h 2817021"/>
                  <a:gd name="connsiteX60" fmla="*/ 2386584 w 4336801"/>
                  <a:gd name="connsiteY60" fmla="*/ 1747173 h 2817021"/>
                  <a:gd name="connsiteX61" fmla="*/ 2642616 w 4336801"/>
                  <a:gd name="connsiteY61" fmla="*/ 1756317 h 2817021"/>
                  <a:gd name="connsiteX62" fmla="*/ 2679192 w 4336801"/>
                  <a:gd name="connsiteY62" fmla="*/ 1765461 h 2817021"/>
                  <a:gd name="connsiteX63" fmla="*/ 2761488 w 4336801"/>
                  <a:gd name="connsiteY63" fmla="*/ 1774605 h 2817021"/>
                  <a:gd name="connsiteX64" fmla="*/ 2834640 w 4336801"/>
                  <a:gd name="connsiteY64" fmla="*/ 1783749 h 2817021"/>
                  <a:gd name="connsiteX65" fmla="*/ 2953512 w 4336801"/>
                  <a:gd name="connsiteY65" fmla="*/ 1802037 h 2817021"/>
                  <a:gd name="connsiteX66" fmla="*/ 3072384 w 4336801"/>
                  <a:gd name="connsiteY66" fmla="*/ 1811181 h 2817021"/>
                  <a:gd name="connsiteX67" fmla="*/ 3858768 w 4336801"/>
                  <a:gd name="connsiteY67" fmla="*/ 1774605 h 2817021"/>
                  <a:gd name="connsiteX68" fmla="*/ 4334256 w 4336801"/>
                  <a:gd name="connsiteY68" fmla="*/ 595029 h 2817021"/>
                  <a:gd name="connsiteX69" fmla="*/ 3995928 w 4336801"/>
                  <a:gd name="connsiteY69" fmla="*/ 64677 h 2817021"/>
                  <a:gd name="connsiteX70" fmla="*/ 2962656 w 4336801"/>
                  <a:gd name="connsiteY70" fmla="*/ 18957 h 2817021"/>
                  <a:gd name="connsiteX71" fmla="*/ 2697480 w 4336801"/>
                  <a:gd name="connsiteY71" fmla="*/ 156117 h 2817021"/>
                  <a:gd name="connsiteX72" fmla="*/ 2642616 w 4336801"/>
                  <a:gd name="connsiteY72" fmla="*/ 174405 h 2817021"/>
                  <a:gd name="connsiteX73" fmla="*/ 2578608 w 4336801"/>
                  <a:gd name="connsiteY73" fmla="*/ 210981 h 2817021"/>
                  <a:gd name="connsiteX74" fmla="*/ 2523744 w 4336801"/>
                  <a:gd name="connsiteY74" fmla="*/ 247557 h 2817021"/>
                  <a:gd name="connsiteX75" fmla="*/ 2496312 w 4336801"/>
                  <a:gd name="connsiteY75" fmla="*/ 265845 h 2817021"/>
                  <a:gd name="connsiteX76" fmla="*/ 2414016 w 4336801"/>
                  <a:gd name="connsiteY76" fmla="*/ 338997 h 2817021"/>
                  <a:gd name="connsiteX77" fmla="*/ 2395728 w 4336801"/>
                  <a:gd name="connsiteY77" fmla="*/ 366429 h 2817021"/>
                  <a:gd name="connsiteX78" fmla="*/ 2359152 w 4336801"/>
                  <a:gd name="connsiteY78" fmla="*/ 439581 h 2817021"/>
                  <a:gd name="connsiteX79" fmla="*/ 2340864 w 4336801"/>
                  <a:gd name="connsiteY79" fmla="*/ 512733 h 2817021"/>
                  <a:gd name="connsiteX80" fmla="*/ 2322576 w 4336801"/>
                  <a:gd name="connsiteY80" fmla="*/ 604173 h 2817021"/>
                  <a:gd name="connsiteX81" fmla="*/ 2267712 w 4336801"/>
                  <a:gd name="connsiteY81" fmla="*/ 659037 h 2817021"/>
                  <a:gd name="connsiteX82" fmla="*/ 2221992 w 4336801"/>
                  <a:gd name="connsiteY82" fmla="*/ 713901 h 2817021"/>
                  <a:gd name="connsiteX83" fmla="*/ 2167128 w 4336801"/>
                  <a:gd name="connsiteY83" fmla="*/ 759621 h 2817021"/>
                  <a:gd name="connsiteX84" fmla="*/ 2130552 w 4336801"/>
                  <a:gd name="connsiteY84" fmla="*/ 787053 h 2817021"/>
                  <a:gd name="connsiteX85" fmla="*/ 2029968 w 4336801"/>
                  <a:gd name="connsiteY85" fmla="*/ 832773 h 2817021"/>
                  <a:gd name="connsiteX86" fmla="*/ 1947672 w 4336801"/>
                  <a:gd name="connsiteY86" fmla="*/ 841917 h 2817021"/>
                  <a:gd name="connsiteX87" fmla="*/ 1728216 w 4336801"/>
                  <a:gd name="connsiteY87" fmla="*/ 860205 h 2817021"/>
                  <a:gd name="connsiteX88" fmla="*/ 1627632 w 4336801"/>
                  <a:gd name="connsiteY88" fmla="*/ 841917 h 2817021"/>
                  <a:gd name="connsiteX0" fmla="*/ 1627632 w 4336801"/>
                  <a:gd name="connsiteY0" fmla="*/ 841917 h 2817021"/>
                  <a:gd name="connsiteX1" fmla="*/ 1627632 w 4336801"/>
                  <a:gd name="connsiteY1" fmla="*/ 841917 h 2817021"/>
                  <a:gd name="connsiteX2" fmla="*/ 1316736 w 4336801"/>
                  <a:gd name="connsiteY2" fmla="*/ 860205 h 2817021"/>
                  <a:gd name="connsiteX3" fmla="*/ 914400 w 4336801"/>
                  <a:gd name="connsiteY3" fmla="*/ 878493 h 2817021"/>
                  <a:gd name="connsiteX4" fmla="*/ 813816 w 4336801"/>
                  <a:gd name="connsiteY4" fmla="*/ 887637 h 2817021"/>
                  <a:gd name="connsiteX5" fmla="*/ 731520 w 4336801"/>
                  <a:gd name="connsiteY5" fmla="*/ 896781 h 2817021"/>
                  <a:gd name="connsiteX6" fmla="*/ 457200 w 4336801"/>
                  <a:gd name="connsiteY6" fmla="*/ 924213 h 2817021"/>
                  <a:gd name="connsiteX7" fmla="*/ 347472 w 4336801"/>
                  <a:gd name="connsiteY7" fmla="*/ 942501 h 2817021"/>
                  <a:gd name="connsiteX8" fmla="*/ 320040 w 4336801"/>
                  <a:gd name="connsiteY8" fmla="*/ 951645 h 2817021"/>
                  <a:gd name="connsiteX9" fmla="*/ 283464 w 4336801"/>
                  <a:gd name="connsiteY9" fmla="*/ 960789 h 2817021"/>
                  <a:gd name="connsiteX10" fmla="*/ 219456 w 4336801"/>
                  <a:gd name="connsiteY10" fmla="*/ 979077 h 2817021"/>
                  <a:gd name="connsiteX11" fmla="*/ 146304 w 4336801"/>
                  <a:gd name="connsiteY11" fmla="*/ 997365 h 2817021"/>
                  <a:gd name="connsiteX12" fmla="*/ 82296 w 4336801"/>
                  <a:gd name="connsiteY12" fmla="*/ 1024797 h 2817021"/>
                  <a:gd name="connsiteX13" fmla="*/ 36576 w 4336801"/>
                  <a:gd name="connsiteY13" fmla="*/ 1244253 h 2817021"/>
                  <a:gd name="connsiteX14" fmla="*/ 0 w 4336801"/>
                  <a:gd name="connsiteY14" fmla="*/ 1390557 h 2817021"/>
                  <a:gd name="connsiteX15" fmla="*/ 9144 w 4336801"/>
                  <a:gd name="connsiteY15" fmla="*/ 1619157 h 2817021"/>
                  <a:gd name="connsiteX16" fmla="*/ 18288 w 4336801"/>
                  <a:gd name="connsiteY16" fmla="*/ 1701453 h 2817021"/>
                  <a:gd name="connsiteX17" fmla="*/ 27432 w 4336801"/>
                  <a:gd name="connsiteY17" fmla="*/ 1856901 h 2817021"/>
                  <a:gd name="connsiteX18" fmla="*/ 36576 w 4336801"/>
                  <a:gd name="connsiteY18" fmla="*/ 2195229 h 2817021"/>
                  <a:gd name="connsiteX19" fmla="*/ 54864 w 4336801"/>
                  <a:gd name="connsiteY19" fmla="*/ 2341533 h 2817021"/>
                  <a:gd name="connsiteX20" fmla="*/ 64008 w 4336801"/>
                  <a:gd name="connsiteY20" fmla="*/ 2378109 h 2817021"/>
                  <a:gd name="connsiteX21" fmla="*/ 91440 w 4336801"/>
                  <a:gd name="connsiteY21" fmla="*/ 2496981 h 2817021"/>
                  <a:gd name="connsiteX22" fmla="*/ 109728 w 4336801"/>
                  <a:gd name="connsiteY22" fmla="*/ 2524413 h 2817021"/>
                  <a:gd name="connsiteX23" fmla="*/ 118872 w 4336801"/>
                  <a:gd name="connsiteY23" fmla="*/ 2551845 h 2817021"/>
                  <a:gd name="connsiteX24" fmla="*/ 146304 w 4336801"/>
                  <a:gd name="connsiteY24" fmla="*/ 2579277 h 2817021"/>
                  <a:gd name="connsiteX25" fmla="*/ 164592 w 4336801"/>
                  <a:gd name="connsiteY25" fmla="*/ 2606709 h 2817021"/>
                  <a:gd name="connsiteX26" fmla="*/ 173736 w 4336801"/>
                  <a:gd name="connsiteY26" fmla="*/ 2634141 h 2817021"/>
                  <a:gd name="connsiteX27" fmla="*/ 265176 w 4336801"/>
                  <a:gd name="connsiteY27" fmla="*/ 2689005 h 2817021"/>
                  <a:gd name="connsiteX28" fmla="*/ 292608 w 4336801"/>
                  <a:gd name="connsiteY28" fmla="*/ 2707293 h 2817021"/>
                  <a:gd name="connsiteX29" fmla="*/ 347472 w 4336801"/>
                  <a:gd name="connsiteY29" fmla="*/ 2725581 h 2817021"/>
                  <a:gd name="connsiteX30" fmla="*/ 374904 w 4336801"/>
                  <a:gd name="connsiteY30" fmla="*/ 2734725 h 2817021"/>
                  <a:gd name="connsiteX31" fmla="*/ 475488 w 4336801"/>
                  <a:gd name="connsiteY31" fmla="*/ 2771301 h 2817021"/>
                  <a:gd name="connsiteX32" fmla="*/ 594360 w 4336801"/>
                  <a:gd name="connsiteY32" fmla="*/ 2807877 h 2817021"/>
                  <a:gd name="connsiteX33" fmla="*/ 676656 w 4336801"/>
                  <a:gd name="connsiteY33" fmla="*/ 2817021 h 2817021"/>
                  <a:gd name="connsiteX34" fmla="*/ 841248 w 4336801"/>
                  <a:gd name="connsiteY34" fmla="*/ 2798733 h 2817021"/>
                  <a:gd name="connsiteX35" fmla="*/ 923544 w 4336801"/>
                  <a:gd name="connsiteY35" fmla="*/ 2780445 h 2817021"/>
                  <a:gd name="connsiteX36" fmla="*/ 1124712 w 4336801"/>
                  <a:gd name="connsiteY36" fmla="*/ 2789589 h 2817021"/>
                  <a:gd name="connsiteX37" fmla="*/ 1207008 w 4336801"/>
                  <a:gd name="connsiteY37" fmla="*/ 2798733 h 2817021"/>
                  <a:gd name="connsiteX38" fmla="*/ 1335024 w 4336801"/>
                  <a:gd name="connsiteY38" fmla="*/ 2780445 h 2817021"/>
                  <a:gd name="connsiteX39" fmla="*/ 1490472 w 4336801"/>
                  <a:gd name="connsiteY39" fmla="*/ 2743869 h 2817021"/>
                  <a:gd name="connsiteX40" fmla="*/ 1517904 w 4336801"/>
                  <a:gd name="connsiteY40" fmla="*/ 2725581 h 2817021"/>
                  <a:gd name="connsiteX41" fmla="*/ 1545336 w 4336801"/>
                  <a:gd name="connsiteY41" fmla="*/ 2716437 h 2817021"/>
                  <a:gd name="connsiteX42" fmla="*/ 1563624 w 4336801"/>
                  <a:gd name="connsiteY42" fmla="*/ 2689005 h 2817021"/>
                  <a:gd name="connsiteX43" fmla="*/ 1600200 w 4336801"/>
                  <a:gd name="connsiteY43" fmla="*/ 2643285 h 2817021"/>
                  <a:gd name="connsiteX44" fmla="*/ 1682496 w 4336801"/>
                  <a:gd name="connsiteY44" fmla="*/ 2560989 h 2817021"/>
                  <a:gd name="connsiteX45" fmla="*/ 1728216 w 4336801"/>
                  <a:gd name="connsiteY45" fmla="*/ 2496981 h 2817021"/>
                  <a:gd name="connsiteX46" fmla="*/ 1746504 w 4336801"/>
                  <a:gd name="connsiteY46" fmla="*/ 2451261 h 2817021"/>
                  <a:gd name="connsiteX47" fmla="*/ 1755648 w 4336801"/>
                  <a:gd name="connsiteY47" fmla="*/ 2423829 h 2817021"/>
                  <a:gd name="connsiteX48" fmla="*/ 1773936 w 4336801"/>
                  <a:gd name="connsiteY48" fmla="*/ 2396397 h 2817021"/>
                  <a:gd name="connsiteX49" fmla="*/ 1783080 w 4336801"/>
                  <a:gd name="connsiteY49" fmla="*/ 2350677 h 2817021"/>
                  <a:gd name="connsiteX50" fmla="*/ 1801368 w 4336801"/>
                  <a:gd name="connsiteY50" fmla="*/ 2323245 h 2817021"/>
                  <a:gd name="connsiteX51" fmla="*/ 1819656 w 4336801"/>
                  <a:gd name="connsiteY51" fmla="*/ 2250093 h 2817021"/>
                  <a:gd name="connsiteX52" fmla="*/ 1837944 w 4336801"/>
                  <a:gd name="connsiteY52" fmla="*/ 2131221 h 2817021"/>
                  <a:gd name="connsiteX53" fmla="*/ 1847088 w 4336801"/>
                  <a:gd name="connsiteY53" fmla="*/ 2085501 h 2817021"/>
                  <a:gd name="connsiteX54" fmla="*/ 1965960 w 4336801"/>
                  <a:gd name="connsiteY54" fmla="*/ 1957485 h 2817021"/>
                  <a:gd name="connsiteX55" fmla="*/ 2011680 w 4336801"/>
                  <a:gd name="connsiteY55" fmla="*/ 1939197 h 2817021"/>
                  <a:gd name="connsiteX56" fmla="*/ 2112264 w 4336801"/>
                  <a:gd name="connsiteY56" fmla="*/ 1875189 h 2817021"/>
                  <a:gd name="connsiteX57" fmla="*/ 2176272 w 4336801"/>
                  <a:gd name="connsiteY57" fmla="*/ 1838613 h 2817021"/>
                  <a:gd name="connsiteX58" fmla="*/ 2276856 w 4336801"/>
                  <a:gd name="connsiteY58" fmla="*/ 1783749 h 2817021"/>
                  <a:gd name="connsiteX59" fmla="*/ 2313432 w 4336801"/>
                  <a:gd name="connsiteY59" fmla="*/ 1765461 h 2817021"/>
                  <a:gd name="connsiteX60" fmla="*/ 2386584 w 4336801"/>
                  <a:gd name="connsiteY60" fmla="*/ 1747173 h 2817021"/>
                  <a:gd name="connsiteX61" fmla="*/ 2642616 w 4336801"/>
                  <a:gd name="connsiteY61" fmla="*/ 1756317 h 2817021"/>
                  <a:gd name="connsiteX62" fmla="*/ 2679192 w 4336801"/>
                  <a:gd name="connsiteY62" fmla="*/ 1765461 h 2817021"/>
                  <a:gd name="connsiteX63" fmla="*/ 2761488 w 4336801"/>
                  <a:gd name="connsiteY63" fmla="*/ 1774605 h 2817021"/>
                  <a:gd name="connsiteX64" fmla="*/ 2834640 w 4336801"/>
                  <a:gd name="connsiteY64" fmla="*/ 1783749 h 2817021"/>
                  <a:gd name="connsiteX65" fmla="*/ 2953512 w 4336801"/>
                  <a:gd name="connsiteY65" fmla="*/ 1802037 h 2817021"/>
                  <a:gd name="connsiteX66" fmla="*/ 3858768 w 4336801"/>
                  <a:gd name="connsiteY66" fmla="*/ 1774605 h 2817021"/>
                  <a:gd name="connsiteX67" fmla="*/ 4334256 w 4336801"/>
                  <a:gd name="connsiteY67" fmla="*/ 595029 h 2817021"/>
                  <a:gd name="connsiteX68" fmla="*/ 3995928 w 4336801"/>
                  <a:gd name="connsiteY68" fmla="*/ 64677 h 2817021"/>
                  <a:gd name="connsiteX69" fmla="*/ 2962656 w 4336801"/>
                  <a:gd name="connsiteY69" fmla="*/ 18957 h 2817021"/>
                  <a:gd name="connsiteX70" fmla="*/ 2697480 w 4336801"/>
                  <a:gd name="connsiteY70" fmla="*/ 156117 h 2817021"/>
                  <a:gd name="connsiteX71" fmla="*/ 2642616 w 4336801"/>
                  <a:gd name="connsiteY71" fmla="*/ 174405 h 2817021"/>
                  <a:gd name="connsiteX72" fmla="*/ 2578608 w 4336801"/>
                  <a:gd name="connsiteY72" fmla="*/ 210981 h 2817021"/>
                  <a:gd name="connsiteX73" fmla="*/ 2523744 w 4336801"/>
                  <a:gd name="connsiteY73" fmla="*/ 247557 h 2817021"/>
                  <a:gd name="connsiteX74" fmla="*/ 2496312 w 4336801"/>
                  <a:gd name="connsiteY74" fmla="*/ 265845 h 2817021"/>
                  <a:gd name="connsiteX75" fmla="*/ 2414016 w 4336801"/>
                  <a:gd name="connsiteY75" fmla="*/ 338997 h 2817021"/>
                  <a:gd name="connsiteX76" fmla="*/ 2395728 w 4336801"/>
                  <a:gd name="connsiteY76" fmla="*/ 366429 h 2817021"/>
                  <a:gd name="connsiteX77" fmla="*/ 2359152 w 4336801"/>
                  <a:gd name="connsiteY77" fmla="*/ 439581 h 2817021"/>
                  <a:gd name="connsiteX78" fmla="*/ 2340864 w 4336801"/>
                  <a:gd name="connsiteY78" fmla="*/ 512733 h 2817021"/>
                  <a:gd name="connsiteX79" fmla="*/ 2322576 w 4336801"/>
                  <a:gd name="connsiteY79" fmla="*/ 604173 h 2817021"/>
                  <a:gd name="connsiteX80" fmla="*/ 2267712 w 4336801"/>
                  <a:gd name="connsiteY80" fmla="*/ 659037 h 2817021"/>
                  <a:gd name="connsiteX81" fmla="*/ 2221992 w 4336801"/>
                  <a:gd name="connsiteY81" fmla="*/ 713901 h 2817021"/>
                  <a:gd name="connsiteX82" fmla="*/ 2167128 w 4336801"/>
                  <a:gd name="connsiteY82" fmla="*/ 759621 h 2817021"/>
                  <a:gd name="connsiteX83" fmla="*/ 2130552 w 4336801"/>
                  <a:gd name="connsiteY83" fmla="*/ 787053 h 2817021"/>
                  <a:gd name="connsiteX84" fmla="*/ 2029968 w 4336801"/>
                  <a:gd name="connsiteY84" fmla="*/ 832773 h 2817021"/>
                  <a:gd name="connsiteX85" fmla="*/ 1947672 w 4336801"/>
                  <a:gd name="connsiteY85" fmla="*/ 841917 h 2817021"/>
                  <a:gd name="connsiteX86" fmla="*/ 1728216 w 4336801"/>
                  <a:gd name="connsiteY86" fmla="*/ 860205 h 2817021"/>
                  <a:gd name="connsiteX87" fmla="*/ 1627632 w 4336801"/>
                  <a:gd name="connsiteY87" fmla="*/ 841917 h 2817021"/>
                  <a:gd name="connsiteX0" fmla="*/ 1627632 w 4336801"/>
                  <a:gd name="connsiteY0" fmla="*/ 841917 h 2817021"/>
                  <a:gd name="connsiteX1" fmla="*/ 1627632 w 4336801"/>
                  <a:gd name="connsiteY1" fmla="*/ 841917 h 2817021"/>
                  <a:gd name="connsiteX2" fmla="*/ 1316736 w 4336801"/>
                  <a:gd name="connsiteY2" fmla="*/ 860205 h 2817021"/>
                  <a:gd name="connsiteX3" fmla="*/ 914400 w 4336801"/>
                  <a:gd name="connsiteY3" fmla="*/ 878493 h 2817021"/>
                  <a:gd name="connsiteX4" fmla="*/ 813816 w 4336801"/>
                  <a:gd name="connsiteY4" fmla="*/ 887637 h 2817021"/>
                  <a:gd name="connsiteX5" fmla="*/ 731520 w 4336801"/>
                  <a:gd name="connsiteY5" fmla="*/ 896781 h 2817021"/>
                  <a:gd name="connsiteX6" fmla="*/ 457200 w 4336801"/>
                  <a:gd name="connsiteY6" fmla="*/ 924213 h 2817021"/>
                  <a:gd name="connsiteX7" fmla="*/ 347472 w 4336801"/>
                  <a:gd name="connsiteY7" fmla="*/ 942501 h 2817021"/>
                  <a:gd name="connsiteX8" fmla="*/ 320040 w 4336801"/>
                  <a:gd name="connsiteY8" fmla="*/ 951645 h 2817021"/>
                  <a:gd name="connsiteX9" fmla="*/ 283464 w 4336801"/>
                  <a:gd name="connsiteY9" fmla="*/ 960789 h 2817021"/>
                  <a:gd name="connsiteX10" fmla="*/ 219456 w 4336801"/>
                  <a:gd name="connsiteY10" fmla="*/ 979077 h 2817021"/>
                  <a:gd name="connsiteX11" fmla="*/ 146304 w 4336801"/>
                  <a:gd name="connsiteY11" fmla="*/ 997365 h 2817021"/>
                  <a:gd name="connsiteX12" fmla="*/ 82296 w 4336801"/>
                  <a:gd name="connsiteY12" fmla="*/ 1024797 h 2817021"/>
                  <a:gd name="connsiteX13" fmla="*/ 36576 w 4336801"/>
                  <a:gd name="connsiteY13" fmla="*/ 1244253 h 2817021"/>
                  <a:gd name="connsiteX14" fmla="*/ 0 w 4336801"/>
                  <a:gd name="connsiteY14" fmla="*/ 1390557 h 2817021"/>
                  <a:gd name="connsiteX15" fmla="*/ 9144 w 4336801"/>
                  <a:gd name="connsiteY15" fmla="*/ 1619157 h 2817021"/>
                  <a:gd name="connsiteX16" fmla="*/ 18288 w 4336801"/>
                  <a:gd name="connsiteY16" fmla="*/ 1701453 h 2817021"/>
                  <a:gd name="connsiteX17" fmla="*/ 27432 w 4336801"/>
                  <a:gd name="connsiteY17" fmla="*/ 1856901 h 2817021"/>
                  <a:gd name="connsiteX18" fmla="*/ 36576 w 4336801"/>
                  <a:gd name="connsiteY18" fmla="*/ 2195229 h 2817021"/>
                  <a:gd name="connsiteX19" fmla="*/ 54864 w 4336801"/>
                  <a:gd name="connsiteY19" fmla="*/ 2341533 h 2817021"/>
                  <a:gd name="connsiteX20" fmla="*/ 64008 w 4336801"/>
                  <a:gd name="connsiteY20" fmla="*/ 2378109 h 2817021"/>
                  <a:gd name="connsiteX21" fmla="*/ 91440 w 4336801"/>
                  <a:gd name="connsiteY21" fmla="*/ 2496981 h 2817021"/>
                  <a:gd name="connsiteX22" fmla="*/ 109728 w 4336801"/>
                  <a:gd name="connsiteY22" fmla="*/ 2524413 h 2817021"/>
                  <a:gd name="connsiteX23" fmla="*/ 118872 w 4336801"/>
                  <a:gd name="connsiteY23" fmla="*/ 2551845 h 2817021"/>
                  <a:gd name="connsiteX24" fmla="*/ 146304 w 4336801"/>
                  <a:gd name="connsiteY24" fmla="*/ 2579277 h 2817021"/>
                  <a:gd name="connsiteX25" fmla="*/ 164592 w 4336801"/>
                  <a:gd name="connsiteY25" fmla="*/ 2606709 h 2817021"/>
                  <a:gd name="connsiteX26" fmla="*/ 173736 w 4336801"/>
                  <a:gd name="connsiteY26" fmla="*/ 2634141 h 2817021"/>
                  <a:gd name="connsiteX27" fmla="*/ 265176 w 4336801"/>
                  <a:gd name="connsiteY27" fmla="*/ 2689005 h 2817021"/>
                  <a:gd name="connsiteX28" fmla="*/ 292608 w 4336801"/>
                  <a:gd name="connsiteY28" fmla="*/ 2707293 h 2817021"/>
                  <a:gd name="connsiteX29" fmla="*/ 347472 w 4336801"/>
                  <a:gd name="connsiteY29" fmla="*/ 2725581 h 2817021"/>
                  <a:gd name="connsiteX30" fmla="*/ 374904 w 4336801"/>
                  <a:gd name="connsiteY30" fmla="*/ 2734725 h 2817021"/>
                  <a:gd name="connsiteX31" fmla="*/ 475488 w 4336801"/>
                  <a:gd name="connsiteY31" fmla="*/ 2771301 h 2817021"/>
                  <a:gd name="connsiteX32" fmla="*/ 594360 w 4336801"/>
                  <a:gd name="connsiteY32" fmla="*/ 2807877 h 2817021"/>
                  <a:gd name="connsiteX33" fmla="*/ 676656 w 4336801"/>
                  <a:gd name="connsiteY33" fmla="*/ 2817021 h 2817021"/>
                  <a:gd name="connsiteX34" fmla="*/ 841248 w 4336801"/>
                  <a:gd name="connsiteY34" fmla="*/ 2798733 h 2817021"/>
                  <a:gd name="connsiteX35" fmla="*/ 923544 w 4336801"/>
                  <a:gd name="connsiteY35" fmla="*/ 2780445 h 2817021"/>
                  <a:gd name="connsiteX36" fmla="*/ 1124712 w 4336801"/>
                  <a:gd name="connsiteY36" fmla="*/ 2789589 h 2817021"/>
                  <a:gd name="connsiteX37" fmla="*/ 1207008 w 4336801"/>
                  <a:gd name="connsiteY37" fmla="*/ 2798733 h 2817021"/>
                  <a:gd name="connsiteX38" fmla="*/ 1335024 w 4336801"/>
                  <a:gd name="connsiteY38" fmla="*/ 2780445 h 2817021"/>
                  <a:gd name="connsiteX39" fmla="*/ 1490472 w 4336801"/>
                  <a:gd name="connsiteY39" fmla="*/ 2743869 h 2817021"/>
                  <a:gd name="connsiteX40" fmla="*/ 1517904 w 4336801"/>
                  <a:gd name="connsiteY40" fmla="*/ 2725581 h 2817021"/>
                  <a:gd name="connsiteX41" fmla="*/ 1545336 w 4336801"/>
                  <a:gd name="connsiteY41" fmla="*/ 2716437 h 2817021"/>
                  <a:gd name="connsiteX42" fmla="*/ 1563624 w 4336801"/>
                  <a:gd name="connsiteY42" fmla="*/ 2689005 h 2817021"/>
                  <a:gd name="connsiteX43" fmla="*/ 1600200 w 4336801"/>
                  <a:gd name="connsiteY43" fmla="*/ 2643285 h 2817021"/>
                  <a:gd name="connsiteX44" fmla="*/ 1682496 w 4336801"/>
                  <a:gd name="connsiteY44" fmla="*/ 2560989 h 2817021"/>
                  <a:gd name="connsiteX45" fmla="*/ 1728216 w 4336801"/>
                  <a:gd name="connsiteY45" fmla="*/ 2496981 h 2817021"/>
                  <a:gd name="connsiteX46" fmla="*/ 1746504 w 4336801"/>
                  <a:gd name="connsiteY46" fmla="*/ 2451261 h 2817021"/>
                  <a:gd name="connsiteX47" fmla="*/ 1755648 w 4336801"/>
                  <a:gd name="connsiteY47" fmla="*/ 2423829 h 2817021"/>
                  <a:gd name="connsiteX48" fmla="*/ 1773936 w 4336801"/>
                  <a:gd name="connsiteY48" fmla="*/ 2396397 h 2817021"/>
                  <a:gd name="connsiteX49" fmla="*/ 1783080 w 4336801"/>
                  <a:gd name="connsiteY49" fmla="*/ 2350677 h 2817021"/>
                  <a:gd name="connsiteX50" fmla="*/ 1801368 w 4336801"/>
                  <a:gd name="connsiteY50" fmla="*/ 2323245 h 2817021"/>
                  <a:gd name="connsiteX51" fmla="*/ 1819656 w 4336801"/>
                  <a:gd name="connsiteY51" fmla="*/ 2250093 h 2817021"/>
                  <a:gd name="connsiteX52" fmla="*/ 1837944 w 4336801"/>
                  <a:gd name="connsiteY52" fmla="*/ 2131221 h 2817021"/>
                  <a:gd name="connsiteX53" fmla="*/ 1847088 w 4336801"/>
                  <a:gd name="connsiteY53" fmla="*/ 2085501 h 2817021"/>
                  <a:gd name="connsiteX54" fmla="*/ 1965960 w 4336801"/>
                  <a:gd name="connsiteY54" fmla="*/ 1957485 h 2817021"/>
                  <a:gd name="connsiteX55" fmla="*/ 2011680 w 4336801"/>
                  <a:gd name="connsiteY55" fmla="*/ 1939197 h 2817021"/>
                  <a:gd name="connsiteX56" fmla="*/ 2112264 w 4336801"/>
                  <a:gd name="connsiteY56" fmla="*/ 1875189 h 2817021"/>
                  <a:gd name="connsiteX57" fmla="*/ 2176272 w 4336801"/>
                  <a:gd name="connsiteY57" fmla="*/ 1838613 h 2817021"/>
                  <a:gd name="connsiteX58" fmla="*/ 2276856 w 4336801"/>
                  <a:gd name="connsiteY58" fmla="*/ 1783749 h 2817021"/>
                  <a:gd name="connsiteX59" fmla="*/ 2313432 w 4336801"/>
                  <a:gd name="connsiteY59" fmla="*/ 1765461 h 2817021"/>
                  <a:gd name="connsiteX60" fmla="*/ 2386584 w 4336801"/>
                  <a:gd name="connsiteY60" fmla="*/ 1747173 h 2817021"/>
                  <a:gd name="connsiteX61" fmla="*/ 2642616 w 4336801"/>
                  <a:gd name="connsiteY61" fmla="*/ 1756317 h 2817021"/>
                  <a:gd name="connsiteX62" fmla="*/ 2679192 w 4336801"/>
                  <a:gd name="connsiteY62" fmla="*/ 1765461 h 2817021"/>
                  <a:gd name="connsiteX63" fmla="*/ 2761488 w 4336801"/>
                  <a:gd name="connsiteY63" fmla="*/ 1774605 h 2817021"/>
                  <a:gd name="connsiteX64" fmla="*/ 2834640 w 4336801"/>
                  <a:gd name="connsiteY64" fmla="*/ 1783749 h 2817021"/>
                  <a:gd name="connsiteX65" fmla="*/ 3858768 w 4336801"/>
                  <a:gd name="connsiteY65" fmla="*/ 1774605 h 2817021"/>
                  <a:gd name="connsiteX66" fmla="*/ 4334256 w 4336801"/>
                  <a:gd name="connsiteY66" fmla="*/ 595029 h 2817021"/>
                  <a:gd name="connsiteX67" fmla="*/ 3995928 w 4336801"/>
                  <a:gd name="connsiteY67" fmla="*/ 64677 h 2817021"/>
                  <a:gd name="connsiteX68" fmla="*/ 2962656 w 4336801"/>
                  <a:gd name="connsiteY68" fmla="*/ 18957 h 2817021"/>
                  <a:gd name="connsiteX69" fmla="*/ 2697480 w 4336801"/>
                  <a:gd name="connsiteY69" fmla="*/ 156117 h 2817021"/>
                  <a:gd name="connsiteX70" fmla="*/ 2642616 w 4336801"/>
                  <a:gd name="connsiteY70" fmla="*/ 174405 h 2817021"/>
                  <a:gd name="connsiteX71" fmla="*/ 2578608 w 4336801"/>
                  <a:gd name="connsiteY71" fmla="*/ 210981 h 2817021"/>
                  <a:gd name="connsiteX72" fmla="*/ 2523744 w 4336801"/>
                  <a:gd name="connsiteY72" fmla="*/ 247557 h 2817021"/>
                  <a:gd name="connsiteX73" fmla="*/ 2496312 w 4336801"/>
                  <a:gd name="connsiteY73" fmla="*/ 265845 h 2817021"/>
                  <a:gd name="connsiteX74" fmla="*/ 2414016 w 4336801"/>
                  <a:gd name="connsiteY74" fmla="*/ 338997 h 2817021"/>
                  <a:gd name="connsiteX75" fmla="*/ 2395728 w 4336801"/>
                  <a:gd name="connsiteY75" fmla="*/ 366429 h 2817021"/>
                  <a:gd name="connsiteX76" fmla="*/ 2359152 w 4336801"/>
                  <a:gd name="connsiteY76" fmla="*/ 439581 h 2817021"/>
                  <a:gd name="connsiteX77" fmla="*/ 2340864 w 4336801"/>
                  <a:gd name="connsiteY77" fmla="*/ 512733 h 2817021"/>
                  <a:gd name="connsiteX78" fmla="*/ 2322576 w 4336801"/>
                  <a:gd name="connsiteY78" fmla="*/ 604173 h 2817021"/>
                  <a:gd name="connsiteX79" fmla="*/ 2267712 w 4336801"/>
                  <a:gd name="connsiteY79" fmla="*/ 659037 h 2817021"/>
                  <a:gd name="connsiteX80" fmla="*/ 2221992 w 4336801"/>
                  <a:gd name="connsiteY80" fmla="*/ 713901 h 2817021"/>
                  <a:gd name="connsiteX81" fmla="*/ 2167128 w 4336801"/>
                  <a:gd name="connsiteY81" fmla="*/ 759621 h 2817021"/>
                  <a:gd name="connsiteX82" fmla="*/ 2130552 w 4336801"/>
                  <a:gd name="connsiteY82" fmla="*/ 787053 h 2817021"/>
                  <a:gd name="connsiteX83" fmla="*/ 2029968 w 4336801"/>
                  <a:gd name="connsiteY83" fmla="*/ 832773 h 2817021"/>
                  <a:gd name="connsiteX84" fmla="*/ 1947672 w 4336801"/>
                  <a:gd name="connsiteY84" fmla="*/ 841917 h 2817021"/>
                  <a:gd name="connsiteX85" fmla="*/ 1728216 w 4336801"/>
                  <a:gd name="connsiteY85" fmla="*/ 860205 h 2817021"/>
                  <a:gd name="connsiteX86" fmla="*/ 1627632 w 4336801"/>
                  <a:gd name="connsiteY86" fmla="*/ 841917 h 2817021"/>
                  <a:gd name="connsiteX0" fmla="*/ 1627632 w 4336801"/>
                  <a:gd name="connsiteY0" fmla="*/ 841917 h 2817021"/>
                  <a:gd name="connsiteX1" fmla="*/ 1627632 w 4336801"/>
                  <a:gd name="connsiteY1" fmla="*/ 841917 h 2817021"/>
                  <a:gd name="connsiteX2" fmla="*/ 1316736 w 4336801"/>
                  <a:gd name="connsiteY2" fmla="*/ 860205 h 2817021"/>
                  <a:gd name="connsiteX3" fmla="*/ 914400 w 4336801"/>
                  <a:gd name="connsiteY3" fmla="*/ 878493 h 2817021"/>
                  <a:gd name="connsiteX4" fmla="*/ 813816 w 4336801"/>
                  <a:gd name="connsiteY4" fmla="*/ 887637 h 2817021"/>
                  <a:gd name="connsiteX5" fmla="*/ 731520 w 4336801"/>
                  <a:gd name="connsiteY5" fmla="*/ 896781 h 2817021"/>
                  <a:gd name="connsiteX6" fmla="*/ 457200 w 4336801"/>
                  <a:gd name="connsiteY6" fmla="*/ 924213 h 2817021"/>
                  <a:gd name="connsiteX7" fmla="*/ 347472 w 4336801"/>
                  <a:gd name="connsiteY7" fmla="*/ 942501 h 2817021"/>
                  <a:gd name="connsiteX8" fmla="*/ 320040 w 4336801"/>
                  <a:gd name="connsiteY8" fmla="*/ 951645 h 2817021"/>
                  <a:gd name="connsiteX9" fmla="*/ 283464 w 4336801"/>
                  <a:gd name="connsiteY9" fmla="*/ 960789 h 2817021"/>
                  <a:gd name="connsiteX10" fmla="*/ 219456 w 4336801"/>
                  <a:gd name="connsiteY10" fmla="*/ 979077 h 2817021"/>
                  <a:gd name="connsiteX11" fmla="*/ 146304 w 4336801"/>
                  <a:gd name="connsiteY11" fmla="*/ 997365 h 2817021"/>
                  <a:gd name="connsiteX12" fmla="*/ 82296 w 4336801"/>
                  <a:gd name="connsiteY12" fmla="*/ 1024797 h 2817021"/>
                  <a:gd name="connsiteX13" fmla="*/ 36576 w 4336801"/>
                  <a:gd name="connsiteY13" fmla="*/ 1244253 h 2817021"/>
                  <a:gd name="connsiteX14" fmla="*/ 0 w 4336801"/>
                  <a:gd name="connsiteY14" fmla="*/ 1390557 h 2817021"/>
                  <a:gd name="connsiteX15" fmla="*/ 9144 w 4336801"/>
                  <a:gd name="connsiteY15" fmla="*/ 1619157 h 2817021"/>
                  <a:gd name="connsiteX16" fmla="*/ 18288 w 4336801"/>
                  <a:gd name="connsiteY16" fmla="*/ 1701453 h 2817021"/>
                  <a:gd name="connsiteX17" fmla="*/ 27432 w 4336801"/>
                  <a:gd name="connsiteY17" fmla="*/ 1856901 h 2817021"/>
                  <a:gd name="connsiteX18" fmla="*/ 36576 w 4336801"/>
                  <a:gd name="connsiteY18" fmla="*/ 2195229 h 2817021"/>
                  <a:gd name="connsiteX19" fmla="*/ 54864 w 4336801"/>
                  <a:gd name="connsiteY19" fmla="*/ 2341533 h 2817021"/>
                  <a:gd name="connsiteX20" fmla="*/ 64008 w 4336801"/>
                  <a:gd name="connsiteY20" fmla="*/ 2378109 h 2817021"/>
                  <a:gd name="connsiteX21" fmla="*/ 91440 w 4336801"/>
                  <a:gd name="connsiteY21" fmla="*/ 2496981 h 2817021"/>
                  <a:gd name="connsiteX22" fmla="*/ 109728 w 4336801"/>
                  <a:gd name="connsiteY22" fmla="*/ 2524413 h 2817021"/>
                  <a:gd name="connsiteX23" fmla="*/ 118872 w 4336801"/>
                  <a:gd name="connsiteY23" fmla="*/ 2551845 h 2817021"/>
                  <a:gd name="connsiteX24" fmla="*/ 146304 w 4336801"/>
                  <a:gd name="connsiteY24" fmla="*/ 2579277 h 2817021"/>
                  <a:gd name="connsiteX25" fmla="*/ 164592 w 4336801"/>
                  <a:gd name="connsiteY25" fmla="*/ 2606709 h 2817021"/>
                  <a:gd name="connsiteX26" fmla="*/ 173736 w 4336801"/>
                  <a:gd name="connsiteY26" fmla="*/ 2634141 h 2817021"/>
                  <a:gd name="connsiteX27" fmla="*/ 265176 w 4336801"/>
                  <a:gd name="connsiteY27" fmla="*/ 2689005 h 2817021"/>
                  <a:gd name="connsiteX28" fmla="*/ 292608 w 4336801"/>
                  <a:gd name="connsiteY28" fmla="*/ 2707293 h 2817021"/>
                  <a:gd name="connsiteX29" fmla="*/ 347472 w 4336801"/>
                  <a:gd name="connsiteY29" fmla="*/ 2725581 h 2817021"/>
                  <a:gd name="connsiteX30" fmla="*/ 374904 w 4336801"/>
                  <a:gd name="connsiteY30" fmla="*/ 2734725 h 2817021"/>
                  <a:gd name="connsiteX31" fmla="*/ 475488 w 4336801"/>
                  <a:gd name="connsiteY31" fmla="*/ 2771301 h 2817021"/>
                  <a:gd name="connsiteX32" fmla="*/ 594360 w 4336801"/>
                  <a:gd name="connsiteY32" fmla="*/ 2807877 h 2817021"/>
                  <a:gd name="connsiteX33" fmla="*/ 676656 w 4336801"/>
                  <a:gd name="connsiteY33" fmla="*/ 2817021 h 2817021"/>
                  <a:gd name="connsiteX34" fmla="*/ 841248 w 4336801"/>
                  <a:gd name="connsiteY34" fmla="*/ 2798733 h 2817021"/>
                  <a:gd name="connsiteX35" fmla="*/ 923544 w 4336801"/>
                  <a:gd name="connsiteY35" fmla="*/ 2780445 h 2817021"/>
                  <a:gd name="connsiteX36" fmla="*/ 1124712 w 4336801"/>
                  <a:gd name="connsiteY36" fmla="*/ 2789589 h 2817021"/>
                  <a:gd name="connsiteX37" fmla="*/ 1207008 w 4336801"/>
                  <a:gd name="connsiteY37" fmla="*/ 2798733 h 2817021"/>
                  <a:gd name="connsiteX38" fmla="*/ 1335024 w 4336801"/>
                  <a:gd name="connsiteY38" fmla="*/ 2780445 h 2817021"/>
                  <a:gd name="connsiteX39" fmla="*/ 1490472 w 4336801"/>
                  <a:gd name="connsiteY39" fmla="*/ 2743869 h 2817021"/>
                  <a:gd name="connsiteX40" fmla="*/ 1517904 w 4336801"/>
                  <a:gd name="connsiteY40" fmla="*/ 2725581 h 2817021"/>
                  <a:gd name="connsiteX41" fmla="*/ 1545336 w 4336801"/>
                  <a:gd name="connsiteY41" fmla="*/ 2716437 h 2817021"/>
                  <a:gd name="connsiteX42" fmla="*/ 1563624 w 4336801"/>
                  <a:gd name="connsiteY42" fmla="*/ 2689005 h 2817021"/>
                  <a:gd name="connsiteX43" fmla="*/ 1600200 w 4336801"/>
                  <a:gd name="connsiteY43" fmla="*/ 2643285 h 2817021"/>
                  <a:gd name="connsiteX44" fmla="*/ 1682496 w 4336801"/>
                  <a:gd name="connsiteY44" fmla="*/ 2560989 h 2817021"/>
                  <a:gd name="connsiteX45" fmla="*/ 1728216 w 4336801"/>
                  <a:gd name="connsiteY45" fmla="*/ 2496981 h 2817021"/>
                  <a:gd name="connsiteX46" fmla="*/ 1746504 w 4336801"/>
                  <a:gd name="connsiteY46" fmla="*/ 2451261 h 2817021"/>
                  <a:gd name="connsiteX47" fmla="*/ 1755648 w 4336801"/>
                  <a:gd name="connsiteY47" fmla="*/ 2423829 h 2817021"/>
                  <a:gd name="connsiteX48" fmla="*/ 1773936 w 4336801"/>
                  <a:gd name="connsiteY48" fmla="*/ 2396397 h 2817021"/>
                  <a:gd name="connsiteX49" fmla="*/ 1783080 w 4336801"/>
                  <a:gd name="connsiteY49" fmla="*/ 2350677 h 2817021"/>
                  <a:gd name="connsiteX50" fmla="*/ 1801368 w 4336801"/>
                  <a:gd name="connsiteY50" fmla="*/ 2323245 h 2817021"/>
                  <a:gd name="connsiteX51" fmla="*/ 1819656 w 4336801"/>
                  <a:gd name="connsiteY51" fmla="*/ 2250093 h 2817021"/>
                  <a:gd name="connsiteX52" fmla="*/ 1837944 w 4336801"/>
                  <a:gd name="connsiteY52" fmla="*/ 2131221 h 2817021"/>
                  <a:gd name="connsiteX53" fmla="*/ 1847088 w 4336801"/>
                  <a:gd name="connsiteY53" fmla="*/ 2085501 h 2817021"/>
                  <a:gd name="connsiteX54" fmla="*/ 1965960 w 4336801"/>
                  <a:gd name="connsiteY54" fmla="*/ 1957485 h 2817021"/>
                  <a:gd name="connsiteX55" fmla="*/ 2011680 w 4336801"/>
                  <a:gd name="connsiteY55" fmla="*/ 1939197 h 2817021"/>
                  <a:gd name="connsiteX56" fmla="*/ 2112264 w 4336801"/>
                  <a:gd name="connsiteY56" fmla="*/ 1875189 h 2817021"/>
                  <a:gd name="connsiteX57" fmla="*/ 2176272 w 4336801"/>
                  <a:gd name="connsiteY57" fmla="*/ 1838613 h 2817021"/>
                  <a:gd name="connsiteX58" fmla="*/ 2276856 w 4336801"/>
                  <a:gd name="connsiteY58" fmla="*/ 1783749 h 2817021"/>
                  <a:gd name="connsiteX59" fmla="*/ 2313432 w 4336801"/>
                  <a:gd name="connsiteY59" fmla="*/ 1765461 h 2817021"/>
                  <a:gd name="connsiteX60" fmla="*/ 2386584 w 4336801"/>
                  <a:gd name="connsiteY60" fmla="*/ 1747173 h 2817021"/>
                  <a:gd name="connsiteX61" fmla="*/ 2642616 w 4336801"/>
                  <a:gd name="connsiteY61" fmla="*/ 1756317 h 2817021"/>
                  <a:gd name="connsiteX62" fmla="*/ 2679192 w 4336801"/>
                  <a:gd name="connsiteY62" fmla="*/ 1765461 h 2817021"/>
                  <a:gd name="connsiteX63" fmla="*/ 2761488 w 4336801"/>
                  <a:gd name="connsiteY63" fmla="*/ 1774605 h 2817021"/>
                  <a:gd name="connsiteX64" fmla="*/ 3858768 w 4336801"/>
                  <a:gd name="connsiteY64" fmla="*/ 1774605 h 2817021"/>
                  <a:gd name="connsiteX65" fmla="*/ 4334256 w 4336801"/>
                  <a:gd name="connsiteY65" fmla="*/ 595029 h 2817021"/>
                  <a:gd name="connsiteX66" fmla="*/ 3995928 w 4336801"/>
                  <a:gd name="connsiteY66" fmla="*/ 64677 h 2817021"/>
                  <a:gd name="connsiteX67" fmla="*/ 2962656 w 4336801"/>
                  <a:gd name="connsiteY67" fmla="*/ 18957 h 2817021"/>
                  <a:gd name="connsiteX68" fmla="*/ 2697480 w 4336801"/>
                  <a:gd name="connsiteY68" fmla="*/ 156117 h 2817021"/>
                  <a:gd name="connsiteX69" fmla="*/ 2642616 w 4336801"/>
                  <a:gd name="connsiteY69" fmla="*/ 174405 h 2817021"/>
                  <a:gd name="connsiteX70" fmla="*/ 2578608 w 4336801"/>
                  <a:gd name="connsiteY70" fmla="*/ 210981 h 2817021"/>
                  <a:gd name="connsiteX71" fmla="*/ 2523744 w 4336801"/>
                  <a:gd name="connsiteY71" fmla="*/ 247557 h 2817021"/>
                  <a:gd name="connsiteX72" fmla="*/ 2496312 w 4336801"/>
                  <a:gd name="connsiteY72" fmla="*/ 265845 h 2817021"/>
                  <a:gd name="connsiteX73" fmla="*/ 2414016 w 4336801"/>
                  <a:gd name="connsiteY73" fmla="*/ 338997 h 2817021"/>
                  <a:gd name="connsiteX74" fmla="*/ 2395728 w 4336801"/>
                  <a:gd name="connsiteY74" fmla="*/ 366429 h 2817021"/>
                  <a:gd name="connsiteX75" fmla="*/ 2359152 w 4336801"/>
                  <a:gd name="connsiteY75" fmla="*/ 439581 h 2817021"/>
                  <a:gd name="connsiteX76" fmla="*/ 2340864 w 4336801"/>
                  <a:gd name="connsiteY76" fmla="*/ 512733 h 2817021"/>
                  <a:gd name="connsiteX77" fmla="*/ 2322576 w 4336801"/>
                  <a:gd name="connsiteY77" fmla="*/ 604173 h 2817021"/>
                  <a:gd name="connsiteX78" fmla="*/ 2267712 w 4336801"/>
                  <a:gd name="connsiteY78" fmla="*/ 659037 h 2817021"/>
                  <a:gd name="connsiteX79" fmla="*/ 2221992 w 4336801"/>
                  <a:gd name="connsiteY79" fmla="*/ 713901 h 2817021"/>
                  <a:gd name="connsiteX80" fmla="*/ 2167128 w 4336801"/>
                  <a:gd name="connsiteY80" fmla="*/ 759621 h 2817021"/>
                  <a:gd name="connsiteX81" fmla="*/ 2130552 w 4336801"/>
                  <a:gd name="connsiteY81" fmla="*/ 787053 h 2817021"/>
                  <a:gd name="connsiteX82" fmla="*/ 2029968 w 4336801"/>
                  <a:gd name="connsiteY82" fmla="*/ 832773 h 2817021"/>
                  <a:gd name="connsiteX83" fmla="*/ 1947672 w 4336801"/>
                  <a:gd name="connsiteY83" fmla="*/ 841917 h 2817021"/>
                  <a:gd name="connsiteX84" fmla="*/ 1728216 w 4336801"/>
                  <a:gd name="connsiteY84" fmla="*/ 860205 h 2817021"/>
                  <a:gd name="connsiteX85" fmla="*/ 1627632 w 4336801"/>
                  <a:gd name="connsiteY85" fmla="*/ 841917 h 2817021"/>
                  <a:gd name="connsiteX0" fmla="*/ 1627632 w 4336801"/>
                  <a:gd name="connsiteY0" fmla="*/ 841917 h 2817021"/>
                  <a:gd name="connsiteX1" fmla="*/ 1627632 w 4336801"/>
                  <a:gd name="connsiteY1" fmla="*/ 841917 h 2817021"/>
                  <a:gd name="connsiteX2" fmla="*/ 1316736 w 4336801"/>
                  <a:gd name="connsiteY2" fmla="*/ 860205 h 2817021"/>
                  <a:gd name="connsiteX3" fmla="*/ 914400 w 4336801"/>
                  <a:gd name="connsiteY3" fmla="*/ 878493 h 2817021"/>
                  <a:gd name="connsiteX4" fmla="*/ 813816 w 4336801"/>
                  <a:gd name="connsiteY4" fmla="*/ 887637 h 2817021"/>
                  <a:gd name="connsiteX5" fmla="*/ 731520 w 4336801"/>
                  <a:gd name="connsiteY5" fmla="*/ 896781 h 2817021"/>
                  <a:gd name="connsiteX6" fmla="*/ 457200 w 4336801"/>
                  <a:gd name="connsiteY6" fmla="*/ 924213 h 2817021"/>
                  <a:gd name="connsiteX7" fmla="*/ 347472 w 4336801"/>
                  <a:gd name="connsiteY7" fmla="*/ 942501 h 2817021"/>
                  <a:gd name="connsiteX8" fmla="*/ 320040 w 4336801"/>
                  <a:gd name="connsiteY8" fmla="*/ 951645 h 2817021"/>
                  <a:gd name="connsiteX9" fmla="*/ 283464 w 4336801"/>
                  <a:gd name="connsiteY9" fmla="*/ 960789 h 2817021"/>
                  <a:gd name="connsiteX10" fmla="*/ 219456 w 4336801"/>
                  <a:gd name="connsiteY10" fmla="*/ 979077 h 2817021"/>
                  <a:gd name="connsiteX11" fmla="*/ 146304 w 4336801"/>
                  <a:gd name="connsiteY11" fmla="*/ 997365 h 2817021"/>
                  <a:gd name="connsiteX12" fmla="*/ 82296 w 4336801"/>
                  <a:gd name="connsiteY12" fmla="*/ 1024797 h 2817021"/>
                  <a:gd name="connsiteX13" fmla="*/ 36576 w 4336801"/>
                  <a:gd name="connsiteY13" fmla="*/ 1244253 h 2817021"/>
                  <a:gd name="connsiteX14" fmla="*/ 0 w 4336801"/>
                  <a:gd name="connsiteY14" fmla="*/ 1390557 h 2817021"/>
                  <a:gd name="connsiteX15" fmla="*/ 9144 w 4336801"/>
                  <a:gd name="connsiteY15" fmla="*/ 1619157 h 2817021"/>
                  <a:gd name="connsiteX16" fmla="*/ 18288 w 4336801"/>
                  <a:gd name="connsiteY16" fmla="*/ 1701453 h 2817021"/>
                  <a:gd name="connsiteX17" fmla="*/ 27432 w 4336801"/>
                  <a:gd name="connsiteY17" fmla="*/ 1856901 h 2817021"/>
                  <a:gd name="connsiteX18" fmla="*/ 36576 w 4336801"/>
                  <a:gd name="connsiteY18" fmla="*/ 2195229 h 2817021"/>
                  <a:gd name="connsiteX19" fmla="*/ 54864 w 4336801"/>
                  <a:gd name="connsiteY19" fmla="*/ 2341533 h 2817021"/>
                  <a:gd name="connsiteX20" fmla="*/ 64008 w 4336801"/>
                  <a:gd name="connsiteY20" fmla="*/ 2378109 h 2817021"/>
                  <a:gd name="connsiteX21" fmla="*/ 91440 w 4336801"/>
                  <a:gd name="connsiteY21" fmla="*/ 2496981 h 2817021"/>
                  <a:gd name="connsiteX22" fmla="*/ 109728 w 4336801"/>
                  <a:gd name="connsiteY22" fmla="*/ 2524413 h 2817021"/>
                  <a:gd name="connsiteX23" fmla="*/ 118872 w 4336801"/>
                  <a:gd name="connsiteY23" fmla="*/ 2551845 h 2817021"/>
                  <a:gd name="connsiteX24" fmla="*/ 146304 w 4336801"/>
                  <a:gd name="connsiteY24" fmla="*/ 2579277 h 2817021"/>
                  <a:gd name="connsiteX25" fmla="*/ 164592 w 4336801"/>
                  <a:gd name="connsiteY25" fmla="*/ 2606709 h 2817021"/>
                  <a:gd name="connsiteX26" fmla="*/ 173736 w 4336801"/>
                  <a:gd name="connsiteY26" fmla="*/ 2634141 h 2817021"/>
                  <a:gd name="connsiteX27" fmla="*/ 265176 w 4336801"/>
                  <a:gd name="connsiteY27" fmla="*/ 2689005 h 2817021"/>
                  <a:gd name="connsiteX28" fmla="*/ 292608 w 4336801"/>
                  <a:gd name="connsiteY28" fmla="*/ 2707293 h 2817021"/>
                  <a:gd name="connsiteX29" fmla="*/ 347472 w 4336801"/>
                  <a:gd name="connsiteY29" fmla="*/ 2725581 h 2817021"/>
                  <a:gd name="connsiteX30" fmla="*/ 374904 w 4336801"/>
                  <a:gd name="connsiteY30" fmla="*/ 2734725 h 2817021"/>
                  <a:gd name="connsiteX31" fmla="*/ 475488 w 4336801"/>
                  <a:gd name="connsiteY31" fmla="*/ 2771301 h 2817021"/>
                  <a:gd name="connsiteX32" fmla="*/ 594360 w 4336801"/>
                  <a:gd name="connsiteY32" fmla="*/ 2807877 h 2817021"/>
                  <a:gd name="connsiteX33" fmla="*/ 676656 w 4336801"/>
                  <a:gd name="connsiteY33" fmla="*/ 2817021 h 2817021"/>
                  <a:gd name="connsiteX34" fmla="*/ 841248 w 4336801"/>
                  <a:gd name="connsiteY34" fmla="*/ 2798733 h 2817021"/>
                  <a:gd name="connsiteX35" fmla="*/ 923544 w 4336801"/>
                  <a:gd name="connsiteY35" fmla="*/ 2780445 h 2817021"/>
                  <a:gd name="connsiteX36" fmla="*/ 1124712 w 4336801"/>
                  <a:gd name="connsiteY36" fmla="*/ 2789589 h 2817021"/>
                  <a:gd name="connsiteX37" fmla="*/ 1207008 w 4336801"/>
                  <a:gd name="connsiteY37" fmla="*/ 2798733 h 2817021"/>
                  <a:gd name="connsiteX38" fmla="*/ 1335024 w 4336801"/>
                  <a:gd name="connsiteY38" fmla="*/ 2780445 h 2817021"/>
                  <a:gd name="connsiteX39" fmla="*/ 1490472 w 4336801"/>
                  <a:gd name="connsiteY39" fmla="*/ 2743869 h 2817021"/>
                  <a:gd name="connsiteX40" fmla="*/ 1517904 w 4336801"/>
                  <a:gd name="connsiteY40" fmla="*/ 2725581 h 2817021"/>
                  <a:gd name="connsiteX41" fmla="*/ 1545336 w 4336801"/>
                  <a:gd name="connsiteY41" fmla="*/ 2716437 h 2817021"/>
                  <a:gd name="connsiteX42" fmla="*/ 1563624 w 4336801"/>
                  <a:gd name="connsiteY42" fmla="*/ 2689005 h 2817021"/>
                  <a:gd name="connsiteX43" fmla="*/ 1600200 w 4336801"/>
                  <a:gd name="connsiteY43" fmla="*/ 2643285 h 2817021"/>
                  <a:gd name="connsiteX44" fmla="*/ 1682496 w 4336801"/>
                  <a:gd name="connsiteY44" fmla="*/ 2560989 h 2817021"/>
                  <a:gd name="connsiteX45" fmla="*/ 1728216 w 4336801"/>
                  <a:gd name="connsiteY45" fmla="*/ 2496981 h 2817021"/>
                  <a:gd name="connsiteX46" fmla="*/ 1746504 w 4336801"/>
                  <a:gd name="connsiteY46" fmla="*/ 2451261 h 2817021"/>
                  <a:gd name="connsiteX47" fmla="*/ 1755648 w 4336801"/>
                  <a:gd name="connsiteY47" fmla="*/ 2423829 h 2817021"/>
                  <a:gd name="connsiteX48" fmla="*/ 1773936 w 4336801"/>
                  <a:gd name="connsiteY48" fmla="*/ 2396397 h 2817021"/>
                  <a:gd name="connsiteX49" fmla="*/ 1783080 w 4336801"/>
                  <a:gd name="connsiteY49" fmla="*/ 2350677 h 2817021"/>
                  <a:gd name="connsiteX50" fmla="*/ 1801368 w 4336801"/>
                  <a:gd name="connsiteY50" fmla="*/ 2323245 h 2817021"/>
                  <a:gd name="connsiteX51" fmla="*/ 1819656 w 4336801"/>
                  <a:gd name="connsiteY51" fmla="*/ 2250093 h 2817021"/>
                  <a:gd name="connsiteX52" fmla="*/ 1837944 w 4336801"/>
                  <a:gd name="connsiteY52" fmla="*/ 2131221 h 2817021"/>
                  <a:gd name="connsiteX53" fmla="*/ 1847088 w 4336801"/>
                  <a:gd name="connsiteY53" fmla="*/ 2085501 h 2817021"/>
                  <a:gd name="connsiteX54" fmla="*/ 1965960 w 4336801"/>
                  <a:gd name="connsiteY54" fmla="*/ 1957485 h 2817021"/>
                  <a:gd name="connsiteX55" fmla="*/ 2011680 w 4336801"/>
                  <a:gd name="connsiteY55" fmla="*/ 1939197 h 2817021"/>
                  <a:gd name="connsiteX56" fmla="*/ 2112264 w 4336801"/>
                  <a:gd name="connsiteY56" fmla="*/ 1875189 h 2817021"/>
                  <a:gd name="connsiteX57" fmla="*/ 2176272 w 4336801"/>
                  <a:gd name="connsiteY57" fmla="*/ 1838613 h 2817021"/>
                  <a:gd name="connsiteX58" fmla="*/ 2276856 w 4336801"/>
                  <a:gd name="connsiteY58" fmla="*/ 1783749 h 2817021"/>
                  <a:gd name="connsiteX59" fmla="*/ 2313432 w 4336801"/>
                  <a:gd name="connsiteY59" fmla="*/ 1765461 h 2817021"/>
                  <a:gd name="connsiteX60" fmla="*/ 2386584 w 4336801"/>
                  <a:gd name="connsiteY60" fmla="*/ 1747173 h 2817021"/>
                  <a:gd name="connsiteX61" fmla="*/ 2642616 w 4336801"/>
                  <a:gd name="connsiteY61" fmla="*/ 1756317 h 2817021"/>
                  <a:gd name="connsiteX62" fmla="*/ 2679192 w 4336801"/>
                  <a:gd name="connsiteY62" fmla="*/ 1765461 h 2817021"/>
                  <a:gd name="connsiteX63" fmla="*/ 2706623 w 4336801"/>
                  <a:gd name="connsiteY63" fmla="*/ 1756319 h 2817021"/>
                  <a:gd name="connsiteX64" fmla="*/ 2761488 w 4336801"/>
                  <a:gd name="connsiteY64" fmla="*/ 1774605 h 2817021"/>
                  <a:gd name="connsiteX65" fmla="*/ 3858768 w 4336801"/>
                  <a:gd name="connsiteY65" fmla="*/ 1774605 h 2817021"/>
                  <a:gd name="connsiteX66" fmla="*/ 4334256 w 4336801"/>
                  <a:gd name="connsiteY66" fmla="*/ 595029 h 2817021"/>
                  <a:gd name="connsiteX67" fmla="*/ 3995928 w 4336801"/>
                  <a:gd name="connsiteY67" fmla="*/ 64677 h 2817021"/>
                  <a:gd name="connsiteX68" fmla="*/ 2962656 w 4336801"/>
                  <a:gd name="connsiteY68" fmla="*/ 18957 h 2817021"/>
                  <a:gd name="connsiteX69" fmla="*/ 2697480 w 4336801"/>
                  <a:gd name="connsiteY69" fmla="*/ 156117 h 2817021"/>
                  <a:gd name="connsiteX70" fmla="*/ 2642616 w 4336801"/>
                  <a:gd name="connsiteY70" fmla="*/ 174405 h 2817021"/>
                  <a:gd name="connsiteX71" fmla="*/ 2578608 w 4336801"/>
                  <a:gd name="connsiteY71" fmla="*/ 210981 h 2817021"/>
                  <a:gd name="connsiteX72" fmla="*/ 2523744 w 4336801"/>
                  <a:gd name="connsiteY72" fmla="*/ 247557 h 2817021"/>
                  <a:gd name="connsiteX73" fmla="*/ 2496312 w 4336801"/>
                  <a:gd name="connsiteY73" fmla="*/ 265845 h 2817021"/>
                  <a:gd name="connsiteX74" fmla="*/ 2414016 w 4336801"/>
                  <a:gd name="connsiteY74" fmla="*/ 338997 h 2817021"/>
                  <a:gd name="connsiteX75" fmla="*/ 2395728 w 4336801"/>
                  <a:gd name="connsiteY75" fmla="*/ 366429 h 2817021"/>
                  <a:gd name="connsiteX76" fmla="*/ 2359152 w 4336801"/>
                  <a:gd name="connsiteY76" fmla="*/ 439581 h 2817021"/>
                  <a:gd name="connsiteX77" fmla="*/ 2340864 w 4336801"/>
                  <a:gd name="connsiteY77" fmla="*/ 512733 h 2817021"/>
                  <a:gd name="connsiteX78" fmla="*/ 2322576 w 4336801"/>
                  <a:gd name="connsiteY78" fmla="*/ 604173 h 2817021"/>
                  <a:gd name="connsiteX79" fmla="*/ 2267712 w 4336801"/>
                  <a:gd name="connsiteY79" fmla="*/ 659037 h 2817021"/>
                  <a:gd name="connsiteX80" fmla="*/ 2221992 w 4336801"/>
                  <a:gd name="connsiteY80" fmla="*/ 713901 h 2817021"/>
                  <a:gd name="connsiteX81" fmla="*/ 2167128 w 4336801"/>
                  <a:gd name="connsiteY81" fmla="*/ 759621 h 2817021"/>
                  <a:gd name="connsiteX82" fmla="*/ 2130552 w 4336801"/>
                  <a:gd name="connsiteY82" fmla="*/ 787053 h 2817021"/>
                  <a:gd name="connsiteX83" fmla="*/ 2029968 w 4336801"/>
                  <a:gd name="connsiteY83" fmla="*/ 832773 h 2817021"/>
                  <a:gd name="connsiteX84" fmla="*/ 1947672 w 4336801"/>
                  <a:gd name="connsiteY84" fmla="*/ 841917 h 2817021"/>
                  <a:gd name="connsiteX85" fmla="*/ 1728216 w 4336801"/>
                  <a:gd name="connsiteY85" fmla="*/ 860205 h 2817021"/>
                  <a:gd name="connsiteX86" fmla="*/ 1627632 w 4336801"/>
                  <a:gd name="connsiteY86" fmla="*/ 841917 h 2817021"/>
                  <a:gd name="connsiteX0" fmla="*/ 1627632 w 4336801"/>
                  <a:gd name="connsiteY0" fmla="*/ 841917 h 2817021"/>
                  <a:gd name="connsiteX1" fmla="*/ 1627632 w 4336801"/>
                  <a:gd name="connsiteY1" fmla="*/ 841917 h 2817021"/>
                  <a:gd name="connsiteX2" fmla="*/ 1316736 w 4336801"/>
                  <a:gd name="connsiteY2" fmla="*/ 860205 h 2817021"/>
                  <a:gd name="connsiteX3" fmla="*/ 914400 w 4336801"/>
                  <a:gd name="connsiteY3" fmla="*/ 878493 h 2817021"/>
                  <a:gd name="connsiteX4" fmla="*/ 813816 w 4336801"/>
                  <a:gd name="connsiteY4" fmla="*/ 887637 h 2817021"/>
                  <a:gd name="connsiteX5" fmla="*/ 731520 w 4336801"/>
                  <a:gd name="connsiteY5" fmla="*/ 896781 h 2817021"/>
                  <a:gd name="connsiteX6" fmla="*/ 457200 w 4336801"/>
                  <a:gd name="connsiteY6" fmla="*/ 924213 h 2817021"/>
                  <a:gd name="connsiteX7" fmla="*/ 347472 w 4336801"/>
                  <a:gd name="connsiteY7" fmla="*/ 942501 h 2817021"/>
                  <a:gd name="connsiteX8" fmla="*/ 320040 w 4336801"/>
                  <a:gd name="connsiteY8" fmla="*/ 951645 h 2817021"/>
                  <a:gd name="connsiteX9" fmla="*/ 283464 w 4336801"/>
                  <a:gd name="connsiteY9" fmla="*/ 960789 h 2817021"/>
                  <a:gd name="connsiteX10" fmla="*/ 219456 w 4336801"/>
                  <a:gd name="connsiteY10" fmla="*/ 979077 h 2817021"/>
                  <a:gd name="connsiteX11" fmla="*/ 146304 w 4336801"/>
                  <a:gd name="connsiteY11" fmla="*/ 997365 h 2817021"/>
                  <a:gd name="connsiteX12" fmla="*/ 82296 w 4336801"/>
                  <a:gd name="connsiteY12" fmla="*/ 1024797 h 2817021"/>
                  <a:gd name="connsiteX13" fmla="*/ 36576 w 4336801"/>
                  <a:gd name="connsiteY13" fmla="*/ 1244253 h 2817021"/>
                  <a:gd name="connsiteX14" fmla="*/ 0 w 4336801"/>
                  <a:gd name="connsiteY14" fmla="*/ 1390557 h 2817021"/>
                  <a:gd name="connsiteX15" fmla="*/ 9144 w 4336801"/>
                  <a:gd name="connsiteY15" fmla="*/ 1619157 h 2817021"/>
                  <a:gd name="connsiteX16" fmla="*/ 18288 w 4336801"/>
                  <a:gd name="connsiteY16" fmla="*/ 1701453 h 2817021"/>
                  <a:gd name="connsiteX17" fmla="*/ 27432 w 4336801"/>
                  <a:gd name="connsiteY17" fmla="*/ 1856901 h 2817021"/>
                  <a:gd name="connsiteX18" fmla="*/ 36576 w 4336801"/>
                  <a:gd name="connsiteY18" fmla="*/ 2195229 h 2817021"/>
                  <a:gd name="connsiteX19" fmla="*/ 54864 w 4336801"/>
                  <a:gd name="connsiteY19" fmla="*/ 2341533 h 2817021"/>
                  <a:gd name="connsiteX20" fmla="*/ 64008 w 4336801"/>
                  <a:gd name="connsiteY20" fmla="*/ 2378109 h 2817021"/>
                  <a:gd name="connsiteX21" fmla="*/ 91440 w 4336801"/>
                  <a:gd name="connsiteY21" fmla="*/ 2496981 h 2817021"/>
                  <a:gd name="connsiteX22" fmla="*/ 109728 w 4336801"/>
                  <a:gd name="connsiteY22" fmla="*/ 2524413 h 2817021"/>
                  <a:gd name="connsiteX23" fmla="*/ 118872 w 4336801"/>
                  <a:gd name="connsiteY23" fmla="*/ 2551845 h 2817021"/>
                  <a:gd name="connsiteX24" fmla="*/ 146304 w 4336801"/>
                  <a:gd name="connsiteY24" fmla="*/ 2579277 h 2817021"/>
                  <a:gd name="connsiteX25" fmla="*/ 164592 w 4336801"/>
                  <a:gd name="connsiteY25" fmla="*/ 2606709 h 2817021"/>
                  <a:gd name="connsiteX26" fmla="*/ 173736 w 4336801"/>
                  <a:gd name="connsiteY26" fmla="*/ 2634141 h 2817021"/>
                  <a:gd name="connsiteX27" fmla="*/ 265176 w 4336801"/>
                  <a:gd name="connsiteY27" fmla="*/ 2689005 h 2817021"/>
                  <a:gd name="connsiteX28" fmla="*/ 292608 w 4336801"/>
                  <a:gd name="connsiteY28" fmla="*/ 2707293 h 2817021"/>
                  <a:gd name="connsiteX29" fmla="*/ 347472 w 4336801"/>
                  <a:gd name="connsiteY29" fmla="*/ 2725581 h 2817021"/>
                  <a:gd name="connsiteX30" fmla="*/ 374904 w 4336801"/>
                  <a:gd name="connsiteY30" fmla="*/ 2734725 h 2817021"/>
                  <a:gd name="connsiteX31" fmla="*/ 475488 w 4336801"/>
                  <a:gd name="connsiteY31" fmla="*/ 2771301 h 2817021"/>
                  <a:gd name="connsiteX32" fmla="*/ 594360 w 4336801"/>
                  <a:gd name="connsiteY32" fmla="*/ 2807877 h 2817021"/>
                  <a:gd name="connsiteX33" fmla="*/ 676656 w 4336801"/>
                  <a:gd name="connsiteY33" fmla="*/ 2817021 h 2817021"/>
                  <a:gd name="connsiteX34" fmla="*/ 841248 w 4336801"/>
                  <a:gd name="connsiteY34" fmla="*/ 2798733 h 2817021"/>
                  <a:gd name="connsiteX35" fmla="*/ 923544 w 4336801"/>
                  <a:gd name="connsiteY35" fmla="*/ 2780445 h 2817021"/>
                  <a:gd name="connsiteX36" fmla="*/ 1124712 w 4336801"/>
                  <a:gd name="connsiteY36" fmla="*/ 2789589 h 2817021"/>
                  <a:gd name="connsiteX37" fmla="*/ 1207008 w 4336801"/>
                  <a:gd name="connsiteY37" fmla="*/ 2798733 h 2817021"/>
                  <a:gd name="connsiteX38" fmla="*/ 1335024 w 4336801"/>
                  <a:gd name="connsiteY38" fmla="*/ 2780445 h 2817021"/>
                  <a:gd name="connsiteX39" fmla="*/ 1490472 w 4336801"/>
                  <a:gd name="connsiteY39" fmla="*/ 2743869 h 2817021"/>
                  <a:gd name="connsiteX40" fmla="*/ 1517904 w 4336801"/>
                  <a:gd name="connsiteY40" fmla="*/ 2725581 h 2817021"/>
                  <a:gd name="connsiteX41" fmla="*/ 1545336 w 4336801"/>
                  <a:gd name="connsiteY41" fmla="*/ 2716437 h 2817021"/>
                  <a:gd name="connsiteX42" fmla="*/ 1563624 w 4336801"/>
                  <a:gd name="connsiteY42" fmla="*/ 2689005 h 2817021"/>
                  <a:gd name="connsiteX43" fmla="*/ 1600200 w 4336801"/>
                  <a:gd name="connsiteY43" fmla="*/ 2643285 h 2817021"/>
                  <a:gd name="connsiteX44" fmla="*/ 1682496 w 4336801"/>
                  <a:gd name="connsiteY44" fmla="*/ 2560989 h 2817021"/>
                  <a:gd name="connsiteX45" fmla="*/ 1728216 w 4336801"/>
                  <a:gd name="connsiteY45" fmla="*/ 2496981 h 2817021"/>
                  <a:gd name="connsiteX46" fmla="*/ 1746504 w 4336801"/>
                  <a:gd name="connsiteY46" fmla="*/ 2451261 h 2817021"/>
                  <a:gd name="connsiteX47" fmla="*/ 1755648 w 4336801"/>
                  <a:gd name="connsiteY47" fmla="*/ 2423829 h 2817021"/>
                  <a:gd name="connsiteX48" fmla="*/ 1773936 w 4336801"/>
                  <a:gd name="connsiteY48" fmla="*/ 2396397 h 2817021"/>
                  <a:gd name="connsiteX49" fmla="*/ 1783080 w 4336801"/>
                  <a:gd name="connsiteY49" fmla="*/ 2350677 h 2817021"/>
                  <a:gd name="connsiteX50" fmla="*/ 1801368 w 4336801"/>
                  <a:gd name="connsiteY50" fmla="*/ 2323245 h 2817021"/>
                  <a:gd name="connsiteX51" fmla="*/ 1819656 w 4336801"/>
                  <a:gd name="connsiteY51" fmla="*/ 2250093 h 2817021"/>
                  <a:gd name="connsiteX52" fmla="*/ 1837944 w 4336801"/>
                  <a:gd name="connsiteY52" fmla="*/ 2131221 h 2817021"/>
                  <a:gd name="connsiteX53" fmla="*/ 1847088 w 4336801"/>
                  <a:gd name="connsiteY53" fmla="*/ 2085501 h 2817021"/>
                  <a:gd name="connsiteX54" fmla="*/ 1965960 w 4336801"/>
                  <a:gd name="connsiteY54" fmla="*/ 1957485 h 2817021"/>
                  <a:gd name="connsiteX55" fmla="*/ 2011680 w 4336801"/>
                  <a:gd name="connsiteY55" fmla="*/ 1939197 h 2817021"/>
                  <a:gd name="connsiteX56" fmla="*/ 2112264 w 4336801"/>
                  <a:gd name="connsiteY56" fmla="*/ 1875189 h 2817021"/>
                  <a:gd name="connsiteX57" fmla="*/ 2176272 w 4336801"/>
                  <a:gd name="connsiteY57" fmla="*/ 1838613 h 2817021"/>
                  <a:gd name="connsiteX58" fmla="*/ 2276856 w 4336801"/>
                  <a:gd name="connsiteY58" fmla="*/ 1783749 h 2817021"/>
                  <a:gd name="connsiteX59" fmla="*/ 2313432 w 4336801"/>
                  <a:gd name="connsiteY59" fmla="*/ 1765461 h 2817021"/>
                  <a:gd name="connsiteX60" fmla="*/ 2386584 w 4336801"/>
                  <a:gd name="connsiteY60" fmla="*/ 1747173 h 2817021"/>
                  <a:gd name="connsiteX61" fmla="*/ 2642616 w 4336801"/>
                  <a:gd name="connsiteY61" fmla="*/ 1756317 h 2817021"/>
                  <a:gd name="connsiteX62" fmla="*/ 2706623 w 4336801"/>
                  <a:gd name="connsiteY62" fmla="*/ 1756319 h 2817021"/>
                  <a:gd name="connsiteX63" fmla="*/ 2761488 w 4336801"/>
                  <a:gd name="connsiteY63" fmla="*/ 1774605 h 2817021"/>
                  <a:gd name="connsiteX64" fmla="*/ 3858768 w 4336801"/>
                  <a:gd name="connsiteY64" fmla="*/ 1774605 h 2817021"/>
                  <a:gd name="connsiteX65" fmla="*/ 4334256 w 4336801"/>
                  <a:gd name="connsiteY65" fmla="*/ 595029 h 2817021"/>
                  <a:gd name="connsiteX66" fmla="*/ 3995928 w 4336801"/>
                  <a:gd name="connsiteY66" fmla="*/ 64677 h 2817021"/>
                  <a:gd name="connsiteX67" fmla="*/ 2962656 w 4336801"/>
                  <a:gd name="connsiteY67" fmla="*/ 18957 h 2817021"/>
                  <a:gd name="connsiteX68" fmla="*/ 2697480 w 4336801"/>
                  <a:gd name="connsiteY68" fmla="*/ 156117 h 2817021"/>
                  <a:gd name="connsiteX69" fmla="*/ 2642616 w 4336801"/>
                  <a:gd name="connsiteY69" fmla="*/ 174405 h 2817021"/>
                  <a:gd name="connsiteX70" fmla="*/ 2578608 w 4336801"/>
                  <a:gd name="connsiteY70" fmla="*/ 210981 h 2817021"/>
                  <a:gd name="connsiteX71" fmla="*/ 2523744 w 4336801"/>
                  <a:gd name="connsiteY71" fmla="*/ 247557 h 2817021"/>
                  <a:gd name="connsiteX72" fmla="*/ 2496312 w 4336801"/>
                  <a:gd name="connsiteY72" fmla="*/ 265845 h 2817021"/>
                  <a:gd name="connsiteX73" fmla="*/ 2414016 w 4336801"/>
                  <a:gd name="connsiteY73" fmla="*/ 338997 h 2817021"/>
                  <a:gd name="connsiteX74" fmla="*/ 2395728 w 4336801"/>
                  <a:gd name="connsiteY74" fmla="*/ 366429 h 2817021"/>
                  <a:gd name="connsiteX75" fmla="*/ 2359152 w 4336801"/>
                  <a:gd name="connsiteY75" fmla="*/ 439581 h 2817021"/>
                  <a:gd name="connsiteX76" fmla="*/ 2340864 w 4336801"/>
                  <a:gd name="connsiteY76" fmla="*/ 512733 h 2817021"/>
                  <a:gd name="connsiteX77" fmla="*/ 2322576 w 4336801"/>
                  <a:gd name="connsiteY77" fmla="*/ 604173 h 2817021"/>
                  <a:gd name="connsiteX78" fmla="*/ 2267712 w 4336801"/>
                  <a:gd name="connsiteY78" fmla="*/ 659037 h 2817021"/>
                  <a:gd name="connsiteX79" fmla="*/ 2221992 w 4336801"/>
                  <a:gd name="connsiteY79" fmla="*/ 713901 h 2817021"/>
                  <a:gd name="connsiteX80" fmla="*/ 2167128 w 4336801"/>
                  <a:gd name="connsiteY80" fmla="*/ 759621 h 2817021"/>
                  <a:gd name="connsiteX81" fmla="*/ 2130552 w 4336801"/>
                  <a:gd name="connsiteY81" fmla="*/ 787053 h 2817021"/>
                  <a:gd name="connsiteX82" fmla="*/ 2029968 w 4336801"/>
                  <a:gd name="connsiteY82" fmla="*/ 832773 h 2817021"/>
                  <a:gd name="connsiteX83" fmla="*/ 1947672 w 4336801"/>
                  <a:gd name="connsiteY83" fmla="*/ 841917 h 2817021"/>
                  <a:gd name="connsiteX84" fmla="*/ 1728216 w 4336801"/>
                  <a:gd name="connsiteY84" fmla="*/ 860205 h 2817021"/>
                  <a:gd name="connsiteX85" fmla="*/ 1627632 w 4336801"/>
                  <a:gd name="connsiteY85" fmla="*/ 841917 h 2817021"/>
                  <a:gd name="connsiteX0" fmla="*/ 1627632 w 4336801"/>
                  <a:gd name="connsiteY0" fmla="*/ 841917 h 2817021"/>
                  <a:gd name="connsiteX1" fmla="*/ 1627632 w 4336801"/>
                  <a:gd name="connsiteY1" fmla="*/ 841917 h 2817021"/>
                  <a:gd name="connsiteX2" fmla="*/ 1316736 w 4336801"/>
                  <a:gd name="connsiteY2" fmla="*/ 860205 h 2817021"/>
                  <a:gd name="connsiteX3" fmla="*/ 914400 w 4336801"/>
                  <a:gd name="connsiteY3" fmla="*/ 878493 h 2817021"/>
                  <a:gd name="connsiteX4" fmla="*/ 813816 w 4336801"/>
                  <a:gd name="connsiteY4" fmla="*/ 887637 h 2817021"/>
                  <a:gd name="connsiteX5" fmla="*/ 731520 w 4336801"/>
                  <a:gd name="connsiteY5" fmla="*/ 896781 h 2817021"/>
                  <a:gd name="connsiteX6" fmla="*/ 457200 w 4336801"/>
                  <a:gd name="connsiteY6" fmla="*/ 924213 h 2817021"/>
                  <a:gd name="connsiteX7" fmla="*/ 347472 w 4336801"/>
                  <a:gd name="connsiteY7" fmla="*/ 942501 h 2817021"/>
                  <a:gd name="connsiteX8" fmla="*/ 320040 w 4336801"/>
                  <a:gd name="connsiteY8" fmla="*/ 951645 h 2817021"/>
                  <a:gd name="connsiteX9" fmla="*/ 283464 w 4336801"/>
                  <a:gd name="connsiteY9" fmla="*/ 960789 h 2817021"/>
                  <a:gd name="connsiteX10" fmla="*/ 219456 w 4336801"/>
                  <a:gd name="connsiteY10" fmla="*/ 979077 h 2817021"/>
                  <a:gd name="connsiteX11" fmla="*/ 146304 w 4336801"/>
                  <a:gd name="connsiteY11" fmla="*/ 997365 h 2817021"/>
                  <a:gd name="connsiteX12" fmla="*/ 82296 w 4336801"/>
                  <a:gd name="connsiteY12" fmla="*/ 1024797 h 2817021"/>
                  <a:gd name="connsiteX13" fmla="*/ 36576 w 4336801"/>
                  <a:gd name="connsiteY13" fmla="*/ 1244253 h 2817021"/>
                  <a:gd name="connsiteX14" fmla="*/ 0 w 4336801"/>
                  <a:gd name="connsiteY14" fmla="*/ 1390557 h 2817021"/>
                  <a:gd name="connsiteX15" fmla="*/ 9144 w 4336801"/>
                  <a:gd name="connsiteY15" fmla="*/ 1619157 h 2817021"/>
                  <a:gd name="connsiteX16" fmla="*/ 18288 w 4336801"/>
                  <a:gd name="connsiteY16" fmla="*/ 1701453 h 2817021"/>
                  <a:gd name="connsiteX17" fmla="*/ 27432 w 4336801"/>
                  <a:gd name="connsiteY17" fmla="*/ 1856901 h 2817021"/>
                  <a:gd name="connsiteX18" fmla="*/ 36576 w 4336801"/>
                  <a:gd name="connsiteY18" fmla="*/ 2195229 h 2817021"/>
                  <a:gd name="connsiteX19" fmla="*/ 54864 w 4336801"/>
                  <a:gd name="connsiteY19" fmla="*/ 2341533 h 2817021"/>
                  <a:gd name="connsiteX20" fmla="*/ 64008 w 4336801"/>
                  <a:gd name="connsiteY20" fmla="*/ 2378109 h 2817021"/>
                  <a:gd name="connsiteX21" fmla="*/ 91440 w 4336801"/>
                  <a:gd name="connsiteY21" fmla="*/ 2496981 h 2817021"/>
                  <a:gd name="connsiteX22" fmla="*/ 109728 w 4336801"/>
                  <a:gd name="connsiteY22" fmla="*/ 2524413 h 2817021"/>
                  <a:gd name="connsiteX23" fmla="*/ 118872 w 4336801"/>
                  <a:gd name="connsiteY23" fmla="*/ 2551845 h 2817021"/>
                  <a:gd name="connsiteX24" fmla="*/ 146304 w 4336801"/>
                  <a:gd name="connsiteY24" fmla="*/ 2579277 h 2817021"/>
                  <a:gd name="connsiteX25" fmla="*/ 164592 w 4336801"/>
                  <a:gd name="connsiteY25" fmla="*/ 2606709 h 2817021"/>
                  <a:gd name="connsiteX26" fmla="*/ 173736 w 4336801"/>
                  <a:gd name="connsiteY26" fmla="*/ 2634141 h 2817021"/>
                  <a:gd name="connsiteX27" fmla="*/ 265176 w 4336801"/>
                  <a:gd name="connsiteY27" fmla="*/ 2689005 h 2817021"/>
                  <a:gd name="connsiteX28" fmla="*/ 292608 w 4336801"/>
                  <a:gd name="connsiteY28" fmla="*/ 2707293 h 2817021"/>
                  <a:gd name="connsiteX29" fmla="*/ 347472 w 4336801"/>
                  <a:gd name="connsiteY29" fmla="*/ 2725581 h 2817021"/>
                  <a:gd name="connsiteX30" fmla="*/ 374904 w 4336801"/>
                  <a:gd name="connsiteY30" fmla="*/ 2734725 h 2817021"/>
                  <a:gd name="connsiteX31" fmla="*/ 475488 w 4336801"/>
                  <a:gd name="connsiteY31" fmla="*/ 2771301 h 2817021"/>
                  <a:gd name="connsiteX32" fmla="*/ 594360 w 4336801"/>
                  <a:gd name="connsiteY32" fmla="*/ 2807877 h 2817021"/>
                  <a:gd name="connsiteX33" fmla="*/ 676656 w 4336801"/>
                  <a:gd name="connsiteY33" fmla="*/ 2817021 h 2817021"/>
                  <a:gd name="connsiteX34" fmla="*/ 841248 w 4336801"/>
                  <a:gd name="connsiteY34" fmla="*/ 2798733 h 2817021"/>
                  <a:gd name="connsiteX35" fmla="*/ 923544 w 4336801"/>
                  <a:gd name="connsiteY35" fmla="*/ 2780445 h 2817021"/>
                  <a:gd name="connsiteX36" fmla="*/ 1124712 w 4336801"/>
                  <a:gd name="connsiteY36" fmla="*/ 2789589 h 2817021"/>
                  <a:gd name="connsiteX37" fmla="*/ 1207008 w 4336801"/>
                  <a:gd name="connsiteY37" fmla="*/ 2798733 h 2817021"/>
                  <a:gd name="connsiteX38" fmla="*/ 1335024 w 4336801"/>
                  <a:gd name="connsiteY38" fmla="*/ 2780445 h 2817021"/>
                  <a:gd name="connsiteX39" fmla="*/ 1490472 w 4336801"/>
                  <a:gd name="connsiteY39" fmla="*/ 2743869 h 2817021"/>
                  <a:gd name="connsiteX40" fmla="*/ 1517904 w 4336801"/>
                  <a:gd name="connsiteY40" fmla="*/ 2725581 h 2817021"/>
                  <a:gd name="connsiteX41" fmla="*/ 1545336 w 4336801"/>
                  <a:gd name="connsiteY41" fmla="*/ 2716437 h 2817021"/>
                  <a:gd name="connsiteX42" fmla="*/ 1563624 w 4336801"/>
                  <a:gd name="connsiteY42" fmla="*/ 2689005 h 2817021"/>
                  <a:gd name="connsiteX43" fmla="*/ 1600200 w 4336801"/>
                  <a:gd name="connsiteY43" fmla="*/ 2643285 h 2817021"/>
                  <a:gd name="connsiteX44" fmla="*/ 1682496 w 4336801"/>
                  <a:gd name="connsiteY44" fmla="*/ 2560989 h 2817021"/>
                  <a:gd name="connsiteX45" fmla="*/ 1728216 w 4336801"/>
                  <a:gd name="connsiteY45" fmla="*/ 2496981 h 2817021"/>
                  <a:gd name="connsiteX46" fmla="*/ 1746504 w 4336801"/>
                  <a:gd name="connsiteY46" fmla="*/ 2451261 h 2817021"/>
                  <a:gd name="connsiteX47" fmla="*/ 1755648 w 4336801"/>
                  <a:gd name="connsiteY47" fmla="*/ 2423829 h 2817021"/>
                  <a:gd name="connsiteX48" fmla="*/ 1773936 w 4336801"/>
                  <a:gd name="connsiteY48" fmla="*/ 2396397 h 2817021"/>
                  <a:gd name="connsiteX49" fmla="*/ 1783080 w 4336801"/>
                  <a:gd name="connsiteY49" fmla="*/ 2350677 h 2817021"/>
                  <a:gd name="connsiteX50" fmla="*/ 1801368 w 4336801"/>
                  <a:gd name="connsiteY50" fmla="*/ 2323245 h 2817021"/>
                  <a:gd name="connsiteX51" fmla="*/ 1819656 w 4336801"/>
                  <a:gd name="connsiteY51" fmla="*/ 2250093 h 2817021"/>
                  <a:gd name="connsiteX52" fmla="*/ 1837944 w 4336801"/>
                  <a:gd name="connsiteY52" fmla="*/ 2131221 h 2817021"/>
                  <a:gd name="connsiteX53" fmla="*/ 1847088 w 4336801"/>
                  <a:gd name="connsiteY53" fmla="*/ 2085501 h 2817021"/>
                  <a:gd name="connsiteX54" fmla="*/ 1965960 w 4336801"/>
                  <a:gd name="connsiteY54" fmla="*/ 1957485 h 2817021"/>
                  <a:gd name="connsiteX55" fmla="*/ 2011680 w 4336801"/>
                  <a:gd name="connsiteY55" fmla="*/ 1939197 h 2817021"/>
                  <a:gd name="connsiteX56" fmla="*/ 2112264 w 4336801"/>
                  <a:gd name="connsiteY56" fmla="*/ 1875189 h 2817021"/>
                  <a:gd name="connsiteX57" fmla="*/ 2176272 w 4336801"/>
                  <a:gd name="connsiteY57" fmla="*/ 1838613 h 2817021"/>
                  <a:gd name="connsiteX58" fmla="*/ 2276856 w 4336801"/>
                  <a:gd name="connsiteY58" fmla="*/ 1783749 h 2817021"/>
                  <a:gd name="connsiteX59" fmla="*/ 2313432 w 4336801"/>
                  <a:gd name="connsiteY59" fmla="*/ 1765461 h 2817021"/>
                  <a:gd name="connsiteX60" fmla="*/ 2386584 w 4336801"/>
                  <a:gd name="connsiteY60" fmla="*/ 1747173 h 2817021"/>
                  <a:gd name="connsiteX61" fmla="*/ 2642616 w 4336801"/>
                  <a:gd name="connsiteY61" fmla="*/ 1756317 h 2817021"/>
                  <a:gd name="connsiteX62" fmla="*/ 2761488 w 4336801"/>
                  <a:gd name="connsiteY62" fmla="*/ 1774605 h 2817021"/>
                  <a:gd name="connsiteX63" fmla="*/ 3858768 w 4336801"/>
                  <a:gd name="connsiteY63" fmla="*/ 1774605 h 2817021"/>
                  <a:gd name="connsiteX64" fmla="*/ 4334256 w 4336801"/>
                  <a:gd name="connsiteY64" fmla="*/ 595029 h 2817021"/>
                  <a:gd name="connsiteX65" fmla="*/ 3995928 w 4336801"/>
                  <a:gd name="connsiteY65" fmla="*/ 64677 h 2817021"/>
                  <a:gd name="connsiteX66" fmla="*/ 2962656 w 4336801"/>
                  <a:gd name="connsiteY66" fmla="*/ 18957 h 2817021"/>
                  <a:gd name="connsiteX67" fmla="*/ 2697480 w 4336801"/>
                  <a:gd name="connsiteY67" fmla="*/ 156117 h 2817021"/>
                  <a:gd name="connsiteX68" fmla="*/ 2642616 w 4336801"/>
                  <a:gd name="connsiteY68" fmla="*/ 174405 h 2817021"/>
                  <a:gd name="connsiteX69" fmla="*/ 2578608 w 4336801"/>
                  <a:gd name="connsiteY69" fmla="*/ 210981 h 2817021"/>
                  <a:gd name="connsiteX70" fmla="*/ 2523744 w 4336801"/>
                  <a:gd name="connsiteY70" fmla="*/ 247557 h 2817021"/>
                  <a:gd name="connsiteX71" fmla="*/ 2496312 w 4336801"/>
                  <a:gd name="connsiteY71" fmla="*/ 265845 h 2817021"/>
                  <a:gd name="connsiteX72" fmla="*/ 2414016 w 4336801"/>
                  <a:gd name="connsiteY72" fmla="*/ 338997 h 2817021"/>
                  <a:gd name="connsiteX73" fmla="*/ 2395728 w 4336801"/>
                  <a:gd name="connsiteY73" fmla="*/ 366429 h 2817021"/>
                  <a:gd name="connsiteX74" fmla="*/ 2359152 w 4336801"/>
                  <a:gd name="connsiteY74" fmla="*/ 439581 h 2817021"/>
                  <a:gd name="connsiteX75" fmla="*/ 2340864 w 4336801"/>
                  <a:gd name="connsiteY75" fmla="*/ 512733 h 2817021"/>
                  <a:gd name="connsiteX76" fmla="*/ 2322576 w 4336801"/>
                  <a:gd name="connsiteY76" fmla="*/ 604173 h 2817021"/>
                  <a:gd name="connsiteX77" fmla="*/ 2267712 w 4336801"/>
                  <a:gd name="connsiteY77" fmla="*/ 659037 h 2817021"/>
                  <a:gd name="connsiteX78" fmla="*/ 2221992 w 4336801"/>
                  <a:gd name="connsiteY78" fmla="*/ 713901 h 2817021"/>
                  <a:gd name="connsiteX79" fmla="*/ 2167128 w 4336801"/>
                  <a:gd name="connsiteY79" fmla="*/ 759621 h 2817021"/>
                  <a:gd name="connsiteX80" fmla="*/ 2130552 w 4336801"/>
                  <a:gd name="connsiteY80" fmla="*/ 787053 h 2817021"/>
                  <a:gd name="connsiteX81" fmla="*/ 2029968 w 4336801"/>
                  <a:gd name="connsiteY81" fmla="*/ 832773 h 2817021"/>
                  <a:gd name="connsiteX82" fmla="*/ 1947672 w 4336801"/>
                  <a:gd name="connsiteY82" fmla="*/ 841917 h 2817021"/>
                  <a:gd name="connsiteX83" fmla="*/ 1728216 w 4336801"/>
                  <a:gd name="connsiteY83" fmla="*/ 860205 h 2817021"/>
                  <a:gd name="connsiteX84" fmla="*/ 1627632 w 4336801"/>
                  <a:gd name="connsiteY84" fmla="*/ 841917 h 2817021"/>
                  <a:gd name="connsiteX0" fmla="*/ 1627632 w 4336801"/>
                  <a:gd name="connsiteY0" fmla="*/ 841917 h 2817021"/>
                  <a:gd name="connsiteX1" fmla="*/ 1627632 w 4336801"/>
                  <a:gd name="connsiteY1" fmla="*/ 841917 h 2817021"/>
                  <a:gd name="connsiteX2" fmla="*/ 1316736 w 4336801"/>
                  <a:gd name="connsiteY2" fmla="*/ 860205 h 2817021"/>
                  <a:gd name="connsiteX3" fmla="*/ 914400 w 4336801"/>
                  <a:gd name="connsiteY3" fmla="*/ 878493 h 2817021"/>
                  <a:gd name="connsiteX4" fmla="*/ 813816 w 4336801"/>
                  <a:gd name="connsiteY4" fmla="*/ 887637 h 2817021"/>
                  <a:gd name="connsiteX5" fmla="*/ 731520 w 4336801"/>
                  <a:gd name="connsiteY5" fmla="*/ 896781 h 2817021"/>
                  <a:gd name="connsiteX6" fmla="*/ 457200 w 4336801"/>
                  <a:gd name="connsiteY6" fmla="*/ 924213 h 2817021"/>
                  <a:gd name="connsiteX7" fmla="*/ 347472 w 4336801"/>
                  <a:gd name="connsiteY7" fmla="*/ 942501 h 2817021"/>
                  <a:gd name="connsiteX8" fmla="*/ 320040 w 4336801"/>
                  <a:gd name="connsiteY8" fmla="*/ 951645 h 2817021"/>
                  <a:gd name="connsiteX9" fmla="*/ 283464 w 4336801"/>
                  <a:gd name="connsiteY9" fmla="*/ 960789 h 2817021"/>
                  <a:gd name="connsiteX10" fmla="*/ 219456 w 4336801"/>
                  <a:gd name="connsiteY10" fmla="*/ 979077 h 2817021"/>
                  <a:gd name="connsiteX11" fmla="*/ 146304 w 4336801"/>
                  <a:gd name="connsiteY11" fmla="*/ 997365 h 2817021"/>
                  <a:gd name="connsiteX12" fmla="*/ 82296 w 4336801"/>
                  <a:gd name="connsiteY12" fmla="*/ 1024797 h 2817021"/>
                  <a:gd name="connsiteX13" fmla="*/ 36576 w 4336801"/>
                  <a:gd name="connsiteY13" fmla="*/ 1244253 h 2817021"/>
                  <a:gd name="connsiteX14" fmla="*/ 0 w 4336801"/>
                  <a:gd name="connsiteY14" fmla="*/ 1390557 h 2817021"/>
                  <a:gd name="connsiteX15" fmla="*/ 9144 w 4336801"/>
                  <a:gd name="connsiteY15" fmla="*/ 1619157 h 2817021"/>
                  <a:gd name="connsiteX16" fmla="*/ 18288 w 4336801"/>
                  <a:gd name="connsiteY16" fmla="*/ 1701453 h 2817021"/>
                  <a:gd name="connsiteX17" fmla="*/ 27432 w 4336801"/>
                  <a:gd name="connsiteY17" fmla="*/ 1856901 h 2817021"/>
                  <a:gd name="connsiteX18" fmla="*/ 36576 w 4336801"/>
                  <a:gd name="connsiteY18" fmla="*/ 2195229 h 2817021"/>
                  <a:gd name="connsiteX19" fmla="*/ 54864 w 4336801"/>
                  <a:gd name="connsiteY19" fmla="*/ 2341533 h 2817021"/>
                  <a:gd name="connsiteX20" fmla="*/ 64008 w 4336801"/>
                  <a:gd name="connsiteY20" fmla="*/ 2378109 h 2817021"/>
                  <a:gd name="connsiteX21" fmla="*/ 91440 w 4336801"/>
                  <a:gd name="connsiteY21" fmla="*/ 2496981 h 2817021"/>
                  <a:gd name="connsiteX22" fmla="*/ 109728 w 4336801"/>
                  <a:gd name="connsiteY22" fmla="*/ 2524413 h 2817021"/>
                  <a:gd name="connsiteX23" fmla="*/ 118872 w 4336801"/>
                  <a:gd name="connsiteY23" fmla="*/ 2551845 h 2817021"/>
                  <a:gd name="connsiteX24" fmla="*/ 146304 w 4336801"/>
                  <a:gd name="connsiteY24" fmla="*/ 2579277 h 2817021"/>
                  <a:gd name="connsiteX25" fmla="*/ 164592 w 4336801"/>
                  <a:gd name="connsiteY25" fmla="*/ 2606709 h 2817021"/>
                  <a:gd name="connsiteX26" fmla="*/ 173736 w 4336801"/>
                  <a:gd name="connsiteY26" fmla="*/ 2634141 h 2817021"/>
                  <a:gd name="connsiteX27" fmla="*/ 265176 w 4336801"/>
                  <a:gd name="connsiteY27" fmla="*/ 2689005 h 2817021"/>
                  <a:gd name="connsiteX28" fmla="*/ 292608 w 4336801"/>
                  <a:gd name="connsiteY28" fmla="*/ 2707293 h 2817021"/>
                  <a:gd name="connsiteX29" fmla="*/ 347472 w 4336801"/>
                  <a:gd name="connsiteY29" fmla="*/ 2725581 h 2817021"/>
                  <a:gd name="connsiteX30" fmla="*/ 374904 w 4336801"/>
                  <a:gd name="connsiteY30" fmla="*/ 2734725 h 2817021"/>
                  <a:gd name="connsiteX31" fmla="*/ 475488 w 4336801"/>
                  <a:gd name="connsiteY31" fmla="*/ 2771301 h 2817021"/>
                  <a:gd name="connsiteX32" fmla="*/ 594360 w 4336801"/>
                  <a:gd name="connsiteY32" fmla="*/ 2807877 h 2817021"/>
                  <a:gd name="connsiteX33" fmla="*/ 676656 w 4336801"/>
                  <a:gd name="connsiteY33" fmla="*/ 2817021 h 2817021"/>
                  <a:gd name="connsiteX34" fmla="*/ 841248 w 4336801"/>
                  <a:gd name="connsiteY34" fmla="*/ 2798733 h 2817021"/>
                  <a:gd name="connsiteX35" fmla="*/ 923544 w 4336801"/>
                  <a:gd name="connsiteY35" fmla="*/ 2780445 h 2817021"/>
                  <a:gd name="connsiteX36" fmla="*/ 1124712 w 4336801"/>
                  <a:gd name="connsiteY36" fmla="*/ 2789589 h 2817021"/>
                  <a:gd name="connsiteX37" fmla="*/ 1207008 w 4336801"/>
                  <a:gd name="connsiteY37" fmla="*/ 2798733 h 2817021"/>
                  <a:gd name="connsiteX38" fmla="*/ 1335024 w 4336801"/>
                  <a:gd name="connsiteY38" fmla="*/ 2780445 h 2817021"/>
                  <a:gd name="connsiteX39" fmla="*/ 1490472 w 4336801"/>
                  <a:gd name="connsiteY39" fmla="*/ 2743869 h 2817021"/>
                  <a:gd name="connsiteX40" fmla="*/ 1517904 w 4336801"/>
                  <a:gd name="connsiteY40" fmla="*/ 2725581 h 2817021"/>
                  <a:gd name="connsiteX41" fmla="*/ 1545336 w 4336801"/>
                  <a:gd name="connsiteY41" fmla="*/ 2716437 h 2817021"/>
                  <a:gd name="connsiteX42" fmla="*/ 1563624 w 4336801"/>
                  <a:gd name="connsiteY42" fmla="*/ 2689005 h 2817021"/>
                  <a:gd name="connsiteX43" fmla="*/ 1600200 w 4336801"/>
                  <a:gd name="connsiteY43" fmla="*/ 2643285 h 2817021"/>
                  <a:gd name="connsiteX44" fmla="*/ 1682496 w 4336801"/>
                  <a:gd name="connsiteY44" fmla="*/ 2560989 h 2817021"/>
                  <a:gd name="connsiteX45" fmla="*/ 1728216 w 4336801"/>
                  <a:gd name="connsiteY45" fmla="*/ 2496981 h 2817021"/>
                  <a:gd name="connsiteX46" fmla="*/ 1746504 w 4336801"/>
                  <a:gd name="connsiteY46" fmla="*/ 2451261 h 2817021"/>
                  <a:gd name="connsiteX47" fmla="*/ 1755648 w 4336801"/>
                  <a:gd name="connsiteY47" fmla="*/ 2423829 h 2817021"/>
                  <a:gd name="connsiteX48" fmla="*/ 1773936 w 4336801"/>
                  <a:gd name="connsiteY48" fmla="*/ 2396397 h 2817021"/>
                  <a:gd name="connsiteX49" fmla="*/ 1783080 w 4336801"/>
                  <a:gd name="connsiteY49" fmla="*/ 2350677 h 2817021"/>
                  <a:gd name="connsiteX50" fmla="*/ 1801368 w 4336801"/>
                  <a:gd name="connsiteY50" fmla="*/ 2323245 h 2817021"/>
                  <a:gd name="connsiteX51" fmla="*/ 1819656 w 4336801"/>
                  <a:gd name="connsiteY51" fmla="*/ 2250093 h 2817021"/>
                  <a:gd name="connsiteX52" fmla="*/ 1837944 w 4336801"/>
                  <a:gd name="connsiteY52" fmla="*/ 2131221 h 2817021"/>
                  <a:gd name="connsiteX53" fmla="*/ 1847088 w 4336801"/>
                  <a:gd name="connsiteY53" fmla="*/ 2085501 h 2817021"/>
                  <a:gd name="connsiteX54" fmla="*/ 1965960 w 4336801"/>
                  <a:gd name="connsiteY54" fmla="*/ 1957485 h 2817021"/>
                  <a:gd name="connsiteX55" fmla="*/ 2011680 w 4336801"/>
                  <a:gd name="connsiteY55" fmla="*/ 1939197 h 2817021"/>
                  <a:gd name="connsiteX56" fmla="*/ 2112264 w 4336801"/>
                  <a:gd name="connsiteY56" fmla="*/ 1875189 h 2817021"/>
                  <a:gd name="connsiteX57" fmla="*/ 2176272 w 4336801"/>
                  <a:gd name="connsiteY57" fmla="*/ 1838613 h 2817021"/>
                  <a:gd name="connsiteX58" fmla="*/ 2276856 w 4336801"/>
                  <a:gd name="connsiteY58" fmla="*/ 1783749 h 2817021"/>
                  <a:gd name="connsiteX59" fmla="*/ 2313432 w 4336801"/>
                  <a:gd name="connsiteY59" fmla="*/ 1765461 h 2817021"/>
                  <a:gd name="connsiteX60" fmla="*/ 2386584 w 4336801"/>
                  <a:gd name="connsiteY60" fmla="*/ 1747173 h 2817021"/>
                  <a:gd name="connsiteX61" fmla="*/ 2642616 w 4336801"/>
                  <a:gd name="connsiteY61" fmla="*/ 1756317 h 2817021"/>
                  <a:gd name="connsiteX62" fmla="*/ 3858768 w 4336801"/>
                  <a:gd name="connsiteY62" fmla="*/ 1774605 h 2817021"/>
                  <a:gd name="connsiteX63" fmla="*/ 4334256 w 4336801"/>
                  <a:gd name="connsiteY63" fmla="*/ 595029 h 2817021"/>
                  <a:gd name="connsiteX64" fmla="*/ 3995928 w 4336801"/>
                  <a:gd name="connsiteY64" fmla="*/ 64677 h 2817021"/>
                  <a:gd name="connsiteX65" fmla="*/ 2962656 w 4336801"/>
                  <a:gd name="connsiteY65" fmla="*/ 18957 h 2817021"/>
                  <a:gd name="connsiteX66" fmla="*/ 2697480 w 4336801"/>
                  <a:gd name="connsiteY66" fmla="*/ 156117 h 2817021"/>
                  <a:gd name="connsiteX67" fmla="*/ 2642616 w 4336801"/>
                  <a:gd name="connsiteY67" fmla="*/ 174405 h 2817021"/>
                  <a:gd name="connsiteX68" fmla="*/ 2578608 w 4336801"/>
                  <a:gd name="connsiteY68" fmla="*/ 210981 h 2817021"/>
                  <a:gd name="connsiteX69" fmla="*/ 2523744 w 4336801"/>
                  <a:gd name="connsiteY69" fmla="*/ 247557 h 2817021"/>
                  <a:gd name="connsiteX70" fmla="*/ 2496312 w 4336801"/>
                  <a:gd name="connsiteY70" fmla="*/ 265845 h 2817021"/>
                  <a:gd name="connsiteX71" fmla="*/ 2414016 w 4336801"/>
                  <a:gd name="connsiteY71" fmla="*/ 338997 h 2817021"/>
                  <a:gd name="connsiteX72" fmla="*/ 2395728 w 4336801"/>
                  <a:gd name="connsiteY72" fmla="*/ 366429 h 2817021"/>
                  <a:gd name="connsiteX73" fmla="*/ 2359152 w 4336801"/>
                  <a:gd name="connsiteY73" fmla="*/ 439581 h 2817021"/>
                  <a:gd name="connsiteX74" fmla="*/ 2340864 w 4336801"/>
                  <a:gd name="connsiteY74" fmla="*/ 512733 h 2817021"/>
                  <a:gd name="connsiteX75" fmla="*/ 2322576 w 4336801"/>
                  <a:gd name="connsiteY75" fmla="*/ 604173 h 2817021"/>
                  <a:gd name="connsiteX76" fmla="*/ 2267712 w 4336801"/>
                  <a:gd name="connsiteY76" fmla="*/ 659037 h 2817021"/>
                  <a:gd name="connsiteX77" fmla="*/ 2221992 w 4336801"/>
                  <a:gd name="connsiteY77" fmla="*/ 713901 h 2817021"/>
                  <a:gd name="connsiteX78" fmla="*/ 2167128 w 4336801"/>
                  <a:gd name="connsiteY78" fmla="*/ 759621 h 2817021"/>
                  <a:gd name="connsiteX79" fmla="*/ 2130552 w 4336801"/>
                  <a:gd name="connsiteY79" fmla="*/ 787053 h 2817021"/>
                  <a:gd name="connsiteX80" fmla="*/ 2029968 w 4336801"/>
                  <a:gd name="connsiteY80" fmla="*/ 832773 h 2817021"/>
                  <a:gd name="connsiteX81" fmla="*/ 1947672 w 4336801"/>
                  <a:gd name="connsiteY81" fmla="*/ 841917 h 2817021"/>
                  <a:gd name="connsiteX82" fmla="*/ 1728216 w 4336801"/>
                  <a:gd name="connsiteY82" fmla="*/ 860205 h 2817021"/>
                  <a:gd name="connsiteX83" fmla="*/ 1627632 w 4336801"/>
                  <a:gd name="connsiteY83" fmla="*/ 841917 h 2817021"/>
                  <a:gd name="connsiteX0" fmla="*/ 1627632 w 4336801"/>
                  <a:gd name="connsiteY0" fmla="*/ 841917 h 2817021"/>
                  <a:gd name="connsiteX1" fmla="*/ 1627632 w 4336801"/>
                  <a:gd name="connsiteY1" fmla="*/ 841917 h 2817021"/>
                  <a:gd name="connsiteX2" fmla="*/ 1316736 w 4336801"/>
                  <a:gd name="connsiteY2" fmla="*/ 860205 h 2817021"/>
                  <a:gd name="connsiteX3" fmla="*/ 914400 w 4336801"/>
                  <a:gd name="connsiteY3" fmla="*/ 878493 h 2817021"/>
                  <a:gd name="connsiteX4" fmla="*/ 813816 w 4336801"/>
                  <a:gd name="connsiteY4" fmla="*/ 887637 h 2817021"/>
                  <a:gd name="connsiteX5" fmla="*/ 731520 w 4336801"/>
                  <a:gd name="connsiteY5" fmla="*/ 896781 h 2817021"/>
                  <a:gd name="connsiteX6" fmla="*/ 457200 w 4336801"/>
                  <a:gd name="connsiteY6" fmla="*/ 924213 h 2817021"/>
                  <a:gd name="connsiteX7" fmla="*/ 347472 w 4336801"/>
                  <a:gd name="connsiteY7" fmla="*/ 942501 h 2817021"/>
                  <a:gd name="connsiteX8" fmla="*/ 320040 w 4336801"/>
                  <a:gd name="connsiteY8" fmla="*/ 951645 h 2817021"/>
                  <a:gd name="connsiteX9" fmla="*/ 283464 w 4336801"/>
                  <a:gd name="connsiteY9" fmla="*/ 960789 h 2817021"/>
                  <a:gd name="connsiteX10" fmla="*/ 219456 w 4336801"/>
                  <a:gd name="connsiteY10" fmla="*/ 979077 h 2817021"/>
                  <a:gd name="connsiteX11" fmla="*/ 146304 w 4336801"/>
                  <a:gd name="connsiteY11" fmla="*/ 997365 h 2817021"/>
                  <a:gd name="connsiteX12" fmla="*/ 82296 w 4336801"/>
                  <a:gd name="connsiteY12" fmla="*/ 1024797 h 2817021"/>
                  <a:gd name="connsiteX13" fmla="*/ 36576 w 4336801"/>
                  <a:gd name="connsiteY13" fmla="*/ 1244253 h 2817021"/>
                  <a:gd name="connsiteX14" fmla="*/ 0 w 4336801"/>
                  <a:gd name="connsiteY14" fmla="*/ 1390557 h 2817021"/>
                  <a:gd name="connsiteX15" fmla="*/ 9144 w 4336801"/>
                  <a:gd name="connsiteY15" fmla="*/ 1619157 h 2817021"/>
                  <a:gd name="connsiteX16" fmla="*/ 18288 w 4336801"/>
                  <a:gd name="connsiteY16" fmla="*/ 1701453 h 2817021"/>
                  <a:gd name="connsiteX17" fmla="*/ 27432 w 4336801"/>
                  <a:gd name="connsiteY17" fmla="*/ 1856901 h 2817021"/>
                  <a:gd name="connsiteX18" fmla="*/ 36576 w 4336801"/>
                  <a:gd name="connsiteY18" fmla="*/ 2195229 h 2817021"/>
                  <a:gd name="connsiteX19" fmla="*/ 54864 w 4336801"/>
                  <a:gd name="connsiteY19" fmla="*/ 2341533 h 2817021"/>
                  <a:gd name="connsiteX20" fmla="*/ 64008 w 4336801"/>
                  <a:gd name="connsiteY20" fmla="*/ 2378109 h 2817021"/>
                  <a:gd name="connsiteX21" fmla="*/ 91440 w 4336801"/>
                  <a:gd name="connsiteY21" fmla="*/ 2496981 h 2817021"/>
                  <a:gd name="connsiteX22" fmla="*/ 109728 w 4336801"/>
                  <a:gd name="connsiteY22" fmla="*/ 2524413 h 2817021"/>
                  <a:gd name="connsiteX23" fmla="*/ 118872 w 4336801"/>
                  <a:gd name="connsiteY23" fmla="*/ 2551845 h 2817021"/>
                  <a:gd name="connsiteX24" fmla="*/ 146304 w 4336801"/>
                  <a:gd name="connsiteY24" fmla="*/ 2579277 h 2817021"/>
                  <a:gd name="connsiteX25" fmla="*/ 164592 w 4336801"/>
                  <a:gd name="connsiteY25" fmla="*/ 2606709 h 2817021"/>
                  <a:gd name="connsiteX26" fmla="*/ 173736 w 4336801"/>
                  <a:gd name="connsiteY26" fmla="*/ 2634141 h 2817021"/>
                  <a:gd name="connsiteX27" fmla="*/ 265176 w 4336801"/>
                  <a:gd name="connsiteY27" fmla="*/ 2689005 h 2817021"/>
                  <a:gd name="connsiteX28" fmla="*/ 292608 w 4336801"/>
                  <a:gd name="connsiteY28" fmla="*/ 2707293 h 2817021"/>
                  <a:gd name="connsiteX29" fmla="*/ 347472 w 4336801"/>
                  <a:gd name="connsiteY29" fmla="*/ 2725581 h 2817021"/>
                  <a:gd name="connsiteX30" fmla="*/ 374904 w 4336801"/>
                  <a:gd name="connsiteY30" fmla="*/ 2734725 h 2817021"/>
                  <a:gd name="connsiteX31" fmla="*/ 475488 w 4336801"/>
                  <a:gd name="connsiteY31" fmla="*/ 2771301 h 2817021"/>
                  <a:gd name="connsiteX32" fmla="*/ 594360 w 4336801"/>
                  <a:gd name="connsiteY32" fmla="*/ 2807877 h 2817021"/>
                  <a:gd name="connsiteX33" fmla="*/ 676656 w 4336801"/>
                  <a:gd name="connsiteY33" fmla="*/ 2817021 h 2817021"/>
                  <a:gd name="connsiteX34" fmla="*/ 841248 w 4336801"/>
                  <a:gd name="connsiteY34" fmla="*/ 2798733 h 2817021"/>
                  <a:gd name="connsiteX35" fmla="*/ 923544 w 4336801"/>
                  <a:gd name="connsiteY35" fmla="*/ 2780445 h 2817021"/>
                  <a:gd name="connsiteX36" fmla="*/ 1124712 w 4336801"/>
                  <a:gd name="connsiteY36" fmla="*/ 2789589 h 2817021"/>
                  <a:gd name="connsiteX37" fmla="*/ 1207008 w 4336801"/>
                  <a:gd name="connsiteY37" fmla="*/ 2798733 h 2817021"/>
                  <a:gd name="connsiteX38" fmla="*/ 1335024 w 4336801"/>
                  <a:gd name="connsiteY38" fmla="*/ 2780445 h 2817021"/>
                  <a:gd name="connsiteX39" fmla="*/ 1490472 w 4336801"/>
                  <a:gd name="connsiteY39" fmla="*/ 2743869 h 2817021"/>
                  <a:gd name="connsiteX40" fmla="*/ 1517904 w 4336801"/>
                  <a:gd name="connsiteY40" fmla="*/ 2725581 h 2817021"/>
                  <a:gd name="connsiteX41" fmla="*/ 1545336 w 4336801"/>
                  <a:gd name="connsiteY41" fmla="*/ 2716437 h 2817021"/>
                  <a:gd name="connsiteX42" fmla="*/ 1563624 w 4336801"/>
                  <a:gd name="connsiteY42" fmla="*/ 2689005 h 2817021"/>
                  <a:gd name="connsiteX43" fmla="*/ 1600200 w 4336801"/>
                  <a:gd name="connsiteY43" fmla="*/ 2643285 h 2817021"/>
                  <a:gd name="connsiteX44" fmla="*/ 1682496 w 4336801"/>
                  <a:gd name="connsiteY44" fmla="*/ 2560989 h 2817021"/>
                  <a:gd name="connsiteX45" fmla="*/ 1728216 w 4336801"/>
                  <a:gd name="connsiteY45" fmla="*/ 2496981 h 2817021"/>
                  <a:gd name="connsiteX46" fmla="*/ 1746504 w 4336801"/>
                  <a:gd name="connsiteY46" fmla="*/ 2451261 h 2817021"/>
                  <a:gd name="connsiteX47" fmla="*/ 1755648 w 4336801"/>
                  <a:gd name="connsiteY47" fmla="*/ 2423829 h 2817021"/>
                  <a:gd name="connsiteX48" fmla="*/ 1773936 w 4336801"/>
                  <a:gd name="connsiteY48" fmla="*/ 2396397 h 2817021"/>
                  <a:gd name="connsiteX49" fmla="*/ 1783080 w 4336801"/>
                  <a:gd name="connsiteY49" fmla="*/ 2350677 h 2817021"/>
                  <a:gd name="connsiteX50" fmla="*/ 1801368 w 4336801"/>
                  <a:gd name="connsiteY50" fmla="*/ 2323245 h 2817021"/>
                  <a:gd name="connsiteX51" fmla="*/ 1819656 w 4336801"/>
                  <a:gd name="connsiteY51" fmla="*/ 2250093 h 2817021"/>
                  <a:gd name="connsiteX52" fmla="*/ 1837944 w 4336801"/>
                  <a:gd name="connsiteY52" fmla="*/ 2131221 h 2817021"/>
                  <a:gd name="connsiteX53" fmla="*/ 1847088 w 4336801"/>
                  <a:gd name="connsiteY53" fmla="*/ 2085501 h 2817021"/>
                  <a:gd name="connsiteX54" fmla="*/ 1965960 w 4336801"/>
                  <a:gd name="connsiteY54" fmla="*/ 1957485 h 2817021"/>
                  <a:gd name="connsiteX55" fmla="*/ 2011680 w 4336801"/>
                  <a:gd name="connsiteY55" fmla="*/ 1939197 h 2817021"/>
                  <a:gd name="connsiteX56" fmla="*/ 2112264 w 4336801"/>
                  <a:gd name="connsiteY56" fmla="*/ 1875189 h 2817021"/>
                  <a:gd name="connsiteX57" fmla="*/ 2176272 w 4336801"/>
                  <a:gd name="connsiteY57" fmla="*/ 1838613 h 2817021"/>
                  <a:gd name="connsiteX58" fmla="*/ 2276856 w 4336801"/>
                  <a:gd name="connsiteY58" fmla="*/ 1783749 h 2817021"/>
                  <a:gd name="connsiteX59" fmla="*/ 2313432 w 4336801"/>
                  <a:gd name="connsiteY59" fmla="*/ 1765461 h 2817021"/>
                  <a:gd name="connsiteX60" fmla="*/ 2386584 w 4336801"/>
                  <a:gd name="connsiteY60" fmla="*/ 1747173 h 2817021"/>
                  <a:gd name="connsiteX61" fmla="*/ 3858768 w 4336801"/>
                  <a:gd name="connsiteY61" fmla="*/ 1774605 h 2817021"/>
                  <a:gd name="connsiteX62" fmla="*/ 4334256 w 4336801"/>
                  <a:gd name="connsiteY62" fmla="*/ 595029 h 2817021"/>
                  <a:gd name="connsiteX63" fmla="*/ 3995928 w 4336801"/>
                  <a:gd name="connsiteY63" fmla="*/ 64677 h 2817021"/>
                  <a:gd name="connsiteX64" fmla="*/ 2962656 w 4336801"/>
                  <a:gd name="connsiteY64" fmla="*/ 18957 h 2817021"/>
                  <a:gd name="connsiteX65" fmla="*/ 2697480 w 4336801"/>
                  <a:gd name="connsiteY65" fmla="*/ 156117 h 2817021"/>
                  <a:gd name="connsiteX66" fmla="*/ 2642616 w 4336801"/>
                  <a:gd name="connsiteY66" fmla="*/ 174405 h 2817021"/>
                  <a:gd name="connsiteX67" fmla="*/ 2578608 w 4336801"/>
                  <a:gd name="connsiteY67" fmla="*/ 210981 h 2817021"/>
                  <a:gd name="connsiteX68" fmla="*/ 2523744 w 4336801"/>
                  <a:gd name="connsiteY68" fmla="*/ 247557 h 2817021"/>
                  <a:gd name="connsiteX69" fmla="*/ 2496312 w 4336801"/>
                  <a:gd name="connsiteY69" fmla="*/ 265845 h 2817021"/>
                  <a:gd name="connsiteX70" fmla="*/ 2414016 w 4336801"/>
                  <a:gd name="connsiteY70" fmla="*/ 338997 h 2817021"/>
                  <a:gd name="connsiteX71" fmla="*/ 2395728 w 4336801"/>
                  <a:gd name="connsiteY71" fmla="*/ 366429 h 2817021"/>
                  <a:gd name="connsiteX72" fmla="*/ 2359152 w 4336801"/>
                  <a:gd name="connsiteY72" fmla="*/ 439581 h 2817021"/>
                  <a:gd name="connsiteX73" fmla="*/ 2340864 w 4336801"/>
                  <a:gd name="connsiteY73" fmla="*/ 512733 h 2817021"/>
                  <a:gd name="connsiteX74" fmla="*/ 2322576 w 4336801"/>
                  <a:gd name="connsiteY74" fmla="*/ 604173 h 2817021"/>
                  <a:gd name="connsiteX75" fmla="*/ 2267712 w 4336801"/>
                  <a:gd name="connsiteY75" fmla="*/ 659037 h 2817021"/>
                  <a:gd name="connsiteX76" fmla="*/ 2221992 w 4336801"/>
                  <a:gd name="connsiteY76" fmla="*/ 713901 h 2817021"/>
                  <a:gd name="connsiteX77" fmla="*/ 2167128 w 4336801"/>
                  <a:gd name="connsiteY77" fmla="*/ 759621 h 2817021"/>
                  <a:gd name="connsiteX78" fmla="*/ 2130552 w 4336801"/>
                  <a:gd name="connsiteY78" fmla="*/ 787053 h 2817021"/>
                  <a:gd name="connsiteX79" fmla="*/ 2029968 w 4336801"/>
                  <a:gd name="connsiteY79" fmla="*/ 832773 h 2817021"/>
                  <a:gd name="connsiteX80" fmla="*/ 1947672 w 4336801"/>
                  <a:gd name="connsiteY80" fmla="*/ 841917 h 2817021"/>
                  <a:gd name="connsiteX81" fmla="*/ 1728216 w 4336801"/>
                  <a:gd name="connsiteY81" fmla="*/ 860205 h 2817021"/>
                  <a:gd name="connsiteX82" fmla="*/ 1627632 w 4336801"/>
                  <a:gd name="connsiteY82" fmla="*/ 841917 h 2817021"/>
                  <a:gd name="connsiteX0" fmla="*/ 1627632 w 4336801"/>
                  <a:gd name="connsiteY0" fmla="*/ 841917 h 2817021"/>
                  <a:gd name="connsiteX1" fmla="*/ 1627632 w 4336801"/>
                  <a:gd name="connsiteY1" fmla="*/ 841917 h 2817021"/>
                  <a:gd name="connsiteX2" fmla="*/ 1316736 w 4336801"/>
                  <a:gd name="connsiteY2" fmla="*/ 860205 h 2817021"/>
                  <a:gd name="connsiteX3" fmla="*/ 914400 w 4336801"/>
                  <a:gd name="connsiteY3" fmla="*/ 878493 h 2817021"/>
                  <a:gd name="connsiteX4" fmla="*/ 813816 w 4336801"/>
                  <a:gd name="connsiteY4" fmla="*/ 887637 h 2817021"/>
                  <a:gd name="connsiteX5" fmla="*/ 731520 w 4336801"/>
                  <a:gd name="connsiteY5" fmla="*/ 896781 h 2817021"/>
                  <a:gd name="connsiteX6" fmla="*/ 457200 w 4336801"/>
                  <a:gd name="connsiteY6" fmla="*/ 924213 h 2817021"/>
                  <a:gd name="connsiteX7" fmla="*/ 347472 w 4336801"/>
                  <a:gd name="connsiteY7" fmla="*/ 942501 h 2817021"/>
                  <a:gd name="connsiteX8" fmla="*/ 320040 w 4336801"/>
                  <a:gd name="connsiteY8" fmla="*/ 951645 h 2817021"/>
                  <a:gd name="connsiteX9" fmla="*/ 283464 w 4336801"/>
                  <a:gd name="connsiteY9" fmla="*/ 960789 h 2817021"/>
                  <a:gd name="connsiteX10" fmla="*/ 219456 w 4336801"/>
                  <a:gd name="connsiteY10" fmla="*/ 979077 h 2817021"/>
                  <a:gd name="connsiteX11" fmla="*/ 146304 w 4336801"/>
                  <a:gd name="connsiteY11" fmla="*/ 997365 h 2817021"/>
                  <a:gd name="connsiteX12" fmla="*/ 82296 w 4336801"/>
                  <a:gd name="connsiteY12" fmla="*/ 1024797 h 2817021"/>
                  <a:gd name="connsiteX13" fmla="*/ 36576 w 4336801"/>
                  <a:gd name="connsiteY13" fmla="*/ 1244253 h 2817021"/>
                  <a:gd name="connsiteX14" fmla="*/ 0 w 4336801"/>
                  <a:gd name="connsiteY14" fmla="*/ 1390557 h 2817021"/>
                  <a:gd name="connsiteX15" fmla="*/ 9144 w 4336801"/>
                  <a:gd name="connsiteY15" fmla="*/ 1619157 h 2817021"/>
                  <a:gd name="connsiteX16" fmla="*/ 18288 w 4336801"/>
                  <a:gd name="connsiteY16" fmla="*/ 1701453 h 2817021"/>
                  <a:gd name="connsiteX17" fmla="*/ 27432 w 4336801"/>
                  <a:gd name="connsiteY17" fmla="*/ 1856901 h 2817021"/>
                  <a:gd name="connsiteX18" fmla="*/ 36576 w 4336801"/>
                  <a:gd name="connsiteY18" fmla="*/ 2195229 h 2817021"/>
                  <a:gd name="connsiteX19" fmla="*/ 54864 w 4336801"/>
                  <a:gd name="connsiteY19" fmla="*/ 2341533 h 2817021"/>
                  <a:gd name="connsiteX20" fmla="*/ 64008 w 4336801"/>
                  <a:gd name="connsiteY20" fmla="*/ 2378109 h 2817021"/>
                  <a:gd name="connsiteX21" fmla="*/ 91440 w 4336801"/>
                  <a:gd name="connsiteY21" fmla="*/ 2496981 h 2817021"/>
                  <a:gd name="connsiteX22" fmla="*/ 109728 w 4336801"/>
                  <a:gd name="connsiteY22" fmla="*/ 2524413 h 2817021"/>
                  <a:gd name="connsiteX23" fmla="*/ 118872 w 4336801"/>
                  <a:gd name="connsiteY23" fmla="*/ 2551845 h 2817021"/>
                  <a:gd name="connsiteX24" fmla="*/ 146304 w 4336801"/>
                  <a:gd name="connsiteY24" fmla="*/ 2579277 h 2817021"/>
                  <a:gd name="connsiteX25" fmla="*/ 164592 w 4336801"/>
                  <a:gd name="connsiteY25" fmla="*/ 2606709 h 2817021"/>
                  <a:gd name="connsiteX26" fmla="*/ 173736 w 4336801"/>
                  <a:gd name="connsiteY26" fmla="*/ 2634141 h 2817021"/>
                  <a:gd name="connsiteX27" fmla="*/ 265176 w 4336801"/>
                  <a:gd name="connsiteY27" fmla="*/ 2689005 h 2817021"/>
                  <a:gd name="connsiteX28" fmla="*/ 292608 w 4336801"/>
                  <a:gd name="connsiteY28" fmla="*/ 2707293 h 2817021"/>
                  <a:gd name="connsiteX29" fmla="*/ 347472 w 4336801"/>
                  <a:gd name="connsiteY29" fmla="*/ 2725581 h 2817021"/>
                  <a:gd name="connsiteX30" fmla="*/ 374904 w 4336801"/>
                  <a:gd name="connsiteY30" fmla="*/ 2734725 h 2817021"/>
                  <a:gd name="connsiteX31" fmla="*/ 475488 w 4336801"/>
                  <a:gd name="connsiteY31" fmla="*/ 2771301 h 2817021"/>
                  <a:gd name="connsiteX32" fmla="*/ 594360 w 4336801"/>
                  <a:gd name="connsiteY32" fmla="*/ 2807877 h 2817021"/>
                  <a:gd name="connsiteX33" fmla="*/ 676656 w 4336801"/>
                  <a:gd name="connsiteY33" fmla="*/ 2817021 h 2817021"/>
                  <a:gd name="connsiteX34" fmla="*/ 841248 w 4336801"/>
                  <a:gd name="connsiteY34" fmla="*/ 2798733 h 2817021"/>
                  <a:gd name="connsiteX35" fmla="*/ 923544 w 4336801"/>
                  <a:gd name="connsiteY35" fmla="*/ 2780445 h 2817021"/>
                  <a:gd name="connsiteX36" fmla="*/ 1124712 w 4336801"/>
                  <a:gd name="connsiteY36" fmla="*/ 2789589 h 2817021"/>
                  <a:gd name="connsiteX37" fmla="*/ 1207008 w 4336801"/>
                  <a:gd name="connsiteY37" fmla="*/ 2798733 h 2817021"/>
                  <a:gd name="connsiteX38" fmla="*/ 1335024 w 4336801"/>
                  <a:gd name="connsiteY38" fmla="*/ 2780445 h 2817021"/>
                  <a:gd name="connsiteX39" fmla="*/ 1490472 w 4336801"/>
                  <a:gd name="connsiteY39" fmla="*/ 2743869 h 2817021"/>
                  <a:gd name="connsiteX40" fmla="*/ 1517904 w 4336801"/>
                  <a:gd name="connsiteY40" fmla="*/ 2725581 h 2817021"/>
                  <a:gd name="connsiteX41" fmla="*/ 1545336 w 4336801"/>
                  <a:gd name="connsiteY41" fmla="*/ 2716437 h 2817021"/>
                  <a:gd name="connsiteX42" fmla="*/ 1563624 w 4336801"/>
                  <a:gd name="connsiteY42" fmla="*/ 2689005 h 2817021"/>
                  <a:gd name="connsiteX43" fmla="*/ 1600200 w 4336801"/>
                  <a:gd name="connsiteY43" fmla="*/ 2643285 h 2817021"/>
                  <a:gd name="connsiteX44" fmla="*/ 1682496 w 4336801"/>
                  <a:gd name="connsiteY44" fmla="*/ 2560989 h 2817021"/>
                  <a:gd name="connsiteX45" fmla="*/ 1728216 w 4336801"/>
                  <a:gd name="connsiteY45" fmla="*/ 2496981 h 2817021"/>
                  <a:gd name="connsiteX46" fmla="*/ 1746504 w 4336801"/>
                  <a:gd name="connsiteY46" fmla="*/ 2451261 h 2817021"/>
                  <a:gd name="connsiteX47" fmla="*/ 1755648 w 4336801"/>
                  <a:gd name="connsiteY47" fmla="*/ 2423829 h 2817021"/>
                  <a:gd name="connsiteX48" fmla="*/ 1773936 w 4336801"/>
                  <a:gd name="connsiteY48" fmla="*/ 2396397 h 2817021"/>
                  <a:gd name="connsiteX49" fmla="*/ 1783080 w 4336801"/>
                  <a:gd name="connsiteY49" fmla="*/ 2350677 h 2817021"/>
                  <a:gd name="connsiteX50" fmla="*/ 1801368 w 4336801"/>
                  <a:gd name="connsiteY50" fmla="*/ 2323245 h 2817021"/>
                  <a:gd name="connsiteX51" fmla="*/ 1819656 w 4336801"/>
                  <a:gd name="connsiteY51" fmla="*/ 2250093 h 2817021"/>
                  <a:gd name="connsiteX52" fmla="*/ 1837944 w 4336801"/>
                  <a:gd name="connsiteY52" fmla="*/ 2131221 h 2817021"/>
                  <a:gd name="connsiteX53" fmla="*/ 1847088 w 4336801"/>
                  <a:gd name="connsiteY53" fmla="*/ 2085501 h 2817021"/>
                  <a:gd name="connsiteX54" fmla="*/ 1965960 w 4336801"/>
                  <a:gd name="connsiteY54" fmla="*/ 1957485 h 2817021"/>
                  <a:gd name="connsiteX55" fmla="*/ 2011680 w 4336801"/>
                  <a:gd name="connsiteY55" fmla="*/ 1939197 h 2817021"/>
                  <a:gd name="connsiteX56" fmla="*/ 2112264 w 4336801"/>
                  <a:gd name="connsiteY56" fmla="*/ 1875189 h 2817021"/>
                  <a:gd name="connsiteX57" fmla="*/ 2176272 w 4336801"/>
                  <a:gd name="connsiteY57" fmla="*/ 1838613 h 2817021"/>
                  <a:gd name="connsiteX58" fmla="*/ 2276856 w 4336801"/>
                  <a:gd name="connsiteY58" fmla="*/ 1783749 h 2817021"/>
                  <a:gd name="connsiteX59" fmla="*/ 2386584 w 4336801"/>
                  <a:gd name="connsiteY59" fmla="*/ 1747173 h 2817021"/>
                  <a:gd name="connsiteX60" fmla="*/ 3858768 w 4336801"/>
                  <a:gd name="connsiteY60" fmla="*/ 1774605 h 2817021"/>
                  <a:gd name="connsiteX61" fmla="*/ 4334256 w 4336801"/>
                  <a:gd name="connsiteY61" fmla="*/ 595029 h 2817021"/>
                  <a:gd name="connsiteX62" fmla="*/ 3995928 w 4336801"/>
                  <a:gd name="connsiteY62" fmla="*/ 64677 h 2817021"/>
                  <a:gd name="connsiteX63" fmla="*/ 2962656 w 4336801"/>
                  <a:gd name="connsiteY63" fmla="*/ 18957 h 2817021"/>
                  <a:gd name="connsiteX64" fmla="*/ 2697480 w 4336801"/>
                  <a:gd name="connsiteY64" fmla="*/ 156117 h 2817021"/>
                  <a:gd name="connsiteX65" fmla="*/ 2642616 w 4336801"/>
                  <a:gd name="connsiteY65" fmla="*/ 174405 h 2817021"/>
                  <a:gd name="connsiteX66" fmla="*/ 2578608 w 4336801"/>
                  <a:gd name="connsiteY66" fmla="*/ 210981 h 2817021"/>
                  <a:gd name="connsiteX67" fmla="*/ 2523744 w 4336801"/>
                  <a:gd name="connsiteY67" fmla="*/ 247557 h 2817021"/>
                  <a:gd name="connsiteX68" fmla="*/ 2496312 w 4336801"/>
                  <a:gd name="connsiteY68" fmla="*/ 265845 h 2817021"/>
                  <a:gd name="connsiteX69" fmla="*/ 2414016 w 4336801"/>
                  <a:gd name="connsiteY69" fmla="*/ 338997 h 2817021"/>
                  <a:gd name="connsiteX70" fmla="*/ 2395728 w 4336801"/>
                  <a:gd name="connsiteY70" fmla="*/ 366429 h 2817021"/>
                  <a:gd name="connsiteX71" fmla="*/ 2359152 w 4336801"/>
                  <a:gd name="connsiteY71" fmla="*/ 439581 h 2817021"/>
                  <a:gd name="connsiteX72" fmla="*/ 2340864 w 4336801"/>
                  <a:gd name="connsiteY72" fmla="*/ 512733 h 2817021"/>
                  <a:gd name="connsiteX73" fmla="*/ 2322576 w 4336801"/>
                  <a:gd name="connsiteY73" fmla="*/ 604173 h 2817021"/>
                  <a:gd name="connsiteX74" fmla="*/ 2267712 w 4336801"/>
                  <a:gd name="connsiteY74" fmla="*/ 659037 h 2817021"/>
                  <a:gd name="connsiteX75" fmla="*/ 2221992 w 4336801"/>
                  <a:gd name="connsiteY75" fmla="*/ 713901 h 2817021"/>
                  <a:gd name="connsiteX76" fmla="*/ 2167128 w 4336801"/>
                  <a:gd name="connsiteY76" fmla="*/ 759621 h 2817021"/>
                  <a:gd name="connsiteX77" fmla="*/ 2130552 w 4336801"/>
                  <a:gd name="connsiteY77" fmla="*/ 787053 h 2817021"/>
                  <a:gd name="connsiteX78" fmla="*/ 2029968 w 4336801"/>
                  <a:gd name="connsiteY78" fmla="*/ 832773 h 2817021"/>
                  <a:gd name="connsiteX79" fmla="*/ 1947672 w 4336801"/>
                  <a:gd name="connsiteY79" fmla="*/ 841917 h 2817021"/>
                  <a:gd name="connsiteX80" fmla="*/ 1728216 w 4336801"/>
                  <a:gd name="connsiteY80" fmla="*/ 860205 h 2817021"/>
                  <a:gd name="connsiteX81" fmla="*/ 1627632 w 4336801"/>
                  <a:gd name="connsiteY81" fmla="*/ 841917 h 2817021"/>
                  <a:gd name="connsiteX0" fmla="*/ 1627632 w 4336801"/>
                  <a:gd name="connsiteY0" fmla="*/ 841917 h 2817021"/>
                  <a:gd name="connsiteX1" fmla="*/ 1627632 w 4336801"/>
                  <a:gd name="connsiteY1" fmla="*/ 841917 h 2817021"/>
                  <a:gd name="connsiteX2" fmla="*/ 1316736 w 4336801"/>
                  <a:gd name="connsiteY2" fmla="*/ 860205 h 2817021"/>
                  <a:gd name="connsiteX3" fmla="*/ 914400 w 4336801"/>
                  <a:gd name="connsiteY3" fmla="*/ 878493 h 2817021"/>
                  <a:gd name="connsiteX4" fmla="*/ 813816 w 4336801"/>
                  <a:gd name="connsiteY4" fmla="*/ 887637 h 2817021"/>
                  <a:gd name="connsiteX5" fmla="*/ 731520 w 4336801"/>
                  <a:gd name="connsiteY5" fmla="*/ 896781 h 2817021"/>
                  <a:gd name="connsiteX6" fmla="*/ 457200 w 4336801"/>
                  <a:gd name="connsiteY6" fmla="*/ 924213 h 2817021"/>
                  <a:gd name="connsiteX7" fmla="*/ 347472 w 4336801"/>
                  <a:gd name="connsiteY7" fmla="*/ 942501 h 2817021"/>
                  <a:gd name="connsiteX8" fmla="*/ 320040 w 4336801"/>
                  <a:gd name="connsiteY8" fmla="*/ 951645 h 2817021"/>
                  <a:gd name="connsiteX9" fmla="*/ 283464 w 4336801"/>
                  <a:gd name="connsiteY9" fmla="*/ 960789 h 2817021"/>
                  <a:gd name="connsiteX10" fmla="*/ 219456 w 4336801"/>
                  <a:gd name="connsiteY10" fmla="*/ 979077 h 2817021"/>
                  <a:gd name="connsiteX11" fmla="*/ 146304 w 4336801"/>
                  <a:gd name="connsiteY11" fmla="*/ 997365 h 2817021"/>
                  <a:gd name="connsiteX12" fmla="*/ 82296 w 4336801"/>
                  <a:gd name="connsiteY12" fmla="*/ 1024797 h 2817021"/>
                  <a:gd name="connsiteX13" fmla="*/ 36576 w 4336801"/>
                  <a:gd name="connsiteY13" fmla="*/ 1244253 h 2817021"/>
                  <a:gd name="connsiteX14" fmla="*/ 0 w 4336801"/>
                  <a:gd name="connsiteY14" fmla="*/ 1390557 h 2817021"/>
                  <a:gd name="connsiteX15" fmla="*/ 9144 w 4336801"/>
                  <a:gd name="connsiteY15" fmla="*/ 1619157 h 2817021"/>
                  <a:gd name="connsiteX16" fmla="*/ 18288 w 4336801"/>
                  <a:gd name="connsiteY16" fmla="*/ 1701453 h 2817021"/>
                  <a:gd name="connsiteX17" fmla="*/ 27432 w 4336801"/>
                  <a:gd name="connsiteY17" fmla="*/ 1856901 h 2817021"/>
                  <a:gd name="connsiteX18" fmla="*/ 36576 w 4336801"/>
                  <a:gd name="connsiteY18" fmla="*/ 2195229 h 2817021"/>
                  <a:gd name="connsiteX19" fmla="*/ 54864 w 4336801"/>
                  <a:gd name="connsiteY19" fmla="*/ 2341533 h 2817021"/>
                  <a:gd name="connsiteX20" fmla="*/ 64008 w 4336801"/>
                  <a:gd name="connsiteY20" fmla="*/ 2378109 h 2817021"/>
                  <a:gd name="connsiteX21" fmla="*/ 91440 w 4336801"/>
                  <a:gd name="connsiteY21" fmla="*/ 2496981 h 2817021"/>
                  <a:gd name="connsiteX22" fmla="*/ 109728 w 4336801"/>
                  <a:gd name="connsiteY22" fmla="*/ 2524413 h 2817021"/>
                  <a:gd name="connsiteX23" fmla="*/ 118872 w 4336801"/>
                  <a:gd name="connsiteY23" fmla="*/ 2551845 h 2817021"/>
                  <a:gd name="connsiteX24" fmla="*/ 146304 w 4336801"/>
                  <a:gd name="connsiteY24" fmla="*/ 2579277 h 2817021"/>
                  <a:gd name="connsiteX25" fmla="*/ 164592 w 4336801"/>
                  <a:gd name="connsiteY25" fmla="*/ 2606709 h 2817021"/>
                  <a:gd name="connsiteX26" fmla="*/ 173736 w 4336801"/>
                  <a:gd name="connsiteY26" fmla="*/ 2634141 h 2817021"/>
                  <a:gd name="connsiteX27" fmla="*/ 265176 w 4336801"/>
                  <a:gd name="connsiteY27" fmla="*/ 2689005 h 2817021"/>
                  <a:gd name="connsiteX28" fmla="*/ 292608 w 4336801"/>
                  <a:gd name="connsiteY28" fmla="*/ 2707293 h 2817021"/>
                  <a:gd name="connsiteX29" fmla="*/ 347472 w 4336801"/>
                  <a:gd name="connsiteY29" fmla="*/ 2725581 h 2817021"/>
                  <a:gd name="connsiteX30" fmla="*/ 374904 w 4336801"/>
                  <a:gd name="connsiteY30" fmla="*/ 2734725 h 2817021"/>
                  <a:gd name="connsiteX31" fmla="*/ 475488 w 4336801"/>
                  <a:gd name="connsiteY31" fmla="*/ 2771301 h 2817021"/>
                  <a:gd name="connsiteX32" fmla="*/ 594360 w 4336801"/>
                  <a:gd name="connsiteY32" fmla="*/ 2807877 h 2817021"/>
                  <a:gd name="connsiteX33" fmla="*/ 676656 w 4336801"/>
                  <a:gd name="connsiteY33" fmla="*/ 2817021 h 2817021"/>
                  <a:gd name="connsiteX34" fmla="*/ 841248 w 4336801"/>
                  <a:gd name="connsiteY34" fmla="*/ 2798733 h 2817021"/>
                  <a:gd name="connsiteX35" fmla="*/ 923544 w 4336801"/>
                  <a:gd name="connsiteY35" fmla="*/ 2780445 h 2817021"/>
                  <a:gd name="connsiteX36" fmla="*/ 1124712 w 4336801"/>
                  <a:gd name="connsiteY36" fmla="*/ 2789589 h 2817021"/>
                  <a:gd name="connsiteX37" fmla="*/ 1207008 w 4336801"/>
                  <a:gd name="connsiteY37" fmla="*/ 2798733 h 2817021"/>
                  <a:gd name="connsiteX38" fmla="*/ 1335024 w 4336801"/>
                  <a:gd name="connsiteY38" fmla="*/ 2780445 h 2817021"/>
                  <a:gd name="connsiteX39" fmla="*/ 1490472 w 4336801"/>
                  <a:gd name="connsiteY39" fmla="*/ 2743869 h 2817021"/>
                  <a:gd name="connsiteX40" fmla="*/ 1517904 w 4336801"/>
                  <a:gd name="connsiteY40" fmla="*/ 2725581 h 2817021"/>
                  <a:gd name="connsiteX41" fmla="*/ 1545336 w 4336801"/>
                  <a:gd name="connsiteY41" fmla="*/ 2716437 h 2817021"/>
                  <a:gd name="connsiteX42" fmla="*/ 1563624 w 4336801"/>
                  <a:gd name="connsiteY42" fmla="*/ 2689005 h 2817021"/>
                  <a:gd name="connsiteX43" fmla="*/ 1600200 w 4336801"/>
                  <a:gd name="connsiteY43" fmla="*/ 2643285 h 2817021"/>
                  <a:gd name="connsiteX44" fmla="*/ 1682496 w 4336801"/>
                  <a:gd name="connsiteY44" fmla="*/ 2560989 h 2817021"/>
                  <a:gd name="connsiteX45" fmla="*/ 1728216 w 4336801"/>
                  <a:gd name="connsiteY45" fmla="*/ 2496981 h 2817021"/>
                  <a:gd name="connsiteX46" fmla="*/ 1746504 w 4336801"/>
                  <a:gd name="connsiteY46" fmla="*/ 2451261 h 2817021"/>
                  <a:gd name="connsiteX47" fmla="*/ 1755648 w 4336801"/>
                  <a:gd name="connsiteY47" fmla="*/ 2423829 h 2817021"/>
                  <a:gd name="connsiteX48" fmla="*/ 1773936 w 4336801"/>
                  <a:gd name="connsiteY48" fmla="*/ 2396397 h 2817021"/>
                  <a:gd name="connsiteX49" fmla="*/ 1783080 w 4336801"/>
                  <a:gd name="connsiteY49" fmla="*/ 2350677 h 2817021"/>
                  <a:gd name="connsiteX50" fmla="*/ 1801368 w 4336801"/>
                  <a:gd name="connsiteY50" fmla="*/ 2323245 h 2817021"/>
                  <a:gd name="connsiteX51" fmla="*/ 1819656 w 4336801"/>
                  <a:gd name="connsiteY51" fmla="*/ 2250093 h 2817021"/>
                  <a:gd name="connsiteX52" fmla="*/ 1837944 w 4336801"/>
                  <a:gd name="connsiteY52" fmla="*/ 2131221 h 2817021"/>
                  <a:gd name="connsiteX53" fmla="*/ 1847088 w 4336801"/>
                  <a:gd name="connsiteY53" fmla="*/ 2085501 h 2817021"/>
                  <a:gd name="connsiteX54" fmla="*/ 1965960 w 4336801"/>
                  <a:gd name="connsiteY54" fmla="*/ 1957485 h 2817021"/>
                  <a:gd name="connsiteX55" fmla="*/ 2011680 w 4336801"/>
                  <a:gd name="connsiteY55" fmla="*/ 1939197 h 2817021"/>
                  <a:gd name="connsiteX56" fmla="*/ 2112264 w 4336801"/>
                  <a:gd name="connsiteY56" fmla="*/ 1875189 h 2817021"/>
                  <a:gd name="connsiteX57" fmla="*/ 2176272 w 4336801"/>
                  <a:gd name="connsiteY57" fmla="*/ 1838613 h 2817021"/>
                  <a:gd name="connsiteX58" fmla="*/ 2386584 w 4336801"/>
                  <a:gd name="connsiteY58" fmla="*/ 1747173 h 2817021"/>
                  <a:gd name="connsiteX59" fmla="*/ 3858768 w 4336801"/>
                  <a:gd name="connsiteY59" fmla="*/ 1774605 h 2817021"/>
                  <a:gd name="connsiteX60" fmla="*/ 4334256 w 4336801"/>
                  <a:gd name="connsiteY60" fmla="*/ 595029 h 2817021"/>
                  <a:gd name="connsiteX61" fmla="*/ 3995928 w 4336801"/>
                  <a:gd name="connsiteY61" fmla="*/ 64677 h 2817021"/>
                  <a:gd name="connsiteX62" fmla="*/ 2962656 w 4336801"/>
                  <a:gd name="connsiteY62" fmla="*/ 18957 h 2817021"/>
                  <a:gd name="connsiteX63" fmla="*/ 2697480 w 4336801"/>
                  <a:gd name="connsiteY63" fmla="*/ 156117 h 2817021"/>
                  <a:gd name="connsiteX64" fmla="*/ 2642616 w 4336801"/>
                  <a:gd name="connsiteY64" fmla="*/ 174405 h 2817021"/>
                  <a:gd name="connsiteX65" fmla="*/ 2578608 w 4336801"/>
                  <a:gd name="connsiteY65" fmla="*/ 210981 h 2817021"/>
                  <a:gd name="connsiteX66" fmla="*/ 2523744 w 4336801"/>
                  <a:gd name="connsiteY66" fmla="*/ 247557 h 2817021"/>
                  <a:gd name="connsiteX67" fmla="*/ 2496312 w 4336801"/>
                  <a:gd name="connsiteY67" fmla="*/ 265845 h 2817021"/>
                  <a:gd name="connsiteX68" fmla="*/ 2414016 w 4336801"/>
                  <a:gd name="connsiteY68" fmla="*/ 338997 h 2817021"/>
                  <a:gd name="connsiteX69" fmla="*/ 2395728 w 4336801"/>
                  <a:gd name="connsiteY69" fmla="*/ 366429 h 2817021"/>
                  <a:gd name="connsiteX70" fmla="*/ 2359152 w 4336801"/>
                  <a:gd name="connsiteY70" fmla="*/ 439581 h 2817021"/>
                  <a:gd name="connsiteX71" fmla="*/ 2340864 w 4336801"/>
                  <a:gd name="connsiteY71" fmla="*/ 512733 h 2817021"/>
                  <a:gd name="connsiteX72" fmla="*/ 2322576 w 4336801"/>
                  <a:gd name="connsiteY72" fmla="*/ 604173 h 2817021"/>
                  <a:gd name="connsiteX73" fmla="*/ 2267712 w 4336801"/>
                  <a:gd name="connsiteY73" fmla="*/ 659037 h 2817021"/>
                  <a:gd name="connsiteX74" fmla="*/ 2221992 w 4336801"/>
                  <a:gd name="connsiteY74" fmla="*/ 713901 h 2817021"/>
                  <a:gd name="connsiteX75" fmla="*/ 2167128 w 4336801"/>
                  <a:gd name="connsiteY75" fmla="*/ 759621 h 2817021"/>
                  <a:gd name="connsiteX76" fmla="*/ 2130552 w 4336801"/>
                  <a:gd name="connsiteY76" fmla="*/ 787053 h 2817021"/>
                  <a:gd name="connsiteX77" fmla="*/ 2029968 w 4336801"/>
                  <a:gd name="connsiteY77" fmla="*/ 832773 h 2817021"/>
                  <a:gd name="connsiteX78" fmla="*/ 1947672 w 4336801"/>
                  <a:gd name="connsiteY78" fmla="*/ 841917 h 2817021"/>
                  <a:gd name="connsiteX79" fmla="*/ 1728216 w 4336801"/>
                  <a:gd name="connsiteY79" fmla="*/ 860205 h 2817021"/>
                  <a:gd name="connsiteX80" fmla="*/ 1627632 w 4336801"/>
                  <a:gd name="connsiteY80" fmla="*/ 841917 h 2817021"/>
                  <a:gd name="connsiteX0" fmla="*/ 1627632 w 4336801"/>
                  <a:gd name="connsiteY0" fmla="*/ 841917 h 2817021"/>
                  <a:gd name="connsiteX1" fmla="*/ 1627632 w 4336801"/>
                  <a:gd name="connsiteY1" fmla="*/ 841917 h 2817021"/>
                  <a:gd name="connsiteX2" fmla="*/ 1316736 w 4336801"/>
                  <a:gd name="connsiteY2" fmla="*/ 860205 h 2817021"/>
                  <a:gd name="connsiteX3" fmla="*/ 914400 w 4336801"/>
                  <a:gd name="connsiteY3" fmla="*/ 878493 h 2817021"/>
                  <a:gd name="connsiteX4" fmla="*/ 813816 w 4336801"/>
                  <a:gd name="connsiteY4" fmla="*/ 887637 h 2817021"/>
                  <a:gd name="connsiteX5" fmla="*/ 731520 w 4336801"/>
                  <a:gd name="connsiteY5" fmla="*/ 896781 h 2817021"/>
                  <a:gd name="connsiteX6" fmla="*/ 457200 w 4336801"/>
                  <a:gd name="connsiteY6" fmla="*/ 924213 h 2817021"/>
                  <a:gd name="connsiteX7" fmla="*/ 347472 w 4336801"/>
                  <a:gd name="connsiteY7" fmla="*/ 942501 h 2817021"/>
                  <a:gd name="connsiteX8" fmla="*/ 320040 w 4336801"/>
                  <a:gd name="connsiteY8" fmla="*/ 951645 h 2817021"/>
                  <a:gd name="connsiteX9" fmla="*/ 283464 w 4336801"/>
                  <a:gd name="connsiteY9" fmla="*/ 960789 h 2817021"/>
                  <a:gd name="connsiteX10" fmla="*/ 219456 w 4336801"/>
                  <a:gd name="connsiteY10" fmla="*/ 979077 h 2817021"/>
                  <a:gd name="connsiteX11" fmla="*/ 146304 w 4336801"/>
                  <a:gd name="connsiteY11" fmla="*/ 997365 h 2817021"/>
                  <a:gd name="connsiteX12" fmla="*/ 82296 w 4336801"/>
                  <a:gd name="connsiteY12" fmla="*/ 1024797 h 2817021"/>
                  <a:gd name="connsiteX13" fmla="*/ 36576 w 4336801"/>
                  <a:gd name="connsiteY13" fmla="*/ 1244253 h 2817021"/>
                  <a:gd name="connsiteX14" fmla="*/ 0 w 4336801"/>
                  <a:gd name="connsiteY14" fmla="*/ 1390557 h 2817021"/>
                  <a:gd name="connsiteX15" fmla="*/ 9144 w 4336801"/>
                  <a:gd name="connsiteY15" fmla="*/ 1619157 h 2817021"/>
                  <a:gd name="connsiteX16" fmla="*/ 18288 w 4336801"/>
                  <a:gd name="connsiteY16" fmla="*/ 1701453 h 2817021"/>
                  <a:gd name="connsiteX17" fmla="*/ 27432 w 4336801"/>
                  <a:gd name="connsiteY17" fmla="*/ 1856901 h 2817021"/>
                  <a:gd name="connsiteX18" fmla="*/ 36576 w 4336801"/>
                  <a:gd name="connsiteY18" fmla="*/ 2195229 h 2817021"/>
                  <a:gd name="connsiteX19" fmla="*/ 54864 w 4336801"/>
                  <a:gd name="connsiteY19" fmla="*/ 2341533 h 2817021"/>
                  <a:gd name="connsiteX20" fmla="*/ 64008 w 4336801"/>
                  <a:gd name="connsiteY20" fmla="*/ 2378109 h 2817021"/>
                  <a:gd name="connsiteX21" fmla="*/ 91440 w 4336801"/>
                  <a:gd name="connsiteY21" fmla="*/ 2496981 h 2817021"/>
                  <a:gd name="connsiteX22" fmla="*/ 109728 w 4336801"/>
                  <a:gd name="connsiteY22" fmla="*/ 2524413 h 2817021"/>
                  <a:gd name="connsiteX23" fmla="*/ 118872 w 4336801"/>
                  <a:gd name="connsiteY23" fmla="*/ 2551845 h 2817021"/>
                  <a:gd name="connsiteX24" fmla="*/ 146304 w 4336801"/>
                  <a:gd name="connsiteY24" fmla="*/ 2579277 h 2817021"/>
                  <a:gd name="connsiteX25" fmla="*/ 164592 w 4336801"/>
                  <a:gd name="connsiteY25" fmla="*/ 2606709 h 2817021"/>
                  <a:gd name="connsiteX26" fmla="*/ 173736 w 4336801"/>
                  <a:gd name="connsiteY26" fmla="*/ 2634141 h 2817021"/>
                  <a:gd name="connsiteX27" fmla="*/ 265176 w 4336801"/>
                  <a:gd name="connsiteY27" fmla="*/ 2689005 h 2817021"/>
                  <a:gd name="connsiteX28" fmla="*/ 292608 w 4336801"/>
                  <a:gd name="connsiteY28" fmla="*/ 2707293 h 2817021"/>
                  <a:gd name="connsiteX29" fmla="*/ 347472 w 4336801"/>
                  <a:gd name="connsiteY29" fmla="*/ 2725581 h 2817021"/>
                  <a:gd name="connsiteX30" fmla="*/ 374904 w 4336801"/>
                  <a:gd name="connsiteY30" fmla="*/ 2734725 h 2817021"/>
                  <a:gd name="connsiteX31" fmla="*/ 475488 w 4336801"/>
                  <a:gd name="connsiteY31" fmla="*/ 2771301 h 2817021"/>
                  <a:gd name="connsiteX32" fmla="*/ 594360 w 4336801"/>
                  <a:gd name="connsiteY32" fmla="*/ 2807877 h 2817021"/>
                  <a:gd name="connsiteX33" fmla="*/ 676656 w 4336801"/>
                  <a:gd name="connsiteY33" fmla="*/ 2817021 h 2817021"/>
                  <a:gd name="connsiteX34" fmla="*/ 841248 w 4336801"/>
                  <a:gd name="connsiteY34" fmla="*/ 2798733 h 2817021"/>
                  <a:gd name="connsiteX35" fmla="*/ 923544 w 4336801"/>
                  <a:gd name="connsiteY35" fmla="*/ 2780445 h 2817021"/>
                  <a:gd name="connsiteX36" fmla="*/ 1124712 w 4336801"/>
                  <a:gd name="connsiteY36" fmla="*/ 2789589 h 2817021"/>
                  <a:gd name="connsiteX37" fmla="*/ 1207008 w 4336801"/>
                  <a:gd name="connsiteY37" fmla="*/ 2798733 h 2817021"/>
                  <a:gd name="connsiteX38" fmla="*/ 1335024 w 4336801"/>
                  <a:gd name="connsiteY38" fmla="*/ 2780445 h 2817021"/>
                  <a:gd name="connsiteX39" fmla="*/ 1490472 w 4336801"/>
                  <a:gd name="connsiteY39" fmla="*/ 2743869 h 2817021"/>
                  <a:gd name="connsiteX40" fmla="*/ 1517904 w 4336801"/>
                  <a:gd name="connsiteY40" fmla="*/ 2725581 h 2817021"/>
                  <a:gd name="connsiteX41" fmla="*/ 1545336 w 4336801"/>
                  <a:gd name="connsiteY41" fmla="*/ 2716437 h 2817021"/>
                  <a:gd name="connsiteX42" fmla="*/ 1563624 w 4336801"/>
                  <a:gd name="connsiteY42" fmla="*/ 2689005 h 2817021"/>
                  <a:gd name="connsiteX43" fmla="*/ 1600200 w 4336801"/>
                  <a:gd name="connsiteY43" fmla="*/ 2643285 h 2817021"/>
                  <a:gd name="connsiteX44" fmla="*/ 1682496 w 4336801"/>
                  <a:gd name="connsiteY44" fmla="*/ 2560989 h 2817021"/>
                  <a:gd name="connsiteX45" fmla="*/ 1728216 w 4336801"/>
                  <a:gd name="connsiteY45" fmla="*/ 2496981 h 2817021"/>
                  <a:gd name="connsiteX46" fmla="*/ 1746504 w 4336801"/>
                  <a:gd name="connsiteY46" fmla="*/ 2451261 h 2817021"/>
                  <a:gd name="connsiteX47" fmla="*/ 1755648 w 4336801"/>
                  <a:gd name="connsiteY47" fmla="*/ 2423829 h 2817021"/>
                  <a:gd name="connsiteX48" fmla="*/ 1773936 w 4336801"/>
                  <a:gd name="connsiteY48" fmla="*/ 2396397 h 2817021"/>
                  <a:gd name="connsiteX49" fmla="*/ 1783080 w 4336801"/>
                  <a:gd name="connsiteY49" fmla="*/ 2350677 h 2817021"/>
                  <a:gd name="connsiteX50" fmla="*/ 1801368 w 4336801"/>
                  <a:gd name="connsiteY50" fmla="*/ 2323245 h 2817021"/>
                  <a:gd name="connsiteX51" fmla="*/ 1819656 w 4336801"/>
                  <a:gd name="connsiteY51" fmla="*/ 2250093 h 2817021"/>
                  <a:gd name="connsiteX52" fmla="*/ 1837944 w 4336801"/>
                  <a:gd name="connsiteY52" fmla="*/ 2131221 h 2817021"/>
                  <a:gd name="connsiteX53" fmla="*/ 1847088 w 4336801"/>
                  <a:gd name="connsiteY53" fmla="*/ 2085501 h 2817021"/>
                  <a:gd name="connsiteX54" fmla="*/ 1965960 w 4336801"/>
                  <a:gd name="connsiteY54" fmla="*/ 1957485 h 2817021"/>
                  <a:gd name="connsiteX55" fmla="*/ 2011680 w 4336801"/>
                  <a:gd name="connsiteY55" fmla="*/ 1939197 h 2817021"/>
                  <a:gd name="connsiteX56" fmla="*/ 2112264 w 4336801"/>
                  <a:gd name="connsiteY56" fmla="*/ 1875189 h 2817021"/>
                  <a:gd name="connsiteX57" fmla="*/ 2386584 w 4336801"/>
                  <a:gd name="connsiteY57" fmla="*/ 1747173 h 2817021"/>
                  <a:gd name="connsiteX58" fmla="*/ 3858768 w 4336801"/>
                  <a:gd name="connsiteY58" fmla="*/ 1774605 h 2817021"/>
                  <a:gd name="connsiteX59" fmla="*/ 4334256 w 4336801"/>
                  <a:gd name="connsiteY59" fmla="*/ 595029 h 2817021"/>
                  <a:gd name="connsiteX60" fmla="*/ 3995928 w 4336801"/>
                  <a:gd name="connsiteY60" fmla="*/ 64677 h 2817021"/>
                  <a:gd name="connsiteX61" fmla="*/ 2962656 w 4336801"/>
                  <a:gd name="connsiteY61" fmla="*/ 18957 h 2817021"/>
                  <a:gd name="connsiteX62" fmla="*/ 2697480 w 4336801"/>
                  <a:gd name="connsiteY62" fmla="*/ 156117 h 2817021"/>
                  <a:gd name="connsiteX63" fmla="*/ 2642616 w 4336801"/>
                  <a:gd name="connsiteY63" fmla="*/ 174405 h 2817021"/>
                  <a:gd name="connsiteX64" fmla="*/ 2578608 w 4336801"/>
                  <a:gd name="connsiteY64" fmla="*/ 210981 h 2817021"/>
                  <a:gd name="connsiteX65" fmla="*/ 2523744 w 4336801"/>
                  <a:gd name="connsiteY65" fmla="*/ 247557 h 2817021"/>
                  <a:gd name="connsiteX66" fmla="*/ 2496312 w 4336801"/>
                  <a:gd name="connsiteY66" fmla="*/ 265845 h 2817021"/>
                  <a:gd name="connsiteX67" fmla="*/ 2414016 w 4336801"/>
                  <a:gd name="connsiteY67" fmla="*/ 338997 h 2817021"/>
                  <a:gd name="connsiteX68" fmla="*/ 2395728 w 4336801"/>
                  <a:gd name="connsiteY68" fmla="*/ 366429 h 2817021"/>
                  <a:gd name="connsiteX69" fmla="*/ 2359152 w 4336801"/>
                  <a:gd name="connsiteY69" fmla="*/ 439581 h 2817021"/>
                  <a:gd name="connsiteX70" fmla="*/ 2340864 w 4336801"/>
                  <a:gd name="connsiteY70" fmla="*/ 512733 h 2817021"/>
                  <a:gd name="connsiteX71" fmla="*/ 2322576 w 4336801"/>
                  <a:gd name="connsiteY71" fmla="*/ 604173 h 2817021"/>
                  <a:gd name="connsiteX72" fmla="*/ 2267712 w 4336801"/>
                  <a:gd name="connsiteY72" fmla="*/ 659037 h 2817021"/>
                  <a:gd name="connsiteX73" fmla="*/ 2221992 w 4336801"/>
                  <a:gd name="connsiteY73" fmla="*/ 713901 h 2817021"/>
                  <a:gd name="connsiteX74" fmla="*/ 2167128 w 4336801"/>
                  <a:gd name="connsiteY74" fmla="*/ 759621 h 2817021"/>
                  <a:gd name="connsiteX75" fmla="*/ 2130552 w 4336801"/>
                  <a:gd name="connsiteY75" fmla="*/ 787053 h 2817021"/>
                  <a:gd name="connsiteX76" fmla="*/ 2029968 w 4336801"/>
                  <a:gd name="connsiteY76" fmla="*/ 832773 h 2817021"/>
                  <a:gd name="connsiteX77" fmla="*/ 1947672 w 4336801"/>
                  <a:gd name="connsiteY77" fmla="*/ 841917 h 2817021"/>
                  <a:gd name="connsiteX78" fmla="*/ 1728216 w 4336801"/>
                  <a:gd name="connsiteY78" fmla="*/ 860205 h 2817021"/>
                  <a:gd name="connsiteX79" fmla="*/ 1627632 w 4336801"/>
                  <a:gd name="connsiteY79" fmla="*/ 841917 h 2817021"/>
                  <a:gd name="connsiteX0" fmla="*/ 1627632 w 4336801"/>
                  <a:gd name="connsiteY0" fmla="*/ 841917 h 2817021"/>
                  <a:gd name="connsiteX1" fmla="*/ 1627632 w 4336801"/>
                  <a:gd name="connsiteY1" fmla="*/ 841917 h 2817021"/>
                  <a:gd name="connsiteX2" fmla="*/ 1316736 w 4336801"/>
                  <a:gd name="connsiteY2" fmla="*/ 860205 h 2817021"/>
                  <a:gd name="connsiteX3" fmla="*/ 914400 w 4336801"/>
                  <a:gd name="connsiteY3" fmla="*/ 878493 h 2817021"/>
                  <a:gd name="connsiteX4" fmla="*/ 813816 w 4336801"/>
                  <a:gd name="connsiteY4" fmla="*/ 887637 h 2817021"/>
                  <a:gd name="connsiteX5" fmla="*/ 731520 w 4336801"/>
                  <a:gd name="connsiteY5" fmla="*/ 896781 h 2817021"/>
                  <a:gd name="connsiteX6" fmla="*/ 457200 w 4336801"/>
                  <a:gd name="connsiteY6" fmla="*/ 924213 h 2817021"/>
                  <a:gd name="connsiteX7" fmla="*/ 347472 w 4336801"/>
                  <a:gd name="connsiteY7" fmla="*/ 942501 h 2817021"/>
                  <a:gd name="connsiteX8" fmla="*/ 320040 w 4336801"/>
                  <a:gd name="connsiteY8" fmla="*/ 951645 h 2817021"/>
                  <a:gd name="connsiteX9" fmla="*/ 283464 w 4336801"/>
                  <a:gd name="connsiteY9" fmla="*/ 960789 h 2817021"/>
                  <a:gd name="connsiteX10" fmla="*/ 219456 w 4336801"/>
                  <a:gd name="connsiteY10" fmla="*/ 979077 h 2817021"/>
                  <a:gd name="connsiteX11" fmla="*/ 146304 w 4336801"/>
                  <a:gd name="connsiteY11" fmla="*/ 997365 h 2817021"/>
                  <a:gd name="connsiteX12" fmla="*/ 82296 w 4336801"/>
                  <a:gd name="connsiteY12" fmla="*/ 1024797 h 2817021"/>
                  <a:gd name="connsiteX13" fmla="*/ 36576 w 4336801"/>
                  <a:gd name="connsiteY13" fmla="*/ 1244253 h 2817021"/>
                  <a:gd name="connsiteX14" fmla="*/ 0 w 4336801"/>
                  <a:gd name="connsiteY14" fmla="*/ 1390557 h 2817021"/>
                  <a:gd name="connsiteX15" fmla="*/ 9144 w 4336801"/>
                  <a:gd name="connsiteY15" fmla="*/ 1619157 h 2817021"/>
                  <a:gd name="connsiteX16" fmla="*/ 18288 w 4336801"/>
                  <a:gd name="connsiteY16" fmla="*/ 1701453 h 2817021"/>
                  <a:gd name="connsiteX17" fmla="*/ 27432 w 4336801"/>
                  <a:gd name="connsiteY17" fmla="*/ 1856901 h 2817021"/>
                  <a:gd name="connsiteX18" fmla="*/ 36576 w 4336801"/>
                  <a:gd name="connsiteY18" fmla="*/ 2195229 h 2817021"/>
                  <a:gd name="connsiteX19" fmla="*/ 54864 w 4336801"/>
                  <a:gd name="connsiteY19" fmla="*/ 2341533 h 2817021"/>
                  <a:gd name="connsiteX20" fmla="*/ 64008 w 4336801"/>
                  <a:gd name="connsiteY20" fmla="*/ 2378109 h 2817021"/>
                  <a:gd name="connsiteX21" fmla="*/ 91440 w 4336801"/>
                  <a:gd name="connsiteY21" fmla="*/ 2496981 h 2817021"/>
                  <a:gd name="connsiteX22" fmla="*/ 109728 w 4336801"/>
                  <a:gd name="connsiteY22" fmla="*/ 2524413 h 2817021"/>
                  <a:gd name="connsiteX23" fmla="*/ 118872 w 4336801"/>
                  <a:gd name="connsiteY23" fmla="*/ 2551845 h 2817021"/>
                  <a:gd name="connsiteX24" fmla="*/ 146304 w 4336801"/>
                  <a:gd name="connsiteY24" fmla="*/ 2579277 h 2817021"/>
                  <a:gd name="connsiteX25" fmla="*/ 164592 w 4336801"/>
                  <a:gd name="connsiteY25" fmla="*/ 2606709 h 2817021"/>
                  <a:gd name="connsiteX26" fmla="*/ 173736 w 4336801"/>
                  <a:gd name="connsiteY26" fmla="*/ 2634141 h 2817021"/>
                  <a:gd name="connsiteX27" fmla="*/ 265176 w 4336801"/>
                  <a:gd name="connsiteY27" fmla="*/ 2689005 h 2817021"/>
                  <a:gd name="connsiteX28" fmla="*/ 292608 w 4336801"/>
                  <a:gd name="connsiteY28" fmla="*/ 2707293 h 2817021"/>
                  <a:gd name="connsiteX29" fmla="*/ 347472 w 4336801"/>
                  <a:gd name="connsiteY29" fmla="*/ 2725581 h 2817021"/>
                  <a:gd name="connsiteX30" fmla="*/ 374904 w 4336801"/>
                  <a:gd name="connsiteY30" fmla="*/ 2734725 h 2817021"/>
                  <a:gd name="connsiteX31" fmla="*/ 475488 w 4336801"/>
                  <a:gd name="connsiteY31" fmla="*/ 2771301 h 2817021"/>
                  <a:gd name="connsiteX32" fmla="*/ 594360 w 4336801"/>
                  <a:gd name="connsiteY32" fmla="*/ 2807877 h 2817021"/>
                  <a:gd name="connsiteX33" fmla="*/ 676656 w 4336801"/>
                  <a:gd name="connsiteY33" fmla="*/ 2817021 h 2817021"/>
                  <a:gd name="connsiteX34" fmla="*/ 841248 w 4336801"/>
                  <a:gd name="connsiteY34" fmla="*/ 2798733 h 2817021"/>
                  <a:gd name="connsiteX35" fmla="*/ 923544 w 4336801"/>
                  <a:gd name="connsiteY35" fmla="*/ 2780445 h 2817021"/>
                  <a:gd name="connsiteX36" fmla="*/ 1124712 w 4336801"/>
                  <a:gd name="connsiteY36" fmla="*/ 2789589 h 2817021"/>
                  <a:gd name="connsiteX37" fmla="*/ 1207008 w 4336801"/>
                  <a:gd name="connsiteY37" fmla="*/ 2798733 h 2817021"/>
                  <a:gd name="connsiteX38" fmla="*/ 1335024 w 4336801"/>
                  <a:gd name="connsiteY38" fmla="*/ 2780445 h 2817021"/>
                  <a:gd name="connsiteX39" fmla="*/ 1490472 w 4336801"/>
                  <a:gd name="connsiteY39" fmla="*/ 2743869 h 2817021"/>
                  <a:gd name="connsiteX40" fmla="*/ 1517904 w 4336801"/>
                  <a:gd name="connsiteY40" fmla="*/ 2725581 h 2817021"/>
                  <a:gd name="connsiteX41" fmla="*/ 1545336 w 4336801"/>
                  <a:gd name="connsiteY41" fmla="*/ 2716437 h 2817021"/>
                  <a:gd name="connsiteX42" fmla="*/ 1563624 w 4336801"/>
                  <a:gd name="connsiteY42" fmla="*/ 2689005 h 2817021"/>
                  <a:gd name="connsiteX43" fmla="*/ 1600200 w 4336801"/>
                  <a:gd name="connsiteY43" fmla="*/ 2643285 h 2817021"/>
                  <a:gd name="connsiteX44" fmla="*/ 1682496 w 4336801"/>
                  <a:gd name="connsiteY44" fmla="*/ 2560989 h 2817021"/>
                  <a:gd name="connsiteX45" fmla="*/ 1728216 w 4336801"/>
                  <a:gd name="connsiteY45" fmla="*/ 2496981 h 2817021"/>
                  <a:gd name="connsiteX46" fmla="*/ 1746504 w 4336801"/>
                  <a:gd name="connsiteY46" fmla="*/ 2451261 h 2817021"/>
                  <a:gd name="connsiteX47" fmla="*/ 1755648 w 4336801"/>
                  <a:gd name="connsiteY47" fmla="*/ 2423829 h 2817021"/>
                  <a:gd name="connsiteX48" fmla="*/ 1773936 w 4336801"/>
                  <a:gd name="connsiteY48" fmla="*/ 2396397 h 2817021"/>
                  <a:gd name="connsiteX49" fmla="*/ 1783080 w 4336801"/>
                  <a:gd name="connsiteY49" fmla="*/ 2350677 h 2817021"/>
                  <a:gd name="connsiteX50" fmla="*/ 1801368 w 4336801"/>
                  <a:gd name="connsiteY50" fmla="*/ 2323245 h 2817021"/>
                  <a:gd name="connsiteX51" fmla="*/ 1819656 w 4336801"/>
                  <a:gd name="connsiteY51" fmla="*/ 2250093 h 2817021"/>
                  <a:gd name="connsiteX52" fmla="*/ 1837944 w 4336801"/>
                  <a:gd name="connsiteY52" fmla="*/ 2131221 h 2817021"/>
                  <a:gd name="connsiteX53" fmla="*/ 1847088 w 4336801"/>
                  <a:gd name="connsiteY53" fmla="*/ 2085501 h 2817021"/>
                  <a:gd name="connsiteX54" fmla="*/ 1965960 w 4336801"/>
                  <a:gd name="connsiteY54" fmla="*/ 1957485 h 2817021"/>
                  <a:gd name="connsiteX55" fmla="*/ 2112264 w 4336801"/>
                  <a:gd name="connsiteY55" fmla="*/ 1875189 h 2817021"/>
                  <a:gd name="connsiteX56" fmla="*/ 2386584 w 4336801"/>
                  <a:gd name="connsiteY56" fmla="*/ 1747173 h 2817021"/>
                  <a:gd name="connsiteX57" fmla="*/ 3858768 w 4336801"/>
                  <a:gd name="connsiteY57" fmla="*/ 1774605 h 2817021"/>
                  <a:gd name="connsiteX58" fmla="*/ 4334256 w 4336801"/>
                  <a:gd name="connsiteY58" fmla="*/ 595029 h 2817021"/>
                  <a:gd name="connsiteX59" fmla="*/ 3995928 w 4336801"/>
                  <a:gd name="connsiteY59" fmla="*/ 64677 h 2817021"/>
                  <a:gd name="connsiteX60" fmla="*/ 2962656 w 4336801"/>
                  <a:gd name="connsiteY60" fmla="*/ 18957 h 2817021"/>
                  <a:gd name="connsiteX61" fmla="*/ 2697480 w 4336801"/>
                  <a:gd name="connsiteY61" fmla="*/ 156117 h 2817021"/>
                  <a:gd name="connsiteX62" fmla="*/ 2642616 w 4336801"/>
                  <a:gd name="connsiteY62" fmla="*/ 174405 h 2817021"/>
                  <a:gd name="connsiteX63" fmla="*/ 2578608 w 4336801"/>
                  <a:gd name="connsiteY63" fmla="*/ 210981 h 2817021"/>
                  <a:gd name="connsiteX64" fmla="*/ 2523744 w 4336801"/>
                  <a:gd name="connsiteY64" fmla="*/ 247557 h 2817021"/>
                  <a:gd name="connsiteX65" fmla="*/ 2496312 w 4336801"/>
                  <a:gd name="connsiteY65" fmla="*/ 265845 h 2817021"/>
                  <a:gd name="connsiteX66" fmla="*/ 2414016 w 4336801"/>
                  <a:gd name="connsiteY66" fmla="*/ 338997 h 2817021"/>
                  <a:gd name="connsiteX67" fmla="*/ 2395728 w 4336801"/>
                  <a:gd name="connsiteY67" fmla="*/ 366429 h 2817021"/>
                  <a:gd name="connsiteX68" fmla="*/ 2359152 w 4336801"/>
                  <a:gd name="connsiteY68" fmla="*/ 439581 h 2817021"/>
                  <a:gd name="connsiteX69" fmla="*/ 2340864 w 4336801"/>
                  <a:gd name="connsiteY69" fmla="*/ 512733 h 2817021"/>
                  <a:gd name="connsiteX70" fmla="*/ 2322576 w 4336801"/>
                  <a:gd name="connsiteY70" fmla="*/ 604173 h 2817021"/>
                  <a:gd name="connsiteX71" fmla="*/ 2267712 w 4336801"/>
                  <a:gd name="connsiteY71" fmla="*/ 659037 h 2817021"/>
                  <a:gd name="connsiteX72" fmla="*/ 2221992 w 4336801"/>
                  <a:gd name="connsiteY72" fmla="*/ 713901 h 2817021"/>
                  <a:gd name="connsiteX73" fmla="*/ 2167128 w 4336801"/>
                  <a:gd name="connsiteY73" fmla="*/ 759621 h 2817021"/>
                  <a:gd name="connsiteX74" fmla="*/ 2130552 w 4336801"/>
                  <a:gd name="connsiteY74" fmla="*/ 787053 h 2817021"/>
                  <a:gd name="connsiteX75" fmla="*/ 2029968 w 4336801"/>
                  <a:gd name="connsiteY75" fmla="*/ 832773 h 2817021"/>
                  <a:gd name="connsiteX76" fmla="*/ 1947672 w 4336801"/>
                  <a:gd name="connsiteY76" fmla="*/ 841917 h 2817021"/>
                  <a:gd name="connsiteX77" fmla="*/ 1728216 w 4336801"/>
                  <a:gd name="connsiteY77" fmla="*/ 860205 h 2817021"/>
                  <a:gd name="connsiteX78" fmla="*/ 1627632 w 4336801"/>
                  <a:gd name="connsiteY78" fmla="*/ 841917 h 2817021"/>
                  <a:gd name="connsiteX0" fmla="*/ 1627632 w 4336801"/>
                  <a:gd name="connsiteY0" fmla="*/ 841917 h 2817021"/>
                  <a:gd name="connsiteX1" fmla="*/ 1627632 w 4336801"/>
                  <a:gd name="connsiteY1" fmla="*/ 841917 h 2817021"/>
                  <a:gd name="connsiteX2" fmla="*/ 1316736 w 4336801"/>
                  <a:gd name="connsiteY2" fmla="*/ 860205 h 2817021"/>
                  <a:gd name="connsiteX3" fmla="*/ 914400 w 4336801"/>
                  <a:gd name="connsiteY3" fmla="*/ 878493 h 2817021"/>
                  <a:gd name="connsiteX4" fmla="*/ 813816 w 4336801"/>
                  <a:gd name="connsiteY4" fmla="*/ 887637 h 2817021"/>
                  <a:gd name="connsiteX5" fmla="*/ 731520 w 4336801"/>
                  <a:gd name="connsiteY5" fmla="*/ 896781 h 2817021"/>
                  <a:gd name="connsiteX6" fmla="*/ 457200 w 4336801"/>
                  <a:gd name="connsiteY6" fmla="*/ 924213 h 2817021"/>
                  <a:gd name="connsiteX7" fmla="*/ 347472 w 4336801"/>
                  <a:gd name="connsiteY7" fmla="*/ 942501 h 2817021"/>
                  <a:gd name="connsiteX8" fmla="*/ 320040 w 4336801"/>
                  <a:gd name="connsiteY8" fmla="*/ 951645 h 2817021"/>
                  <a:gd name="connsiteX9" fmla="*/ 283464 w 4336801"/>
                  <a:gd name="connsiteY9" fmla="*/ 960789 h 2817021"/>
                  <a:gd name="connsiteX10" fmla="*/ 219456 w 4336801"/>
                  <a:gd name="connsiteY10" fmla="*/ 979077 h 2817021"/>
                  <a:gd name="connsiteX11" fmla="*/ 146304 w 4336801"/>
                  <a:gd name="connsiteY11" fmla="*/ 997365 h 2817021"/>
                  <a:gd name="connsiteX12" fmla="*/ 82296 w 4336801"/>
                  <a:gd name="connsiteY12" fmla="*/ 1024797 h 2817021"/>
                  <a:gd name="connsiteX13" fmla="*/ 36576 w 4336801"/>
                  <a:gd name="connsiteY13" fmla="*/ 1244253 h 2817021"/>
                  <a:gd name="connsiteX14" fmla="*/ 0 w 4336801"/>
                  <a:gd name="connsiteY14" fmla="*/ 1390557 h 2817021"/>
                  <a:gd name="connsiteX15" fmla="*/ 9144 w 4336801"/>
                  <a:gd name="connsiteY15" fmla="*/ 1619157 h 2817021"/>
                  <a:gd name="connsiteX16" fmla="*/ 18288 w 4336801"/>
                  <a:gd name="connsiteY16" fmla="*/ 1701453 h 2817021"/>
                  <a:gd name="connsiteX17" fmla="*/ 27432 w 4336801"/>
                  <a:gd name="connsiteY17" fmla="*/ 1856901 h 2817021"/>
                  <a:gd name="connsiteX18" fmla="*/ 36576 w 4336801"/>
                  <a:gd name="connsiteY18" fmla="*/ 2195229 h 2817021"/>
                  <a:gd name="connsiteX19" fmla="*/ 54864 w 4336801"/>
                  <a:gd name="connsiteY19" fmla="*/ 2341533 h 2817021"/>
                  <a:gd name="connsiteX20" fmla="*/ 64008 w 4336801"/>
                  <a:gd name="connsiteY20" fmla="*/ 2378109 h 2817021"/>
                  <a:gd name="connsiteX21" fmla="*/ 91440 w 4336801"/>
                  <a:gd name="connsiteY21" fmla="*/ 2496981 h 2817021"/>
                  <a:gd name="connsiteX22" fmla="*/ 109728 w 4336801"/>
                  <a:gd name="connsiteY22" fmla="*/ 2524413 h 2817021"/>
                  <a:gd name="connsiteX23" fmla="*/ 118872 w 4336801"/>
                  <a:gd name="connsiteY23" fmla="*/ 2551845 h 2817021"/>
                  <a:gd name="connsiteX24" fmla="*/ 146304 w 4336801"/>
                  <a:gd name="connsiteY24" fmla="*/ 2579277 h 2817021"/>
                  <a:gd name="connsiteX25" fmla="*/ 164592 w 4336801"/>
                  <a:gd name="connsiteY25" fmla="*/ 2606709 h 2817021"/>
                  <a:gd name="connsiteX26" fmla="*/ 173736 w 4336801"/>
                  <a:gd name="connsiteY26" fmla="*/ 2634141 h 2817021"/>
                  <a:gd name="connsiteX27" fmla="*/ 265176 w 4336801"/>
                  <a:gd name="connsiteY27" fmla="*/ 2689005 h 2817021"/>
                  <a:gd name="connsiteX28" fmla="*/ 292608 w 4336801"/>
                  <a:gd name="connsiteY28" fmla="*/ 2707293 h 2817021"/>
                  <a:gd name="connsiteX29" fmla="*/ 347472 w 4336801"/>
                  <a:gd name="connsiteY29" fmla="*/ 2725581 h 2817021"/>
                  <a:gd name="connsiteX30" fmla="*/ 374904 w 4336801"/>
                  <a:gd name="connsiteY30" fmla="*/ 2734725 h 2817021"/>
                  <a:gd name="connsiteX31" fmla="*/ 475488 w 4336801"/>
                  <a:gd name="connsiteY31" fmla="*/ 2771301 h 2817021"/>
                  <a:gd name="connsiteX32" fmla="*/ 594360 w 4336801"/>
                  <a:gd name="connsiteY32" fmla="*/ 2807877 h 2817021"/>
                  <a:gd name="connsiteX33" fmla="*/ 676656 w 4336801"/>
                  <a:gd name="connsiteY33" fmla="*/ 2817021 h 2817021"/>
                  <a:gd name="connsiteX34" fmla="*/ 841248 w 4336801"/>
                  <a:gd name="connsiteY34" fmla="*/ 2798733 h 2817021"/>
                  <a:gd name="connsiteX35" fmla="*/ 923544 w 4336801"/>
                  <a:gd name="connsiteY35" fmla="*/ 2780445 h 2817021"/>
                  <a:gd name="connsiteX36" fmla="*/ 1124712 w 4336801"/>
                  <a:gd name="connsiteY36" fmla="*/ 2789589 h 2817021"/>
                  <a:gd name="connsiteX37" fmla="*/ 1207008 w 4336801"/>
                  <a:gd name="connsiteY37" fmla="*/ 2798733 h 2817021"/>
                  <a:gd name="connsiteX38" fmla="*/ 1335024 w 4336801"/>
                  <a:gd name="connsiteY38" fmla="*/ 2780445 h 2817021"/>
                  <a:gd name="connsiteX39" fmla="*/ 1490472 w 4336801"/>
                  <a:gd name="connsiteY39" fmla="*/ 2743869 h 2817021"/>
                  <a:gd name="connsiteX40" fmla="*/ 1517904 w 4336801"/>
                  <a:gd name="connsiteY40" fmla="*/ 2725581 h 2817021"/>
                  <a:gd name="connsiteX41" fmla="*/ 1545336 w 4336801"/>
                  <a:gd name="connsiteY41" fmla="*/ 2716437 h 2817021"/>
                  <a:gd name="connsiteX42" fmla="*/ 1563624 w 4336801"/>
                  <a:gd name="connsiteY42" fmla="*/ 2689005 h 2817021"/>
                  <a:gd name="connsiteX43" fmla="*/ 1600200 w 4336801"/>
                  <a:gd name="connsiteY43" fmla="*/ 2643285 h 2817021"/>
                  <a:gd name="connsiteX44" fmla="*/ 1682496 w 4336801"/>
                  <a:gd name="connsiteY44" fmla="*/ 2560989 h 2817021"/>
                  <a:gd name="connsiteX45" fmla="*/ 1728216 w 4336801"/>
                  <a:gd name="connsiteY45" fmla="*/ 2496981 h 2817021"/>
                  <a:gd name="connsiteX46" fmla="*/ 1746504 w 4336801"/>
                  <a:gd name="connsiteY46" fmla="*/ 2451261 h 2817021"/>
                  <a:gd name="connsiteX47" fmla="*/ 1755648 w 4336801"/>
                  <a:gd name="connsiteY47" fmla="*/ 2423829 h 2817021"/>
                  <a:gd name="connsiteX48" fmla="*/ 1773936 w 4336801"/>
                  <a:gd name="connsiteY48" fmla="*/ 2396397 h 2817021"/>
                  <a:gd name="connsiteX49" fmla="*/ 1783080 w 4336801"/>
                  <a:gd name="connsiteY49" fmla="*/ 2350677 h 2817021"/>
                  <a:gd name="connsiteX50" fmla="*/ 1801368 w 4336801"/>
                  <a:gd name="connsiteY50" fmla="*/ 2323245 h 2817021"/>
                  <a:gd name="connsiteX51" fmla="*/ 1819656 w 4336801"/>
                  <a:gd name="connsiteY51" fmla="*/ 2250093 h 2817021"/>
                  <a:gd name="connsiteX52" fmla="*/ 1837944 w 4336801"/>
                  <a:gd name="connsiteY52" fmla="*/ 2131221 h 2817021"/>
                  <a:gd name="connsiteX53" fmla="*/ 1847088 w 4336801"/>
                  <a:gd name="connsiteY53" fmla="*/ 2085501 h 2817021"/>
                  <a:gd name="connsiteX54" fmla="*/ 2112264 w 4336801"/>
                  <a:gd name="connsiteY54" fmla="*/ 1875189 h 2817021"/>
                  <a:gd name="connsiteX55" fmla="*/ 2386584 w 4336801"/>
                  <a:gd name="connsiteY55" fmla="*/ 1747173 h 2817021"/>
                  <a:gd name="connsiteX56" fmla="*/ 3858768 w 4336801"/>
                  <a:gd name="connsiteY56" fmla="*/ 1774605 h 2817021"/>
                  <a:gd name="connsiteX57" fmla="*/ 4334256 w 4336801"/>
                  <a:gd name="connsiteY57" fmla="*/ 595029 h 2817021"/>
                  <a:gd name="connsiteX58" fmla="*/ 3995928 w 4336801"/>
                  <a:gd name="connsiteY58" fmla="*/ 64677 h 2817021"/>
                  <a:gd name="connsiteX59" fmla="*/ 2962656 w 4336801"/>
                  <a:gd name="connsiteY59" fmla="*/ 18957 h 2817021"/>
                  <a:gd name="connsiteX60" fmla="*/ 2697480 w 4336801"/>
                  <a:gd name="connsiteY60" fmla="*/ 156117 h 2817021"/>
                  <a:gd name="connsiteX61" fmla="*/ 2642616 w 4336801"/>
                  <a:gd name="connsiteY61" fmla="*/ 174405 h 2817021"/>
                  <a:gd name="connsiteX62" fmla="*/ 2578608 w 4336801"/>
                  <a:gd name="connsiteY62" fmla="*/ 210981 h 2817021"/>
                  <a:gd name="connsiteX63" fmla="*/ 2523744 w 4336801"/>
                  <a:gd name="connsiteY63" fmla="*/ 247557 h 2817021"/>
                  <a:gd name="connsiteX64" fmla="*/ 2496312 w 4336801"/>
                  <a:gd name="connsiteY64" fmla="*/ 265845 h 2817021"/>
                  <a:gd name="connsiteX65" fmla="*/ 2414016 w 4336801"/>
                  <a:gd name="connsiteY65" fmla="*/ 338997 h 2817021"/>
                  <a:gd name="connsiteX66" fmla="*/ 2395728 w 4336801"/>
                  <a:gd name="connsiteY66" fmla="*/ 366429 h 2817021"/>
                  <a:gd name="connsiteX67" fmla="*/ 2359152 w 4336801"/>
                  <a:gd name="connsiteY67" fmla="*/ 439581 h 2817021"/>
                  <a:gd name="connsiteX68" fmla="*/ 2340864 w 4336801"/>
                  <a:gd name="connsiteY68" fmla="*/ 512733 h 2817021"/>
                  <a:gd name="connsiteX69" fmla="*/ 2322576 w 4336801"/>
                  <a:gd name="connsiteY69" fmla="*/ 604173 h 2817021"/>
                  <a:gd name="connsiteX70" fmla="*/ 2267712 w 4336801"/>
                  <a:gd name="connsiteY70" fmla="*/ 659037 h 2817021"/>
                  <a:gd name="connsiteX71" fmla="*/ 2221992 w 4336801"/>
                  <a:gd name="connsiteY71" fmla="*/ 713901 h 2817021"/>
                  <a:gd name="connsiteX72" fmla="*/ 2167128 w 4336801"/>
                  <a:gd name="connsiteY72" fmla="*/ 759621 h 2817021"/>
                  <a:gd name="connsiteX73" fmla="*/ 2130552 w 4336801"/>
                  <a:gd name="connsiteY73" fmla="*/ 787053 h 2817021"/>
                  <a:gd name="connsiteX74" fmla="*/ 2029968 w 4336801"/>
                  <a:gd name="connsiteY74" fmla="*/ 832773 h 2817021"/>
                  <a:gd name="connsiteX75" fmla="*/ 1947672 w 4336801"/>
                  <a:gd name="connsiteY75" fmla="*/ 841917 h 2817021"/>
                  <a:gd name="connsiteX76" fmla="*/ 1728216 w 4336801"/>
                  <a:gd name="connsiteY76" fmla="*/ 860205 h 2817021"/>
                  <a:gd name="connsiteX77" fmla="*/ 1627632 w 4336801"/>
                  <a:gd name="connsiteY77" fmla="*/ 841917 h 2817021"/>
                  <a:gd name="connsiteX0" fmla="*/ 1627632 w 4336801"/>
                  <a:gd name="connsiteY0" fmla="*/ 841917 h 2817021"/>
                  <a:gd name="connsiteX1" fmla="*/ 1627632 w 4336801"/>
                  <a:gd name="connsiteY1" fmla="*/ 841917 h 2817021"/>
                  <a:gd name="connsiteX2" fmla="*/ 1316736 w 4336801"/>
                  <a:gd name="connsiteY2" fmla="*/ 860205 h 2817021"/>
                  <a:gd name="connsiteX3" fmla="*/ 914400 w 4336801"/>
                  <a:gd name="connsiteY3" fmla="*/ 878493 h 2817021"/>
                  <a:gd name="connsiteX4" fmla="*/ 813816 w 4336801"/>
                  <a:gd name="connsiteY4" fmla="*/ 887637 h 2817021"/>
                  <a:gd name="connsiteX5" fmla="*/ 731520 w 4336801"/>
                  <a:gd name="connsiteY5" fmla="*/ 896781 h 2817021"/>
                  <a:gd name="connsiteX6" fmla="*/ 457200 w 4336801"/>
                  <a:gd name="connsiteY6" fmla="*/ 924213 h 2817021"/>
                  <a:gd name="connsiteX7" fmla="*/ 347472 w 4336801"/>
                  <a:gd name="connsiteY7" fmla="*/ 942501 h 2817021"/>
                  <a:gd name="connsiteX8" fmla="*/ 320040 w 4336801"/>
                  <a:gd name="connsiteY8" fmla="*/ 951645 h 2817021"/>
                  <a:gd name="connsiteX9" fmla="*/ 283464 w 4336801"/>
                  <a:gd name="connsiteY9" fmla="*/ 960789 h 2817021"/>
                  <a:gd name="connsiteX10" fmla="*/ 219456 w 4336801"/>
                  <a:gd name="connsiteY10" fmla="*/ 979077 h 2817021"/>
                  <a:gd name="connsiteX11" fmla="*/ 146304 w 4336801"/>
                  <a:gd name="connsiteY11" fmla="*/ 997365 h 2817021"/>
                  <a:gd name="connsiteX12" fmla="*/ 82296 w 4336801"/>
                  <a:gd name="connsiteY12" fmla="*/ 1024797 h 2817021"/>
                  <a:gd name="connsiteX13" fmla="*/ 36576 w 4336801"/>
                  <a:gd name="connsiteY13" fmla="*/ 1244253 h 2817021"/>
                  <a:gd name="connsiteX14" fmla="*/ 0 w 4336801"/>
                  <a:gd name="connsiteY14" fmla="*/ 1390557 h 2817021"/>
                  <a:gd name="connsiteX15" fmla="*/ 9144 w 4336801"/>
                  <a:gd name="connsiteY15" fmla="*/ 1619157 h 2817021"/>
                  <a:gd name="connsiteX16" fmla="*/ 18288 w 4336801"/>
                  <a:gd name="connsiteY16" fmla="*/ 1701453 h 2817021"/>
                  <a:gd name="connsiteX17" fmla="*/ 27432 w 4336801"/>
                  <a:gd name="connsiteY17" fmla="*/ 1856901 h 2817021"/>
                  <a:gd name="connsiteX18" fmla="*/ 36576 w 4336801"/>
                  <a:gd name="connsiteY18" fmla="*/ 2195229 h 2817021"/>
                  <a:gd name="connsiteX19" fmla="*/ 54864 w 4336801"/>
                  <a:gd name="connsiteY19" fmla="*/ 2341533 h 2817021"/>
                  <a:gd name="connsiteX20" fmla="*/ 64008 w 4336801"/>
                  <a:gd name="connsiteY20" fmla="*/ 2378109 h 2817021"/>
                  <a:gd name="connsiteX21" fmla="*/ 91440 w 4336801"/>
                  <a:gd name="connsiteY21" fmla="*/ 2496981 h 2817021"/>
                  <a:gd name="connsiteX22" fmla="*/ 109728 w 4336801"/>
                  <a:gd name="connsiteY22" fmla="*/ 2524413 h 2817021"/>
                  <a:gd name="connsiteX23" fmla="*/ 118872 w 4336801"/>
                  <a:gd name="connsiteY23" fmla="*/ 2551845 h 2817021"/>
                  <a:gd name="connsiteX24" fmla="*/ 146304 w 4336801"/>
                  <a:gd name="connsiteY24" fmla="*/ 2579277 h 2817021"/>
                  <a:gd name="connsiteX25" fmla="*/ 164592 w 4336801"/>
                  <a:gd name="connsiteY25" fmla="*/ 2606709 h 2817021"/>
                  <a:gd name="connsiteX26" fmla="*/ 173736 w 4336801"/>
                  <a:gd name="connsiteY26" fmla="*/ 2634141 h 2817021"/>
                  <a:gd name="connsiteX27" fmla="*/ 265176 w 4336801"/>
                  <a:gd name="connsiteY27" fmla="*/ 2689005 h 2817021"/>
                  <a:gd name="connsiteX28" fmla="*/ 292608 w 4336801"/>
                  <a:gd name="connsiteY28" fmla="*/ 2707293 h 2817021"/>
                  <a:gd name="connsiteX29" fmla="*/ 347472 w 4336801"/>
                  <a:gd name="connsiteY29" fmla="*/ 2725581 h 2817021"/>
                  <a:gd name="connsiteX30" fmla="*/ 374904 w 4336801"/>
                  <a:gd name="connsiteY30" fmla="*/ 2734725 h 2817021"/>
                  <a:gd name="connsiteX31" fmla="*/ 475488 w 4336801"/>
                  <a:gd name="connsiteY31" fmla="*/ 2771301 h 2817021"/>
                  <a:gd name="connsiteX32" fmla="*/ 594360 w 4336801"/>
                  <a:gd name="connsiteY32" fmla="*/ 2807877 h 2817021"/>
                  <a:gd name="connsiteX33" fmla="*/ 676656 w 4336801"/>
                  <a:gd name="connsiteY33" fmla="*/ 2817021 h 2817021"/>
                  <a:gd name="connsiteX34" fmla="*/ 841248 w 4336801"/>
                  <a:gd name="connsiteY34" fmla="*/ 2798733 h 2817021"/>
                  <a:gd name="connsiteX35" fmla="*/ 923544 w 4336801"/>
                  <a:gd name="connsiteY35" fmla="*/ 2780445 h 2817021"/>
                  <a:gd name="connsiteX36" fmla="*/ 1124712 w 4336801"/>
                  <a:gd name="connsiteY36" fmla="*/ 2789589 h 2817021"/>
                  <a:gd name="connsiteX37" fmla="*/ 1207008 w 4336801"/>
                  <a:gd name="connsiteY37" fmla="*/ 2798733 h 2817021"/>
                  <a:gd name="connsiteX38" fmla="*/ 1335024 w 4336801"/>
                  <a:gd name="connsiteY38" fmla="*/ 2780445 h 2817021"/>
                  <a:gd name="connsiteX39" fmla="*/ 1490472 w 4336801"/>
                  <a:gd name="connsiteY39" fmla="*/ 2743869 h 2817021"/>
                  <a:gd name="connsiteX40" fmla="*/ 1517904 w 4336801"/>
                  <a:gd name="connsiteY40" fmla="*/ 2725581 h 2817021"/>
                  <a:gd name="connsiteX41" fmla="*/ 1545336 w 4336801"/>
                  <a:gd name="connsiteY41" fmla="*/ 2716437 h 2817021"/>
                  <a:gd name="connsiteX42" fmla="*/ 1563624 w 4336801"/>
                  <a:gd name="connsiteY42" fmla="*/ 2689005 h 2817021"/>
                  <a:gd name="connsiteX43" fmla="*/ 1600200 w 4336801"/>
                  <a:gd name="connsiteY43" fmla="*/ 2643285 h 2817021"/>
                  <a:gd name="connsiteX44" fmla="*/ 1682496 w 4336801"/>
                  <a:gd name="connsiteY44" fmla="*/ 2560989 h 2817021"/>
                  <a:gd name="connsiteX45" fmla="*/ 1728216 w 4336801"/>
                  <a:gd name="connsiteY45" fmla="*/ 2496981 h 2817021"/>
                  <a:gd name="connsiteX46" fmla="*/ 1746504 w 4336801"/>
                  <a:gd name="connsiteY46" fmla="*/ 2451261 h 2817021"/>
                  <a:gd name="connsiteX47" fmla="*/ 1755648 w 4336801"/>
                  <a:gd name="connsiteY47" fmla="*/ 2423829 h 2817021"/>
                  <a:gd name="connsiteX48" fmla="*/ 1773936 w 4336801"/>
                  <a:gd name="connsiteY48" fmla="*/ 2396397 h 2817021"/>
                  <a:gd name="connsiteX49" fmla="*/ 1783080 w 4336801"/>
                  <a:gd name="connsiteY49" fmla="*/ 2350677 h 2817021"/>
                  <a:gd name="connsiteX50" fmla="*/ 1801368 w 4336801"/>
                  <a:gd name="connsiteY50" fmla="*/ 2323245 h 2817021"/>
                  <a:gd name="connsiteX51" fmla="*/ 1819656 w 4336801"/>
                  <a:gd name="connsiteY51" fmla="*/ 2250093 h 2817021"/>
                  <a:gd name="connsiteX52" fmla="*/ 1837944 w 4336801"/>
                  <a:gd name="connsiteY52" fmla="*/ 2131221 h 2817021"/>
                  <a:gd name="connsiteX53" fmla="*/ 2112264 w 4336801"/>
                  <a:gd name="connsiteY53" fmla="*/ 1875189 h 2817021"/>
                  <a:gd name="connsiteX54" fmla="*/ 2386584 w 4336801"/>
                  <a:gd name="connsiteY54" fmla="*/ 1747173 h 2817021"/>
                  <a:gd name="connsiteX55" fmla="*/ 3858768 w 4336801"/>
                  <a:gd name="connsiteY55" fmla="*/ 1774605 h 2817021"/>
                  <a:gd name="connsiteX56" fmla="*/ 4334256 w 4336801"/>
                  <a:gd name="connsiteY56" fmla="*/ 595029 h 2817021"/>
                  <a:gd name="connsiteX57" fmla="*/ 3995928 w 4336801"/>
                  <a:gd name="connsiteY57" fmla="*/ 64677 h 2817021"/>
                  <a:gd name="connsiteX58" fmla="*/ 2962656 w 4336801"/>
                  <a:gd name="connsiteY58" fmla="*/ 18957 h 2817021"/>
                  <a:gd name="connsiteX59" fmla="*/ 2697480 w 4336801"/>
                  <a:gd name="connsiteY59" fmla="*/ 156117 h 2817021"/>
                  <a:gd name="connsiteX60" fmla="*/ 2642616 w 4336801"/>
                  <a:gd name="connsiteY60" fmla="*/ 174405 h 2817021"/>
                  <a:gd name="connsiteX61" fmla="*/ 2578608 w 4336801"/>
                  <a:gd name="connsiteY61" fmla="*/ 210981 h 2817021"/>
                  <a:gd name="connsiteX62" fmla="*/ 2523744 w 4336801"/>
                  <a:gd name="connsiteY62" fmla="*/ 247557 h 2817021"/>
                  <a:gd name="connsiteX63" fmla="*/ 2496312 w 4336801"/>
                  <a:gd name="connsiteY63" fmla="*/ 265845 h 2817021"/>
                  <a:gd name="connsiteX64" fmla="*/ 2414016 w 4336801"/>
                  <a:gd name="connsiteY64" fmla="*/ 338997 h 2817021"/>
                  <a:gd name="connsiteX65" fmla="*/ 2395728 w 4336801"/>
                  <a:gd name="connsiteY65" fmla="*/ 366429 h 2817021"/>
                  <a:gd name="connsiteX66" fmla="*/ 2359152 w 4336801"/>
                  <a:gd name="connsiteY66" fmla="*/ 439581 h 2817021"/>
                  <a:gd name="connsiteX67" fmla="*/ 2340864 w 4336801"/>
                  <a:gd name="connsiteY67" fmla="*/ 512733 h 2817021"/>
                  <a:gd name="connsiteX68" fmla="*/ 2322576 w 4336801"/>
                  <a:gd name="connsiteY68" fmla="*/ 604173 h 2817021"/>
                  <a:gd name="connsiteX69" fmla="*/ 2267712 w 4336801"/>
                  <a:gd name="connsiteY69" fmla="*/ 659037 h 2817021"/>
                  <a:gd name="connsiteX70" fmla="*/ 2221992 w 4336801"/>
                  <a:gd name="connsiteY70" fmla="*/ 713901 h 2817021"/>
                  <a:gd name="connsiteX71" fmla="*/ 2167128 w 4336801"/>
                  <a:gd name="connsiteY71" fmla="*/ 759621 h 2817021"/>
                  <a:gd name="connsiteX72" fmla="*/ 2130552 w 4336801"/>
                  <a:gd name="connsiteY72" fmla="*/ 787053 h 2817021"/>
                  <a:gd name="connsiteX73" fmla="*/ 2029968 w 4336801"/>
                  <a:gd name="connsiteY73" fmla="*/ 832773 h 2817021"/>
                  <a:gd name="connsiteX74" fmla="*/ 1947672 w 4336801"/>
                  <a:gd name="connsiteY74" fmla="*/ 841917 h 2817021"/>
                  <a:gd name="connsiteX75" fmla="*/ 1728216 w 4336801"/>
                  <a:gd name="connsiteY75" fmla="*/ 860205 h 2817021"/>
                  <a:gd name="connsiteX76" fmla="*/ 1627632 w 4336801"/>
                  <a:gd name="connsiteY76" fmla="*/ 841917 h 2817021"/>
                  <a:gd name="connsiteX0" fmla="*/ 1627632 w 4336801"/>
                  <a:gd name="connsiteY0" fmla="*/ 841917 h 2817021"/>
                  <a:gd name="connsiteX1" fmla="*/ 1627632 w 4336801"/>
                  <a:gd name="connsiteY1" fmla="*/ 841917 h 2817021"/>
                  <a:gd name="connsiteX2" fmla="*/ 1316736 w 4336801"/>
                  <a:gd name="connsiteY2" fmla="*/ 860205 h 2817021"/>
                  <a:gd name="connsiteX3" fmla="*/ 914400 w 4336801"/>
                  <a:gd name="connsiteY3" fmla="*/ 878493 h 2817021"/>
                  <a:gd name="connsiteX4" fmla="*/ 813816 w 4336801"/>
                  <a:gd name="connsiteY4" fmla="*/ 887637 h 2817021"/>
                  <a:gd name="connsiteX5" fmla="*/ 731520 w 4336801"/>
                  <a:gd name="connsiteY5" fmla="*/ 896781 h 2817021"/>
                  <a:gd name="connsiteX6" fmla="*/ 457200 w 4336801"/>
                  <a:gd name="connsiteY6" fmla="*/ 924213 h 2817021"/>
                  <a:gd name="connsiteX7" fmla="*/ 347472 w 4336801"/>
                  <a:gd name="connsiteY7" fmla="*/ 942501 h 2817021"/>
                  <a:gd name="connsiteX8" fmla="*/ 320040 w 4336801"/>
                  <a:gd name="connsiteY8" fmla="*/ 951645 h 2817021"/>
                  <a:gd name="connsiteX9" fmla="*/ 283464 w 4336801"/>
                  <a:gd name="connsiteY9" fmla="*/ 960789 h 2817021"/>
                  <a:gd name="connsiteX10" fmla="*/ 219456 w 4336801"/>
                  <a:gd name="connsiteY10" fmla="*/ 979077 h 2817021"/>
                  <a:gd name="connsiteX11" fmla="*/ 146304 w 4336801"/>
                  <a:gd name="connsiteY11" fmla="*/ 997365 h 2817021"/>
                  <a:gd name="connsiteX12" fmla="*/ 82296 w 4336801"/>
                  <a:gd name="connsiteY12" fmla="*/ 1024797 h 2817021"/>
                  <a:gd name="connsiteX13" fmla="*/ 36576 w 4336801"/>
                  <a:gd name="connsiteY13" fmla="*/ 1244253 h 2817021"/>
                  <a:gd name="connsiteX14" fmla="*/ 0 w 4336801"/>
                  <a:gd name="connsiteY14" fmla="*/ 1390557 h 2817021"/>
                  <a:gd name="connsiteX15" fmla="*/ 9144 w 4336801"/>
                  <a:gd name="connsiteY15" fmla="*/ 1619157 h 2817021"/>
                  <a:gd name="connsiteX16" fmla="*/ 18288 w 4336801"/>
                  <a:gd name="connsiteY16" fmla="*/ 1701453 h 2817021"/>
                  <a:gd name="connsiteX17" fmla="*/ 27432 w 4336801"/>
                  <a:gd name="connsiteY17" fmla="*/ 1856901 h 2817021"/>
                  <a:gd name="connsiteX18" fmla="*/ 36576 w 4336801"/>
                  <a:gd name="connsiteY18" fmla="*/ 2195229 h 2817021"/>
                  <a:gd name="connsiteX19" fmla="*/ 54864 w 4336801"/>
                  <a:gd name="connsiteY19" fmla="*/ 2341533 h 2817021"/>
                  <a:gd name="connsiteX20" fmla="*/ 64008 w 4336801"/>
                  <a:gd name="connsiteY20" fmla="*/ 2378109 h 2817021"/>
                  <a:gd name="connsiteX21" fmla="*/ 91440 w 4336801"/>
                  <a:gd name="connsiteY21" fmla="*/ 2496981 h 2817021"/>
                  <a:gd name="connsiteX22" fmla="*/ 109728 w 4336801"/>
                  <a:gd name="connsiteY22" fmla="*/ 2524413 h 2817021"/>
                  <a:gd name="connsiteX23" fmla="*/ 118872 w 4336801"/>
                  <a:gd name="connsiteY23" fmla="*/ 2551845 h 2817021"/>
                  <a:gd name="connsiteX24" fmla="*/ 146304 w 4336801"/>
                  <a:gd name="connsiteY24" fmla="*/ 2579277 h 2817021"/>
                  <a:gd name="connsiteX25" fmla="*/ 164592 w 4336801"/>
                  <a:gd name="connsiteY25" fmla="*/ 2606709 h 2817021"/>
                  <a:gd name="connsiteX26" fmla="*/ 173736 w 4336801"/>
                  <a:gd name="connsiteY26" fmla="*/ 2634141 h 2817021"/>
                  <a:gd name="connsiteX27" fmla="*/ 265176 w 4336801"/>
                  <a:gd name="connsiteY27" fmla="*/ 2689005 h 2817021"/>
                  <a:gd name="connsiteX28" fmla="*/ 292608 w 4336801"/>
                  <a:gd name="connsiteY28" fmla="*/ 2707293 h 2817021"/>
                  <a:gd name="connsiteX29" fmla="*/ 347472 w 4336801"/>
                  <a:gd name="connsiteY29" fmla="*/ 2725581 h 2817021"/>
                  <a:gd name="connsiteX30" fmla="*/ 374904 w 4336801"/>
                  <a:gd name="connsiteY30" fmla="*/ 2734725 h 2817021"/>
                  <a:gd name="connsiteX31" fmla="*/ 475488 w 4336801"/>
                  <a:gd name="connsiteY31" fmla="*/ 2771301 h 2817021"/>
                  <a:gd name="connsiteX32" fmla="*/ 594360 w 4336801"/>
                  <a:gd name="connsiteY32" fmla="*/ 2807877 h 2817021"/>
                  <a:gd name="connsiteX33" fmla="*/ 676656 w 4336801"/>
                  <a:gd name="connsiteY33" fmla="*/ 2817021 h 2817021"/>
                  <a:gd name="connsiteX34" fmla="*/ 841248 w 4336801"/>
                  <a:gd name="connsiteY34" fmla="*/ 2798733 h 2817021"/>
                  <a:gd name="connsiteX35" fmla="*/ 923544 w 4336801"/>
                  <a:gd name="connsiteY35" fmla="*/ 2780445 h 2817021"/>
                  <a:gd name="connsiteX36" fmla="*/ 1124712 w 4336801"/>
                  <a:gd name="connsiteY36" fmla="*/ 2789589 h 2817021"/>
                  <a:gd name="connsiteX37" fmla="*/ 1207008 w 4336801"/>
                  <a:gd name="connsiteY37" fmla="*/ 2798733 h 2817021"/>
                  <a:gd name="connsiteX38" fmla="*/ 1335024 w 4336801"/>
                  <a:gd name="connsiteY38" fmla="*/ 2780445 h 2817021"/>
                  <a:gd name="connsiteX39" fmla="*/ 1490472 w 4336801"/>
                  <a:gd name="connsiteY39" fmla="*/ 2743869 h 2817021"/>
                  <a:gd name="connsiteX40" fmla="*/ 1517904 w 4336801"/>
                  <a:gd name="connsiteY40" fmla="*/ 2725581 h 2817021"/>
                  <a:gd name="connsiteX41" fmla="*/ 1545336 w 4336801"/>
                  <a:gd name="connsiteY41" fmla="*/ 2716437 h 2817021"/>
                  <a:gd name="connsiteX42" fmla="*/ 1563624 w 4336801"/>
                  <a:gd name="connsiteY42" fmla="*/ 2689005 h 2817021"/>
                  <a:gd name="connsiteX43" fmla="*/ 1600200 w 4336801"/>
                  <a:gd name="connsiteY43" fmla="*/ 2643285 h 2817021"/>
                  <a:gd name="connsiteX44" fmla="*/ 1682496 w 4336801"/>
                  <a:gd name="connsiteY44" fmla="*/ 2560989 h 2817021"/>
                  <a:gd name="connsiteX45" fmla="*/ 1728216 w 4336801"/>
                  <a:gd name="connsiteY45" fmla="*/ 2496981 h 2817021"/>
                  <a:gd name="connsiteX46" fmla="*/ 1746504 w 4336801"/>
                  <a:gd name="connsiteY46" fmla="*/ 2451261 h 2817021"/>
                  <a:gd name="connsiteX47" fmla="*/ 1755648 w 4336801"/>
                  <a:gd name="connsiteY47" fmla="*/ 2423829 h 2817021"/>
                  <a:gd name="connsiteX48" fmla="*/ 1773936 w 4336801"/>
                  <a:gd name="connsiteY48" fmla="*/ 2396397 h 2817021"/>
                  <a:gd name="connsiteX49" fmla="*/ 1783080 w 4336801"/>
                  <a:gd name="connsiteY49" fmla="*/ 2350677 h 2817021"/>
                  <a:gd name="connsiteX50" fmla="*/ 1801368 w 4336801"/>
                  <a:gd name="connsiteY50" fmla="*/ 2323245 h 2817021"/>
                  <a:gd name="connsiteX51" fmla="*/ 1819656 w 4336801"/>
                  <a:gd name="connsiteY51" fmla="*/ 2250093 h 2817021"/>
                  <a:gd name="connsiteX52" fmla="*/ 1837944 w 4336801"/>
                  <a:gd name="connsiteY52" fmla="*/ 2131221 h 2817021"/>
                  <a:gd name="connsiteX53" fmla="*/ 2386584 w 4336801"/>
                  <a:gd name="connsiteY53" fmla="*/ 1747173 h 2817021"/>
                  <a:gd name="connsiteX54" fmla="*/ 3858768 w 4336801"/>
                  <a:gd name="connsiteY54" fmla="*/ 1774605 h 2817021"/>
                  <a:gd name="connsiteX55" fmla="*/ 4334256 w 4336801"/>
                  <a:gd name="connsiteY55" fmla="*/ 595029 h 2817021"/>
                  <a:gd name="connsiteX56" fmla="*/ 3995928 w 4336801"/>
                  <a:gd name="connsiteY56" fmla="*/ 64677 h 2817021"/>
                  <a:gd name="connsiteX57" fmla="*/ 2962656 w 4336801"/>
                  <a:gd name="connsiteY57" fmla="*/ 18957 h 2817021"/>
                  <a:gd name="connsiteX58" fmla="*/ 2697480 w 4336801"/>
                  <a:gd name="connsiteY58" fmla="*/ 156117 h 2817021"/>
                  <a:gd name="connsiteX59" fmla="*/ 2642616 w 4336801"/>
                  <a:gd name="connsiteY59" fmla="*/ 174405 h 2817021"/>
                  <a:gd name="connsiteX60" fmla="*/ 2578608 w 4336801"/>
                  <a:gd name="connsiteY60" fmla="*/ 210981 h 2817021"/>
                  <a:gd name="connsiteX61" fmla="*/ 2523744 w 4336801"/>
                  <a:gd name="connsiteY61" fmla="*/ 247557 h 2817021"/>
                  <a:gd name="connsiteX62" fmla="*/ 2496312 w 4336801"/>
                  <a:gd name="connsiteY62" fmla="*/ 265845 h 2817021"/>
                  <a:gd name="connsiteX63" fmla="*/ 2414016 w 4336801"/>
                  <a:gd name="connsiteY63" fmla="*/ 338997 h 2817021"/>
                  <a:gd name="connsiteX64" fmla="*/ 2395728 w 4336801"/>
                  <a:gd name="connsiteY64" fmla="*/ 366429 h 2817021"/>
                  <a:gd name="connsiteX65" fmla="*/ 2359152 w 4336801"/>
                  <a:gd name="connsiteY65" fmla="*/ 439581 h 2817021"/>
                  <a:gd name="connsiteX66" fmla="*/ 2340864 w 4336801"/>
                  <a:gd name="connsiteY66" fmla="*/ 512733 h 2817021"/>
                  <a:gd name="connsiteX67" fmla="*/ 2322576 w 4336801"/>
                  <a:gd name="connsiteY67" fmla="*/ 604173 h 2817021"/>
                  <a:gd name="connsiteX68" fmla="*/ 2267712 w 4336801"/>
                  <a:gd name="connsiteY68" fmla="*/ 659037 h 2817021"/>
                  <a:gd name="connsiteX69" fmla="*/ 2221992 w 4336801"/>
                  <a:gd name="connsiteY69" fmla="*/ 713901 h 2817021"/>
                  <a:gd name="connsiteX70" fmla="*/ 2167128 w 4336801"/>
                  <a:gd name="connsiteY70" fmla="*/ 759621 h 2817021"/>
                  <a:gd name="connsiteX71" fmla="*/ 2130552 w 4336801"/>
                  <a:gd name="connsiteY71" fmla="*/ 787053 h 2817021"/>
                  <a:gd name="connsiteX72" fmla="*/ 2029968 w 4336801"/>
                  <a:gd name="connsiteY72" fmla="*/ 832773 h 2817021"/>
                  <a:gd name="connsiteX73" fmla="*/ 1947672 w 4336801"/>
                  <a:gd name="connsiteY73" fmla="*/ 841917 h 2817021"/>
                  <a:gd name="connsiteX74" fmla="*/ 1728216 w 4336801"/>
                  <a:gd name="connsiteY74" fmla="*/ 860205 h 2817021"/>
                  <a:gd name="connsiteX75" fmla="*/ 1627632 w 4336801"/>
                  <a:gd name="connsiteY75" fmla="*/ 841917 h 2817021"/>
                  <a:gd name="connsiteX0" fmla="*/ 1627632 w 4336801"/>
                  <a:gd name="connsiteY0" fmla="*/ 841917 h 2817021"/>
                  <a:gd name="connsiteX1" fmla="*/ 1627632 w 4336801"/>
                  <a:gd name="connsiteY1" fmla="*/ 841917 h 2817021"/>
                  <a:gd name="connsiteX2" fmla="*/ 1316736 w 4336801"/>
                  <a:gd name="connsiteY2" fmla="*/ 860205 h 2817021"/>
                  <a:gd name="connsiteX3" fmla="*/ 914400 w 4336801"/>
                  <a:gd name="connsiteY3" fmla="*/ 878493 h 2817021"/>
                  <a:gd name="connsiteX4" fmla="*/ 813816 w 4336801"/>
                  <a:gd name="connsiteY4" fmla="*/ 887637 h 2817021"/>
                  <a:gd name="connsiteX5" fmla="*/ 731520 w 4336801"/>
                  <a:gd name="connsiteY5" fmla="*/ 896781 h 2817021"/>
                  <a:gd name="connsiteX6" fmla="*/ 457200 w 4336801"/>
                  <a:gd name="connsiteY6" fmla="*/ 924213 h 2817021"/>
                  <a:gd name="connsiteX7" fmla="*/ 347472 w 4336801"/>
                  <a:gd name="connsiteY7" fmla="*/ 942501 h 2817021"/>
                  <a:gd name="connsiteX8" fmla="*/ 320040 w 4336801"/>
                  <a:gd name="connsiteY8" fmla="*/ 951645 h 2817021"/>
                  <a:gd name="connsiteX9" fmla="*/ 283464 w 4336801"/>
                  <a:gd name="connsiteY9" fmla="*/ 960789 h 2817021"/>
                  <a:gd name="connsiteX10" fmla="*/ 219456 w 4336801"/>
                  <a:gd name="connsiteY10" fmla="*/ 979077 h 2817021"/>
                  <a:gd name="connsiteX11" fmla="*/ 146304 w 4336801"/>
                  <a:gd name="connsiteY11" fmla="*/ 997365 h 2817021"/>
                  <a:gd name="connsiteX12" fmla="*/ 82296 w 4336801"/>
                  <a:gd name="connsiteY12" fmla="*/ 1024797 h 2817021"/>
                  <a:gd name="connsiteX13" fmla="*/ 36576 w 4336801"/>
                  <a:gd name="connsiteY13" fmla="*/ 1244253 h 2817021"/>
                  <a:gd name="connsiteX14" fmla="*/ 0 w 4336801"/>
                  <a:gd name="connsiteY14" fmla="*/ 1390557 h 2817021"/>
                  <a:gd name="connsiteX15" fmla="*/ 9144 w 4336801"/>
                  <a:gd name="connsiteY15" fmla="*/ 1619157 h 2817021"/>
                  <a:gd name="connsiteX16" fmla="*/ 18288 w 4336801"/>
                  <a:gd name="connsiteY16" fmla="*/ 1701453 h 2817021"/>
                  <a:gd name="connsiteX17" fmla="*/ 27432 w 4336801"/>
                  <a:gd name="connsiteY17" fmla="*/ 1856901 h 2817021"/>
                  <a:gd name="connsiteX18" fmla="*/ 36576 w 4336801"/>
                  <a:gd name="connsiteY18" fmla="*/ 2195229 h 2817021"/>
                  <a:gd name="connsiteX19" fmla="*/ 54864 w 4336801"/>
                  <a:gd name="connsiteY19" fmla="*/ 2341533 h 2817021"/>
                  <a:gd name="connsiteX20" fmla="*/ 64008 w 4336801"/>
                  <a:gd name="connsiteY20" fmla="*/ 2378109 h 2817021"/>
                  <a:gd name="connsiteX21" fmla="*/ 91440 w 4336801"/>
                  <a:gd name="connsiteY21" fmla="*/ 2496981 h 2817021"/>
                  <a:gd name="connsiteX22" fmla="*/ 109728 w 4336801"/>
                  <a:gd name="connsiteY22" fmla="*/ 2524413 h 2817021"/>
                  <a:gd name="connsiteX23" fmla="*/ 118872 w 4336801"/>
                  <a:gd name="connsiteY23" fmla="*/ 2551845 h 2817021"/>
                  <a:gd name="connsiteX24" fmla="*/ 146304 w 4336801"/>
                  <a:gd name="connsiteY24" fmla="*/ 2579277 h 2817021"/>
                  <a:gd name="connsiteX25" fmla="*/ 164592 w 4336801"/>
                  <a:gd name="connsiteY25" fmla="*/ 2606709 h 2817021"/>
                  <a:gd name="connsiteX26" fmla="*/ 173736 w 4336801"/>
                  <a:gd name="connsiteY26" fmla="*/ 2634141 h 2817021"/>
                  <a:gd name="connsiteX27" fmla="*/ 265176 w 4336801"/>
                  <a:gd name="connsiteY27" fmla="*/ 2689005 h 2817021"/>
                  <a:gd name="connsiteX28" fmla="*/ 292608 w 4336801"/>
                  <a:gd name="connsiteY28" fmla="*/ 2707293 h 2817021"/>
                  <a:gd name="connsiteX29" fmla="*/ 347472 w 4336801"/>
                  <a:gd name="connsiteY29" fmla="*/ 2725581 h 2817021"/>
                  <a:gd name="connsiteX30" fmla="*/ 374904 w 4336801"/>
                  <a:gd name="connsiteY30" fmla="*/ 2734725 h 2817021"/>
                  <a:gd name="connsiteX31" fmla="*/ 475488 w 4336801"/>
                  <a:gd name="connsiteY31" fmla="*/ 2771301 h 2817021"/>
                  <a:gd name="connsiteX32" fmla="*/ 594360 w 4336801"/>
                  <a:gd name="connsiteY32" fmla="*/ 2807877 h 2817021"/>
                  <a:gd name="connsiteX33" fmla="*/ 676656 w 4336801"/>
                  <a:gd name="connsiteY33" fmla="*/ 2817021 h 2817021"/>
                  <a:gd name="connsiteX34" fmla="*/ 841248 w 4336801"/>
                  <a:gd name="connsiteY34" fmla="*/ 2798733 h 2817021"/>
                  <a:gd name="connsiteX35" fmla="*/ 923544 w 4336801"/>
                  <a:gd name="connsiteY35" fmla="*/ 2780445 h 2817021"/>
                  <a:gd name="connsiteX36" fmla="*/ 1124712 w 4336801"/>
                  <a:gd name="connsiteY36" fmla="*/ 2789589 h 2817021"/>
                  <a:gd name="connsiteX37" fmla="*/ 1207008 w 4336801"/>
                  <a:gd name="connsiteY37" fmla="*/ 2798733 h 2817021"/>
                  <a:gd name="connsiteX38" fmla="*/ 1335024 w 4336801"/>
                  <a:gd name="connsiteY38" fmla="*/ 2780445 h 2817021"/>
                  <a:gd name="connsiteX39" fmla="*/ 1490472 w 4336801"/>
                  <a:gd name="connsiteY39" fmla="*/ 2743869 h 2817021"/>
                  <a:gd name="connsiteX40" fmla="*/ 1517904 w 4336801"/>
                  <a:gd name="connsiteY40" fmla="*/ 2725581 h 2817021"/>
                  <a:gd name="connsiteX41" fmla="*/ 1545336 w 4336801"/>
                  <a:gd name="connsiteY41" fmla="*/ 2716437 h 2817021"/>
                  <a:gd name="connsiteX42" fmla="*/ 1563624 w 4336801"/>
                  <a:gd name="connsiteY42" fmla="*/ 2689005 h 2817021"/>
                  <a:gd name="connsiteX43" fmla="*/ 1600200 w 4336801"/>
                  <a:gd name="connsiteY43" fmla="*/ 2643285 h 2817021"/>
                  <a:gd name="connsiteX44" fmla="*/ 1682496 w 4336801"/>
                  <a:gd name="connsiteY44" fmla="*/ 2560989 h 2817021"/>
                  <a:gd name="connsiteX45" fmla="*/ 1728216 w 4336801"/>
                  <a:gd name="connsiteY45" fmla="*/ 2496981 h 2817021"/>
                  <a:gd name="connsiteX46" fmla="*/ 1746504 w 4336801"/>
                  <a:gd name="connsiteY46" fmla="*/ 2451261 h 2817021"/>
                  <a:gd name="connsiteX47" fmla="*/ 1755648 w 4336801"/>
                  <a:gd name="connsiteY47" fmla="*/ 2423829 h 2817021"/>
                  <a:gd name="connsiteX48" fmla="*/ 1773936 w 4336801"/>
                  <a:gd name="connsiteY48" fmla="*/ 2396397 h 2817021"/>
                  <a:gd name="connsiteX49" fmla="*/ 1783080 w 4336801"/>
                  <a:gd name="connsiteY49" fmla="*/ 2350677 h 2817021"/>
                  <a:gd name="connsiteX50" fmla="*/ 1801368 w 4336801"/>
                  <a:gd name="connsiteY50" fmla="*/ 2323245 h 2817021"/>
                  <a:gd name="connsiteX51" fmla="*/ 1837944 w 4336801"/>
                  <a:gd name="connsiteY51" fmla="*/ 2131221 h 2817021"/>
                  <a:gd name="connsiteX52" fmla="*/ 2386584 w 4336801"/>
                  <a:gd name="connsiteY52" fmla="*/ 1747173 h 2817021"/>
                  <a:gd name="connsiteX53" fmla="*/ 3858768 w 4336801"/>
                  <a:gd name="connsiteY53" fmla="*/ 1774605 h 2817021"/>
                  <a:gd name="connsiteX54" fmla="*/ 4334256 w 4336801"/>
                  <a:gd name="connsiteY54" fmla="*/ 595029 h 2817021"/>
                  <a:gd name="connsiteX55" fmla="*/ 3995928 w 4336801"/>
                  <a:gd name="connsiteY55" fmla="*/ 64677 h 2817021"/>
                  <a:gd name="connsiteX56" fmla="*/ 2962656 w 4336801"/>
                  <a:gd name="connsiteY56" fmla="*/ 18957 h 2817021"/>
                  <a:gd name="connsiteX57" fmla="*/ 2697480 w 4336801"/>
                  <a:gd name="connsiteY57" fmla="*/ 156117 h 2817021"/>
                  <a:gd name="connsiteX58" fmla="*/ 2642616 w 4336801"/>
                  <a:gd name="connsiteY58" fmla="*/ 174405 h 2817021"/>
                  <a:gd name="connsiteX59" fmla="*/ 2578608 w 4336801"/>
                  <a:gd name="connsiteY59" fmla="*/ 210981 h 2817021"/>
                  <a:gd name="connsiteX60" fmla="*/ 2523744 w 4336801"/>
                  <a:gd name="connsiteY60" fmla="*/ 247557 h 2817021"/>
                  <a:gd name="connsiteX61" fmla="*/ 2496312 w 4336801"/>
                  <a:gd name="connsiteY61" fmla="*/ 265845 h 2817021"/>
                  <a:gd name="connsiteX62" fmla="*/ 2414016 w 4336801"/>
                  <a:gd name="connsiteY62" fmla="*/ 338997 h 2817021"/>
                  <a:gd name="connsiteX63" fmla="*/ 2395728 w 4336801"/>
                  <a:gd name="connsiteY63" fmla="*/ 366429 h 2817021"/>
                  <a:gd name="connsiteX64" fmla="*/ 2359152 w 4336801"/>
                  <a:gd name="connsiteY64" fmla="*/ 439581 h 2817021"/>
                  <a:gd name="connsiteX65" fmla="*/ 2340864 w 4336801"/>
                  <a:gd name="connsiteY65" fmla="*/ 512733 h 2817021"/>
                  <a:gd name="connsiteX66" fmla="*/ 2322576 w 4336801"/>
                  <a:gd name="connsiteY66" fmla="*/ 604173 h 2817021"/>
                  <a:gd name="connsiteX67" fmla="*/ 2267712 w 4336801"/>
                  <a:gd name="connsiteY67" fmla="*/ 659037 h 2817021"/>
                  <a:gd name="connsiteX68" fmla="*/ 2221992 w 4336801"/>
                  <a:gd name="connsiteY68" fmla="*/ 713901 h 2817021"/>
                  <a:gd name="connsiteX69" fmla="*/ 2167128 w 4336801"/>
                  <a:gd name="connsiteY69" fmla="*/ 759621 h 2817021"/>
                  <a:gd name="connsiteX70" fmla="*/ 2130552 w 4336801"/>
                  <a:gd name="connsiteY70" fmla="*/ 787053 h 2817021"/>
                  <a:gd name="connsiteX71" fmla="*/ 2029968 w 4336801"/>
                  <a:gd name="connsiteY71" fmla="*/ 832773 h 2817021"/>
                  <a:gd name="connsiteX72" fmla="*/ 1947672 w 4336801"/>
                  <a:gd name="connsiteY72" fmla="*/ 841917 h 2817021"/>
                  <a:gd name="connsiteX73" fmla="*/ 1728216 w 4336801"/>
                  <a:gd name="connsiteY73" fmla="*/ 860205 h 2817021"/>
                  <a:gd name="connsiteX74" fmla="*/ 1627632 w 4336801"/>
                  <a:gd name="connsiteY74" fmla="*/ 841917 h 2817021"/>
                  <a:gd name="connsiteX0" fmla="*/ 1627632 w 4336801"/>
                  <a:gd name="connsiteY0" fmla="*/ 841917 h 2817021"/>
                  <a:gd name="connsiteX1" fmla="*/ 1627632 w 4336801"/>
                  <a:gd name="connsiteY1" fmla="*/ 841917 h 2817021"/>
                  <a:gd name="connsiteX2" fmla="*/ 1316736 w 4336801"/>
                  <a:gd name="connsiteY2" fmla="*/ 860205 h 2817021"/>
                  <a:gd name="connsiteX3" fmla="*/ 914400 w 4336801"/>
                  <a:gd name="connsiteY3" fmla="*/ 878493 h 2817021"/>
                  <a:gd name="connsiteX4" fmla="*/ 813816 w 4336801"/>
                  <a:gd name="connsiteY4" fmla="*/ 887637 h 2817021"/>
                  <a:gd name="connsiteX5" fmla="*/ 731520 w 4336801"/>
                  <a:gd name="connsiteY5" fmla="*/ 896781 h 2817021"/>
                  <a:gd name="connsiteX6" fmla="*/ 457200 w 4336801"/>
                  <a:gd name="connsiteY6" fmla="*/ 924213 h 2817021"/>
                  <a:gd name="connsiteX7" fmla="*/ 347472 w 4336801"/>
                  <a:gd name="connsiteY7" fmla="*/ 942501 h 2817021"/>
                  <a:gd name="connsiteX8" fmla="*/ 320040 w 4336801"/>
                  <a:gd name="connsiteY8" fmla="*/ 951645 h 2817021"/>
                  <a:gd name="connsiteX9" fmla="*/ 283464 w 4336801"/>
                  <a:gd name="connsiteY9" fmla="*/ 960789 h 2817021"/>
                  <a:gd name="connsiteX10" fmla="*/ 219456 w 4336801"/>
                  <a:gd name="connsiteY10" fmla="*/ 979077 h 2817021"/>
                  <a:gd name="connsiteX11" fmla="*/ 146304 w 4336801"/>
                  <a:gd name="connsiteY11" fmla="*/ 997365 h 2817021"/>
                  <a:gd name="connsiteX12" fmla="*/ 82296 w 4336801"/>
                  <a:gd name="connsiteY12" fmla="*/ 1024797 h 2817021"/>
                  <a:gd name="connsiteX13" fmla="*/ 36576 w 4336801"/>
                  <a:gd name="connsiteY13" fmla="*/ 1244253 h 2817021"/>
                  <a:gd name="connsiteX14" fmla="*/ 0 w 4336801"/>
                  <a:gd name="connsiteY14" fmla="*/ 1390557 h 2817021"/>
                  <a:gd name="connsiteX15" fmla="*/ 9144 w 4336801"/>
                  <a:gd name="connsiteY15" fmla="*/ 1619157 h 2817021"/>
                  <a:gd name="connsiteX16" fmla="*/ 18288 w 4336801"/>
                  <a:gd name="connsiteY16" fmla="*/ 1701453 h 2817021"/>
                  <a:gd name="connsiteX17" fmla="*/ 27432 w 4336801"/>
                  <a:gd name="connsiteY17" fmla="*/ 1856901 h 2817021"/>
                  <a:gd name="connsiteX18" fmla="*/ 36576 w 4336801"/>
                  <a:gd name="connsiteY18" fmla="*/ 2195229 h 2817021"/>
                  <a:gd name="connsiteX19" fmla="*/ 54864 w 4336801"/>
                  <a:gd name="connsiteY19" fmla="*/ 2341533 h 2817021"/>
                  <a:gd name="connsiteX20" fmla="*/ 64008 w 4336801"/>
                  <a:gd name="connsiteY20" fmla="*/ 2378109 h 2817021"/>
                  <a:gd name="connsiteX21" fmla="*/ 91440 w 4336801"/>
                  <a:gd name="connsiteY21" fmla="*/ 2496981 h 2817021"/>
                  <a:gd name="connsiteX22" fmla="*/ 109728 w 4336801"/>
                  <a:gd name="connsiteY22" fmla="*/ 2524413 h 2817021"/>
                  <a:gd name="connsiteX23" fmla="*/ 118872 w 4336801"/>
                  <a:gd name="connsiteY23" fmla="*/ 2551845 h 2817021"/>
                  <a:gd name="connsiteX24" fmla="*/ 146304 w 4336801"/>
                  <a:gd name="connsiteY24" fmla="*/ 2579277 h 2817021"/>
                  <a:gd name="connsiteX25" fmla="*/ 164592 w 4336801"/>
                  <a:gd name="connsiteY25" fmla="*/ 2606709 h 2817021"/>
                  <a:gd name="connsiteX26" fmla="*/ 173736 w 4336801"/>
                  <a:gd name="connsiteY26" fmla="*/ 2634141 h 2817021"/>
                  <a:gd name="connsiteX27" fmla="*/ 265176 w 4336801"/>
                  <a:gd name="connsiteY27" fmla="*/ 2689005 h 2817021"/>
                  <a:gd name="connsiteX28" fmla="*/ 292608 w 4336801"/>
                  <a:gd name="connsiteY28" fmla="*/ 2707293 h 2817021"/>
                  <a:gd name="connsiteX29" fmla="*/ 347472 w 4336801"/>
                  <a:gd name="connsiteY29" fmla="*/ 2725581 h 2817021"/>
                  <a:gd name="connsiteX30" fmla="*/ 374904 w 4336801"/>
                  <a:gd name="connsiteY30" fmla="*/ 2734725 h 2817021"/>
                  <a:gd name="connsiteX31" fmla="*/ 475488 w 4336801"/>
                  <a:gd name="connsiteY31" fmla="*/ 2771301 h 2817021"/>
                  <a:gd name="connsiteX32" fmla="*/ 594360 w 4336801"/>
                  <a:gd name="connsiteY32" fmla="*/ 2807877 h 2817021"/>
                  <a:gd name="connsiteX33" fmla="*/ 676656 w 4336801"/>
                  <a:gd name="connsiteY33" fmla="*/ 2817021 h 2817021"/>
                  <a:gd name="connsiteX34" fmla="*/ 841248 w 4336801"/>
                  <a:gd name="connsiteY34" fmla="*/ 2798733 h 2817021"/>
                  <a:gd name="connsiteX35" fmla="*/ 923544 w 4336801"/>
                  <a:gd name="connsiteY35" fmla="*/ 2780445 h 2817021"/>
                  <a:gd name="connsiteX36" fmla="*/ 1124712 w 4336801"/>
                  <a:gd name="connsiteY36" fmla="*/ 2789589 h 2817021"/>
                  <a:gd name="connsiteX37" fmla="*/ 1207008 w 4336801"/>
                  <a:gd name="connsiteY37" fmla="*/ 2798733 h 2817021"/>
                  <a:gd name="connsiteX38" fmla="*/ 1335024 w 4336801"/>
                  <a:gd name="connsiteY38" fmla="*/ 2780445 h 2817021"/>
                  <a:gd name="connsiteX39" fmla="*/ 1490472 w 4336801"/>
                  <a:gd name="connsiteY39" fmla="*/ 2743869 h 2817021"/>
                  <a:gd name="connsiteX40" fmla="*/ 1517904 w 4336801"/>
                  <a:gd name="connsiteY40" fmla="*/ 2725581 h 2817021"/>
                  <a:gd name="connsiteX41" fmla="*/ 1545336 w 4336801"/>
                  <a:gd name="connsiteY41" fmla="*/ 2716437 h 2817021"/>
                  <a:gd name="connsiteX42" fmla="*/ 1563624 w 4336801"/>
                  <a:gd name="connsiteY42" fmla="*/ 2689005 h 2817021"/>
                  <a:gd name="connsiteX43" fmla="*/ 1600200 w 4336801"/>
                  <a:gd name="connsiteY43" fmla="*/ 2643285 h 2817021"/>
                  <a:gd name="connsiteX44" fmla="*/ 1682496 w 4336801"/>
                  <a:gd name="connsiteY44" fmla="*/ 2560989 h 2817021"/>
                  <a:gd name="connsiteX45" fmla="*/ 1728216 w 4336801"/>
                  <a:gd name="connsiteY45" fmla="*/ 2496981 h 2817021"/>
                  <a:gd name="connsiteX46" fmla="*/ 1746504 w 4336801"/>
                  <a:gd name="connsiteY46" fmla="*/ 2451261 h 2817021"/>
                  <a:gd name="connsiteX47" fmla="*/ 1755648 w 4336801"/>
                  <a:gd name="connsiteY47" fmla="*/ 2423829 h 2817021"/>
                  <a:gd name="connsiteX48" fmla="*/ 1773936 w 4336801"/>
                  <a:gd name="connsiteY48" fmla="*/ 2396397 h 2817021"/>
                  <a:gd name="connsiteX49" fmla="*/ 1783080 w 4336801"/>
                  <a:gd name="connsiteY49" fmla="*/ 2350677 h 2817021"/>
                  <a:gd name="connsiteX50" fmla="*/ 1837944 w 4336801"/>
                  <a:gd name="connsiteY50" fmla="*/ 2131221 h 2817021"/>
                  <a:gd name="connsiteX51" fmla="*/ 2386584 w 4336801"/>
                  <a:gd name="connsiteY51" fmla="*/ 1747173 h 2817021"/>
                  <a:gd name="connsiteX52" fmla="*/ 3858768 w 4336801"/>
                  <a:gd name="connsiteY52" fmla="*/ 1774605 h 2817021"/>
                  <a:gd name="connsiteX53" fmla="*/ 4334256 w 4336801"/>
                  <a:gd name="connsiteY53" fmla="*/ 595029 h 2817021"/>
                  <a:gd name="connsiteX54" fmla="*/ 3995928 w 4336801"/>
                  <a:gd name="connsiteY54" fmla="*/ 64677 h 2817021"/>
                  <a:gd name="connsiteX55" fmla="*/ 2962656 w 4336801"/>
                  <a:gd name="connsiteY55" fmla="*/ 18957 h 2817021"/>
                  <a:gd name="connsiteX56" fmla="*/ 2697480 w 4336801"/>
                  <a:gd name="connsiteY56" fmla="*/ 156117 h 2817021"/>
                  <a:gd name="connsiteX57" fmla="*/ 2642616 w 4336801"/>
                  <a:gd name="connsiteY57" fmla="*/ 174405 h 2817021"/>
                  <a:gd name="connsiteX58" fmla="*/ 2578608 w 4336801"/>
                  <a:gd name="connsiteY58" fmla="*/ 210981 h 2817021"/>
                  <a:gd name="connsiteX59" fmla="*/ 2523744 w 4336801"/>
                  <a:gd name="connsiteY59" fmla="*/ 247557 h 2817021"/>
                  <a:gd name="connsiteX60" fmla="*/ 2496312 w 4336801"/>
                  <a:gd name="connsiteY60" fmla="*/ 265845 h 2817021"/>
                  <a:gd name="connsiteX61" fmla="*/ 2414016 w 4336801"/>
                  <a:gd name="connsiteY61" fmla="*/ 338997 h 2817021"/>
                  <a:gd name="connsiteX62" fmla="*/ 2395728 w 4336801"/>
                  <a:gd name="connsiteY62" fmla="*/ 366429 h 2817021"/>
                  <a:gd name="connsiteX63" fmla="*/ 2359152 w 4336801"/>
                  <a:gd name="connsiteY63" fmla="*/ 439581 h 2817021"/>
                  <a:gd name="connsiteX64" fmla="*/ 2340864 w 4336801"/>
                  <a:gd name="connsiteY64" fmla="*/ 512733 h 2817021"/>
                  <a:gd name="connsiteX65" fmla="*/ 2322576 w 4336801"/>
                  <a:gd name="connsiteY65" fmla="*/ 604173 h 2817021"/>
                  <a:gd name="connsiteX66" fmla="*/ 2267712 w 4336801"/>
                  <a:gd name="connsiteY66" fmla="*/ 659037 h 2817021"/>
                  <a:gd name="connsiteX67" fmla="*/ 2221992 w 4336801"/>
                  <a:gd name="connsiteY67" fmla="*/ 713901 h 2817021"/>
                  <a:gd name="connsiteX68" fmla="*/ 2167128 w 4336801"/>
                  <a:gd name="connsiteY68" fmla="*/ 759621 h 2817021"/>
                  <a:gd name="connsiteX69" fmla="*/ 2130552 w 4336801"/>
                  <a:gd name="connsiteY69" fmla="*/ 787053 h 2817021"/>
                  <a:gd name="connsiteX70" fmla="*/ 2029968 w 4336801"/>
                  <a:gd name="connsiteY70" fmla="*/ 832773 h 2817021"/>
                  <a:gd name="connsiteX71" fmla="*/ 1947672 w 4336801"/>
                  <a:gd name="connsiteY71" fmla="*/ 841917 h 2817021"/>
                  <a:gd name="connsiteX72" fmla="*/ 1728216 w 4336801"/>
                  <a:gd name="connsiteY72" fmla="*/ 860205 h 2817021"/>
                  <a:gd name="connsiteX73" fmla="*/ 1627632 w 4336801"/>
                  <a:gd name="connsiteY73" fmla="*/ 841917 h 2817021"/>
                  <a:gd name="connsiteX0" fmla="*/ 1627632 w 4336801"/>
                  <a:gd name="connsiteY0" fmla="*/ 841917 h 2817021"/>
                  <a:gd name="connsiteX1" fmla="*/ 1627632 w 4336801"/>
                  <a:gd name="connsiteY1" fmla="*/ 841917 h 2817021"/>
                  <a:gd name="connsiteX2" fmla="*/ 1316736 w 4336801"/>
                  <a:gd name="connsiteY2" fmla="*/ 860205 h 2817021"/>
                  <a:gd name="connsiteX3" fmla="*/ 914400 w 4336801"/>
                  <a:gd name="connsiteY3" fmla="*/ 878493 h 2817021"/>
                  <a:gd name="connsiteX4" fmla="*/ 813816 w 4336801"/>
                  <a:gd name="connsiteY4" fmla="*/ 887637 h 2817021"/>
                  <a:gd name="connsiteX5" fmla="*/ 731520 w 4336801"/>
                  <a:gd name="connsiteY5" fmla="*/ 896781 h 2817021"/>
                  <a:gd name="connsiteX6" fmla="*/ 457200 w 4336801"/>
                  <a:gd name="connsiteY6" fmla="*/ 924213 h 2817021"/>
                  <a:gd name="connsiteX7" fmla="*/ 347472 w 4336801"/>
                  <a:gd name="connsiteY7" fmla="*/ 942501 h 2817021"/>
                  <a:gd name="connsiteX8" fmla="*/ 320040 w 4336801"/>
                  <a:gd name="connsiteY8" fmla="*/ 951645 h 2817021"/>
                  <a:gd name="connsiteX9" fmla="*/ 283464 w 4336801"/>
                  <a:gd name="connsiteY9" fmla="*/ 960789 h 2817021"/>
                  <a:gd name="connsiteX10" fmla="*/ 219456 w 4336801"/>
                  <a:gd name="connsiteY10" fmla="*/ 979077 h 2817021"/>
                  <a:gd name="connsiteX11" fmla="*/ 146304 w 4336801"/>
                  <a:gd name="connsiteY11" fmla="*/ 997365 h 2817021"/>
                  <a:gd name="connsiteX12" fmla="*/ 82296 w 4336801"/>
                  <a:gd name="connsiteY12" fmla="*/ 1024797 h 2817021"/>
                  <a:gd name="connsiteX13" fmla="*/ 36576 w 4336801"/>
                  <a:gd name="connsiteY13" fmla="*/ 1244253 h 2817021"/>
                  <a:gd name="connsiteX14" fmla="*/ 0 w 4336801"/>
                  <a:gd name="connsiteY14" fmla="*/ 1390557 h 2817021"/>
                  <a:gd name="connsiteX15" fmla="*/ 9144 w 4336801"/>
                  <a:gd name="connsiteY15" fmla="*/ 1619157 h 2817021"/>
                  <a:gd name="connsiteX16" fmla="*/ 18288 w 4336801"/>
                  <a:gd name="connsiteY16" fmla="*/ 1701453 h 2817021"/>
                  <a:gd name="connsiteX17" fmla="*/ 27432 w 4336801"/>
                  <a:gd name="connsiteY17" fmla="*/ 1856901 h 2817021"/>
                  <a:gd name="connsiteX18" fmla="*/ 36576 w 4336801"/>
                  <a:gd name="connsiteY18" fmla="*/ 2195229 h 2817021"/>
                  <a:gd name="connsiteX19" fmla="*/ 54864 w 4336801"/>
                  <a:gd name="connsiteY19" fmla="*/ 2341533 h 2817021"/>
                  <a:gd name="connsiteX20" fmla="*/ 64008 w 4336801"/>
                  <a:gd name="connsiteY20" fmla="*/ 2378109 h 2817021"/>
                  <a:gd name="connsiteX21" fmla="*/ 91440 w 4336801"/>
                  <a:gd name="connsiteY21" fmla="*/ 2496981 h 2817021"/>
                  <a:gd name="connsiteX22" fmla="*/ 109728 w 4336801"/>
                  <a:gd name="connsiteY22" fmla="*/ 2524413 h 2817021"/>
                  <a:gd name="connsiteX23" fmla="*/ 118872 w 4336801"/>
                  <a:gd name="connsiteY23" fmla="*/ 2551845 h 2817021"/>
                  <a:gd name="connsiteX24" fmla="*/ 146304 w 4336801"/>
                  <a:gd name="connsiteY24" fmla="*/ 2579277 h 2817021"/>
                  <a:gd name="connsiteX25" fmla="*/ 164592 w 4336801"/>
                  <a:gd name="connsiteY25" fmla="*/ 2606709 h 2817021"/>
                  <a:gd name="connsiteX26" fmla="*/ 173736 w 4336801"/>
                  <a:gd name="connsiteY26" fmla="*/ 2634141 h 2817021"/>
                  <a:gd name="connsiteX27" fmla="*/ 265176 w 4336801"/>
                  <a:gd name="connsiteY27" fmla="*/ 2689005 h 2817021"/>
                  <a:gd name="connsiteX28" fmla="*/ 292608 w 4336801"/>
                  <a:gd name="connsiteY28" fmla="*/ 2707293 h 2817021"/>
                  <a:gd name="connsiteX29" fmla="*/ 347472 w 4336801"/>
                  <a:gd name="connsiteY29" fmla="*/ 2725581 h 2817021"/>
                  <a:gd name="connsiteX30" fmla="*/ 374904 w 4336801"/>
                  <a:gd name="connsiteY30" fmla="*/ 2734725 h 2817021"/>
                  <a:gd name="connsiteX31" fmla="*/ 475488 w 4336801"/>
                  <a:gd name="connsiteY31" fmla="*/ 2771301 h 2817021"/>
                  <a:gd name="connsiteX32" fmla="*/ 594360 w 4336801"/>
                  <a:gd name="connsiteY32" fmla="*/ 2807877 h 2817021"/>
                  <a:gd name="connsiteX33" fmla="*/ 676656 w 4336801"/>
                  <a:gd name="connsiteY33" fmla="*/ 2817021 h 2817021"/>
                  <a:gd name="connsiteX34" fmla="*/ 841248 w 4336801"/>
                  <a:gd name="connsiteY34" fmla="*/ 2798733 h 2817021"/>
                  <a:gd name="connsiteX35" fmla="*/ 923544 w 4336801"/>
                  <a:gd name="connsiteY35" fmla="*/ 2780445 h 2817021"/>
                  <a:gd name="connsiteX36" fmla="*/ 1124712 w 4336801"/>
                  <a:gd name="connsiteY36" fmla="*/ 2789589 h 2817021"/>
                  <a:gd name="connsiteX37" fmla="*/ 1207008 w 4336801"/>
                  <a:gd name="connsiteY37" fmla="*/ 2798733 h 2817021"/>
                  <a:gd name="connsiteX38" fmla="*/ 1335024 w 4336801"/>
                  <a:gd name="connsiteY38" fmla="*/ 2780445 h 2817021"/>
                  <a:gd name="connsiteX39" fmla="*/ 1490472 w 4336801"/>
                  <a:gd name="connsiteY39" fmla="*/ 2743869 h 2817021"/>
                  <a:gd name="connsiteX40" fmla="*/ 1517904 w 4336801"/>
                  <a:gd name="connsiteY40" fmla="*/ 2725581 h 2817021"/>
                  <a:gd name="connsiteX41" fmla="*/ 1545336 w 4336801"/>
                  <a:gd name="connsiteY41" fmla="*/ 2716437 h 2817021"/>
                  <a:gd name="connsiteX42" fmla="*/ 1563624 w 4336801"/>
                  <a:gd name="connsiteY42" fmla="*/ 2689005 h 2817021"/>
                  <a:gd name="connsiteX43" fmla="*/ 1600200 w 4336801"/>
                  <a:gd name="connsiteY43" fmla="*/ 2643285 h 2817021"/>
                  <a:gd name="connsiteX44" fmla="*/ 1682496 w 4336801"/>
                  <a:gd name="connsiteY44" fmla="*/ 2560989 h 2817021"/>
                  <a:gd name="connsiteX45" fmla="*/ 1746504 w 4336801"/>
                  <a:gd name="connsiteY45" fmla="*/ 2451261 h 2817021"/>
                  <a:gd name="connsiteX46" fmla="*/ 1755648 w 4336801"/>
                  <a:gd name="connsiteY46" fmla="*/ 2423829 h 2817021"/>
                  <a:gd name="connsiteX47" fmla="*/ 1773936 w 4336801"/>
                  <a:gd name="connsiteY47" fmla="*/ 2396397 h 2817021"/>
                  <a:gd name="connsiteX48" fmla="*/ 1783080 w 4336801"/>
                  <a:gd name="connsiteY48" fmla="*/ 2350677 h 2817021"/>
                  <a:gd name="connsiteX49" fmla="*/ 1837944 w 4336801"/>
                  <a:gd name="connsiteY49" fmla="*/ 2131221 h 2817021"/>
                  <a:gd name="connsiteX50" fmla="*/ 2386584 w 4336801"/>
                  <a:gd name="connsiteY50" fmla="*/ 1747173 h 2817021"/>
                  <a:gd name="connsiteX51" fmla="*/ 3858768 w 4336801"/>
                  <a:gd name="connsiteY51" fmla="*/ 1774605 h 2817021"/>
                  <a:gd name="connsiteX52" fmla="*/ 4334256 w 4336801"/>
                  <a:gd name="connsiteY52" fmla="*/ 595029 h 2817021"/>
                  <a:gd name="connsiteX53" fmla="*/ 3995928 w 4336801"/>
                  <a:gd name="connsiteY53" fmla="*/ 64677 h 2817021"/>
                  <a:gd name="connsiteX54" fmla="*/ 2962656 w 4336801"/>
                  <a:gd name="connsiteY54" fmla="*/ 18957 h 2817021"/>
                  <a:gd name="connsiteX55" fmla="*/ 2697480 w 4336801"/>
                  <a:gd name="connsiteY55" fmla="*/ 156117 h 2817021"/>
                  <a:gd name="connsiteX56" fmla="*/ 2642616 w 4336801"/>
                  <a:gd name="connsiteY56" fmla="*/ 174405 h 2817021"/>
                  <a:gd name="connsiteX57" fmla="*/ 2578608 w 4336801"/>
                  <a:gd name="connsiteY57" fmla="*/ 210981 h 2817021"/>
                  <a:gd name="connsiteX58" fmla="*/ 2523744 w 4336801"/>
                  <a:gd name="connsiteY58" fmla="*/ 247557 h 2817021"/>
                  <a:gd name="connsiteX59" fmla="*/ 2496312 w 4336801"/>
                  <a:gd name="connsiteY59" fmla="*/ 265845 h 2817021"/>
                  <a:gd name="connsiteX60" fmla="*/ 2414016 w 4336801"/>
                  <a:gd name="connsiteY60" fmla="*/ 338997 h 2817021"/>
                  <a:gd name="connsiteX61" fmla="*/ 2395728 w 4336801"/>
                  <a:gd name="connsiteY61" fmla="*/ 366429 h 2817021"/>
                  <a:gd name="connsiteX62" fmla="*/ 2359152 w 4336801"/>
                  <a:gd name="connsiteY62" fmla="*/ 439581 h 2817021"/>
                  <a:gd name="connsiteX63" fmla="*/ 2340864 w 4336801"/>
                  <a:gd name="connsiteY63" fmla="*/ 512733 h 2817021"/>
                  <a:gd name="connsiteX64" fmla="*/ 2322576 w 4336801"/>
                  <a:gd name="connsiteY64" fmla="*/ 604173 h 2817021"/>
                  <a:gd name="connsiteX65" fmla="*/ 2267712 w 4336801"/>
                  <a:gd name="connsiteY65" fmla="*/ 659037 h 2817021"/>
                  <a:gd name="connsiteX66" fmla="*/ 2221992 w 4336801"/>
                  <a:gd name="connsiteY66" fmla="*/ 713901 h 2817021"/>
                  <a:gd name="connsiteX67" fmla="*/ 2167128 w 4336801"/>
                  <a:gd name="connsiteY67" fmla="*/ 759621 h 2817021"/>
                  <a:gd name="connsiteX68" fmla="*/ 2130552 w 4336801"/>
                  <a:gd name="connsiteY68" fmla="*/ 787053 h 2817021"/>
                  <a:gd name="connsiteX69" fmla="*/ 2029968 w 4336801"/>
                  <a:gd name="connsiteY69" fmla="*/ 832773 h 2817021"/>
                  <a:gd name="connsiteX70" fmla="*/ 1947672 w 4336801"/>
                  <a:gd name="connsiteY70" fmla="*/ 841917 h 2817021"/>
                  <a:gd name="connsiteX71" fmla="*/ 1728216 w 4336801"/>
                  <a:gd name="connsiteY71" fmla="*/ 860205 h 2817021"/>
                  <a:gd name="connsiteX72" fmla="*/ 1627632 w 4336801"/>
                  <a:gd name="connsiteY72" fmla="*/ 841917 h 2817021"/>
                  <a:gd name="connsiteX0" fmla="*/ 1627632 w 4336801"/>
                  <a:gd name="connsiteY0" fmla="*/ 841917 h 2817021"/>
                  <a:gd name="connsiteX1" fmla="*/ 1627632 w 4336801"/>
                  <a:gd name="connsiteY1" fmla="*/ 841917 h 2817021"/>
                  <a:gd name="connsiteX2" fmla="*/ 1316736 w 4336801"/>
                  <a:gd name="connsiteY2" fmla="*/ 860205 h 2817021"/>
                  <a:gd name="connsiteX3" fmla="*/ 914400 w 4336801"/>
                  <a:gd name="connsiteY3" fmla="*/ 878493 h 2817021"/>
                  <a:gd name="connsiteX4" fmla="*/ 813816 w 4336801"/>
                  <a:gd name="connsiteY4" fmla="*/ 887637 h 2817021"/>
                  <a:gd name="connsiteX5" fmla="*/ 731520 w 4336801"/>
                  <a:gd name="connsiteY5" fmla="*/ 896781 h 2817021"/>
                  <a:gd name="connsiteX6" fmla="*/ 457200 w 4336801"/>
                  <a:gd name="connsiteY6" fmla="*/ 924213 h 2817021"/>
                  <a:gd name="connsiteX7" fmla="*/ 347472 w 4336801"/>
                  <a:gd name="connsiteY7" fmla="*/ 942501 h 2817021"/>
                  <a:gd name="connsiteX8" fmla="*/ 320040 w 4336801"/>
                  <a:gd name="connsiteY8" fmla="*/ 951645 h 2817021"/>
                  <a:gd name="connsiteX9" fmla="*/ 283464 w 4336801"/>
                  <a:gd name="connsiteY9" fmla="*/ 960789 h 2817021"/>
                  <a:gd name="connsiteX10" fmla="*/ 219456 w 4336801"/>
                  <a:gd name="connsiteY10" fmla="*/ 979077 h 2817021"/>
                  <a:gd name="connsiteX11" fmla="*/ 146304 w 4336801"/>
                  <a:gd name="connsiteY11" fmla="*/ 997365 h 2817021"/>
                  <a:gd name="connsiteX12" fmla="*/ 82296 w 4336801"/>
                  <a:gd name="connsiteY12" fmla="*/ 1024797 h 2817021"/>
                  <a:gd name="connsiteX13" fmla="*/ 36576 w 4336801"/>
                  <a:gd name="connsiteY13" fmla="*/ 1244253 h 2817021"/>
                  <a:gd name="connsiteX14" fmla="*/ 0 w 4336801"/>
                  <a:gd name="connsiteY14" fmla="*/ 1390557 h 2817021"/>
                  <a:gd name="connsiteX15" fmla="*/ 9144 w 4336801"/>
                  <a:gd name="connsiteY15" fmla="*/ 1619157 h 2817021"/>
                  <a:gd name="connsiteX16" fmla="*/ 18288 w 4336801"/>
                  <a:gd name="connsiteY16" fmla="*/ 1701453 h 2817021"/>
                  <a:gd name="connsiteX17" fmla="*/ 27432 w 4336801"/>
                  <a:gd name="connsiteY17" fmla="*/ 1856901 h 2817021"/>
                  <a:gd name="connsiteX18" fmla="*/ 36576 w 4336801"/>
                  <a:gd name="connsiteY18" fmla="*/ 2195229 h 2817021"/>
                  <a:gd name="connsiteX19" fmla="*/ 54864 w 4336801"/>
                  <a:gd name="connsiteY19" fmla="*/ 2341533 h 2817021"/>
                  <a:gd name="connsiteX20" fmla="*/ 64008 w 4336801"/>
                  <a:gd name="connsiteY20" fmla="*/ 2378109 h 2817021"/>
                  <a:gd name="connsiteX21" fmla="*/ 91440 w 4336801"/>
                  <a:gd name="connsiteY21" fmla="*/ 2496981 h 2817021"/>
                  <a:gd name="connsiteX22" fmla="*/ 109728 w 4336801"/>
                  <a:gd name="connsiteY22" fmla="*/ 2524413 h 2817021"/>
                  <a:gd name="connsiteX23" fmla="*/ 118872 w 4336801"/>
                  <a:gd name="connsiteY23" fmla="*/ 2551845 h 2817021"/>
                  <a:gd name="connsiteX24" fmla="*/ 146304 w 4336801"/>
                  <a:gd name="connsiteY24" fmla="*/ 2579277 h 2817021"/>
                  <a:gd name="connsiteX25" fmla="*/ 164592 w 4336801"/>
                  <a:gd name="connsiteY25" fmla="*/ 2606709 h 2817021"/>
                  <a:gd name="connsiteX26" fmla="*/ 173736 w 4336801"/>
                  <a:gd name="connsiteY26" fmla="*/ 2634141 h 2817021"/>
                  <a:gd name="connsiteX27" fmla="*/ 265176 w 4336801"/>
                  <a:gd name="connsiteY27" fmla="*/ 2689005 h 2817021"/>
                  <a:gd name="connsiteX28" fmla="*/ 292608 w 4336801"/>
                  <a:gd name="connsiteY28" fmla="*/ 2707293 h 2817021"/>
                  <a:gd name="connsiteX29" fmla="*/ 347472 w 4336801"/>
                  <a:gd name="connsiteY29" fmla="*/ 2725581 h 2817021"/>
                  <a:gd name="connsiteX30" fmla="*/ 374904 w 4336801"/>
                  <a:gd name="connsiteY30" fmla="*/ 2734725 h 2817021"/>
                  <a:gd name="connsiteX31" fmla="*/ 475488 w 4336801"/>
                  <a:gd name="connsiteY31" fmla="*/ 2771301 h 2817021"/>
                  <a:gd name="connsiteX32" fmla="*/ 594360 w 4336801"/>
                  <a:gd name="connsiteY32" fmla="*/ 2807877 h 2817021"/>
                  <a:gd name="connsiteX33" fmla="*/ 676656 w 4336801"/>
                  <a:gd name="connsiteY33" fmla="*/ 2817021 h 2817021"/>
                  <a:gd name="connsiteX34" fmla="*/ 841248 w 4336801"/>
                  <a:gd name="connsiteY34" fmla="*/ 2798733 h 2817021"/>
                  <a:gd name="connsiteX35" fmla="*/ 923544 w 4336801"/>
                  <a:gd name="connsiteY35" fmla="*/ 2780445 h 2817021"/>
                  <a:gd name="connsiteX36" fmla="*/ 1124712 w 4336801"/>
                  <a:gd name="connsiteY36" fmla="*/ 2789589 h 2817021"/>
                  <a:gd name="connsiteX37" fmla="*/ 1207008 w 4336801"/>
                  <a:gd name="connsiteY37" fmla="*/ 2798733 h 2817021"/>
                  <a:gd name="connsiteX38" fmla="*/ 1335024 w 4336801"/>
                  <a:gd name="connsiteY38" fmla="*/ 2780445 h 2817021"/>
                  <a:gd name="connsiteX39" fmla="*/ 1490472 w 4336801"/>
                  <a:gd name="connsiteY39" fmla="*/ 2743869 h 2817021"/>
                  <a:gd name="connsiteX40" fmla="*/ 1517904 w 4336801"/>
                  <a:gd name="connsiteY40" fmla="*/ 2725581 h 2817021"/>
                  <a:gd name="connsiteX41" fmla="*/ 1545336 w 4336801"/>
                  <a:gd name="connsiteY41" fmla="*/ 2716437 h 2817021"/>
                  <a:gd name="connsiteX42" fmla="*/ 1563624 w 4336801"/>
                  <a:gd name="connsiteY42" fmla="*/ 2689005 h 2817021"/>
                  <a:gd name="connsiteX43" fmla="*/ 1600200 w 4336801"/>
                  <a:gd name="connsiteY43" fmla="*/ 2643285 h 2817021"/>
                  <a:gd name="connsiteX44" fmla="*/ 1682496 w 4336801"/>
                  <a:gd name="connsiteY44" fmla="*/ 2560989 h 2817021"/>
                  <a:gd name="connsiteX45" fmla="*/ 1746504 w 4336801"/>
                  <a:gd name="connsiteY45" fmla="*/ 2451261 h 2817021"/>
                  <a:gd name="connsiteX46" fmla="*/ 1773936 w 4336801"/>
                  <a:gd name="connsiteY46" fmla="*/ 2396397 h 2817021"/>
                  <a:gd name="connsiteX47" fmla="*/ 1783080 w 4336801"/>
                  <a:gd name="connsiteY47" fmla="*/ 2350677 h 2817021"/>
                  <a:gd name="connsiteX48" fmla="*/ 1837944 w 4336801"/>
                  <a:gd name="connsiteY48" fmla="*/ 2131221 h 2817021"/>
                  <a:gd name="connsiteX49" fmla="*/ 2386584 w 4336801"/>
                  <a:gd name="connsiteY49" fmla="*/ 1747173 h 2817021"/>
                  <a:gd name="connsiteX50" fmla="*/ 3858768 w 4336801"/>
                  <a:gd name="connsiteY50" fmla="*/ 1774605 h 2817021"/>
                  <a:gd name="connsiteX51" fmla="*/ 4334256 w 4336801"/>
                  <a:gd name="connsiteY51" fmla="*/ 595029 h 2817021"/>
                  <a:gd name="connsiteX52" fmla="*/ 3995928 w 4336801"/>
                  <a:gd name="connsiteY52" fmla="*/ 64677 h 2817021"/>
                  <a:gd name="connsiteX53" fmla="*/ 2962656 w 4336801"/>
                  <a:gd name="connsiteY53" fmla="*/ 18957 h 2817021"/>
                  <a:gd name="connsiteX54" fmla="*/ 2697480 w 4336801"/>
                  <a:gd name="connsiteY54" fmla="*/ 156117 h 2817021"/>
                  <a:gd name="connsiteX55" fmla="*/ 2642616 w 4336801"/>
                  <a:gd name="connsiteY55" fmla="*/ 174405 h 2817021"/>
                  <a:gd name="connsiteX56" fmla="*/ 2578608 w 4336801"/>
                  <a:gd name="connsiteY56" fmla="*/ 210981 h 2817021"/>
                  <a:gd name="connsiteX57" fmla="*/ 2523744 w 4336801"/>
                  <a:gd name="connsiteY57" fmla="*/ 247557 h 2817021"/>
                  <a:gd name="connsiteX58" fmla="*/ 2496312 w 4336801"/>
                  <a:gd name="connsiteY58" fmla="*/ 265845 h 2817021"/>
                  <a:gd name="connsiteX59" fmla="*/ 2414016 w 4336801"/>
                  <a:gd name="connsiteY59" fmla="*/ 338997 h 2817021"/>
                  <a:gd name="connsiteX60" fmla="*/ 2395728 w 4336801"/>
                  <a:gd name="connsiteY60" fmla="*/ 366429 h 2817021"/>
                  <a:gd name="connsiteX61" fmla="*/ 2359152 w 4336801"/>
                  <a:gd name="connsiteY61" fmla="*/ 439581 h 2817021"/>
                  <a:gd name="connsiteX62" fmla="*/ 2340864 w 4336801"/>
                  <a:gd name="connsiteY62" fmla="*/ 512733 h 2817021"/>
                  <a:gd name="connsiteX63" fmla="*/ 2322576 w 4336801"/>
                  <a:gd name="connsiteY63" fmla="*/ 604173 h 2817021"/>
                  <a:gd name="connsiteX64" fmla="*/ 2267712 w 4336801"/>
                  <a:gd name="connsiteY64" fmla="*/ 659037 h 2817021"/>
                  <a:gd name="connsiteX65" fmla="*/ 2221992 w 4336801"/>
                  <a:gd name="connsiteY65" fmla="*/ 713901 h 2817021"/>
                  <a:gd name="connsiteX66" fmla="*/ 2167128 w 4336801"/>
                  <a:gd name="connsiteY66" fmla="*/ 759621 h 2817021"/>
                  <a:gd name="connsiteX67" fmla="*/ 2130552 w 4336801"/>
                  <a:gd name="connsiteY67" fmla="*/ 787053 h 2817021"/>
                  <a:gd name="connsiteX68" fmla="*/ 2029968 w 4336801"/>
                  <a:gd name="connsiteY68" fmla="*/ 832773 h 2817021"/>
                  <a:gd name="connsiteX69" fmla="*/ 1947672 w 4336801"/>
                  <a:gd name="connsiteY69" fmla="*/ 841917 h 2817021"/>
                  <a:gd name="connsiteX70" fmla="*/ 1728216 w 4336801"/>
                  <a:gd name="connsiteY70" fmla="*/ 860205 h 2817021"/>
                  <a:gd name="connsiteX71" fmla="*/ 1627632 w 4336801"/>
                  <a:gd name="connsiteY71" fmla="*/ 841917 h 2817021"/>
                  <a:gd name="connsiteX0" fmla="*/ 1627632 w 4336801"/>
                  <a:gd name="connsiteY0" fmla="*/ 841917 h 2817021"/>
                  <a:gd name="connsiteX1" fmla="*/ 1627632 w 4336801"/>
                  <a:gd name="connsiteY1" fmla="*/ 841917 h 2817021"/>
                  <a:gd name="connsiteX2" fmla="*/ 1316736 w 4336801"/>
                  <a:gd name="connsiteY2" fmla="*/ 860205 h 2817021"/>
                  <a:gd name="connsiteX3" fmla="*/ 914400 w 4336801"/>
                  <a:gd name="connsiteY3" fmla="*/ 878493 h 2817021"/>
                  <a:gd name="connsiteX4" fmla="*/ 813816 w 4336801"/>
                  <a:gd name="connsiteY4" fmla="*/ 887637 h 2817021"/>
                  <a:gd name="connsiteX5" fmla="*/ 731520 w 4336801"/>
                  <a:gd name="connsiteY5" fmla="*/ 896781 h 2817021"/>
                  <a:gd name="connsiteX6" fmla="*/ 457200 w 4336801"/>
                  <a:gd name="connsiteY6" fmla="*/ 924213 h 2817021"/>
                  <a:gd name="connsiteX7" fmla="*/ 347472 w 4336801"/>
                  <a:gd name="connsiteY7" fmla="*/ 942501 h 2817021"/>
                  <a:gd name="connsiteX8" fmla="*/ 320040 w 4336801"/>
                  <a:gd name="connsiteY8" fmla="*/ 951645 h 2817021"/>
                  <a:gd name="connsiteX9" fmla="*/ 283464 w 4336801"/>
                  <a:gd name="connsiteY9" fmla="*/ 960789 h 2817021"/>
                  <a:gd name="connsiteX10" fmla="*/ 219456 w 4336801"/>
                  <a:gd name="connsiteY10" fmla="*/ 979077 h 2817021"/>
                  <a:gd name="connsiteX11" fmla="*/ 146304 w 4336801"/>
                  <a:gd name="connsiteY11" fmla="*/ 997365 h 2817021"/>
                  <a:gd name="connsiteX12" fmla="*/ 82296 w 4336801"/>
                  <a:gd name="connsiteY12" fmla="*/ 1024797 h 2817021"/>
                  <a:gd name="connsiteX13" fmla="*/ 36576 w 4336801"/>
                  <a:gd name="connsiteY13" fmla="*/ 1244253 h 2817021"/>
                  <a:gd name="connsiteX14" fmla="*/ 0 w 4336801"/>
                  <a:gd name="connsiteY14" fmla="*/ 1390557 h 2817021"/>
                  <a:gd name="connsiteX15" fmla="*/ 9144 w 4336801"/>
                  <a:gd name="connsiteY15" fmla="*/ 1619157 h 2817021"/>
                  <a:gd name="connsiteX16" fmla="*/ 18288 w 4336801"/>
                  <a:gd name="connsiteY16" fmla="*/ 1701453 h 2817021"/>
                  <a:gd name="connsiteX17" fmla="*/ 27432 w 4336801"/>
                  <a:gd name="connsiteY17" fmla="*/ 1856901 h 2817021"/>
                  <a:gd name="connsiteX18" fmla="*/ 36576 w 4336801"/>
                  <a:gd name="connsiteY18" fmla="*/ 2195229 h 2817021"/>
                  <a:gd name="connsiteX19" fmla="*/ 54864 w 4336801"/>
                  <a:gd name="connsiteY19" fmla="*/ 2341533 h 2817021"/>
                  <a:gd name="connsiteX20" fmla="*/ 64008 w 4336801"/>
                  <a:gd name="connsiteY20" fmla="*/ 2378109 h 2817021"/>
                  <a:gd name="connsiteX21" fmla="*/ 91440 w 4336801"/>
                  <a:gd name="connsiteY21" fmla="*/ 2496981 h 2817021"/>
                  <a:gd name="connsiteX22" fmla="*/ 109728 w 4336801"/>
                  <a:gd name="connsiteY22" fmla="*/ 2524413 h 2817021"/>
                  <a:gd name="connsiteX23" fmla="*/ 118872 w 4336801"/>
                  <a:gd name="connsiteY23" fmla="*/ 2551845 h 2817021"/>
                  <a:gd name="connsiteX24" fmla="*/ 146304 w 4336801"/>
                  <a:gd name="connsiteY24" fmla="*/ 2579277 h 2817021"/>
                  <a:gd name="connsiteX25" fmla="*/ 164592 w 4336801"/>
                  <a:gd name="connsiteY25" fmla="*/ 2606709 h 2817021"/>
                  <a:gd name="connsiteX26" fmla="*/ 173736 w 4336801"/>
                  <a:gd name="connsiteY26" fmla="*/ 2634141 h 2817021"/>
                  <a:gd name="connsiteX27" fmla="*/ 265176 w 4336801"/>
                  <a:gd name="connsiteY27" fmla="*/ 2689005 h 2817021"/>
                  <a:gd name="connsiteX28" fmla="*/ 292608 w 4336801"/>
                  <a:gd name="connsiteY28" fmla="*/ 2707293 h 2817021"/>
                  <a:gd name="connsiteX29" fmla="*/ 347472 w 4336801"/>
                  <a:gd name="connsiteY29" fmla="*/ 2725581 h 2817021"/>
                  <a:gd name="connsiteX30" fmla="*/ 374904 w 4336801"/>
                  <a:gd name="connsiteY30" fmla="*/ 2734725 h 2817021"/>
                  <a:gd name="connsiteX31" fmla="*/ 475488 w 4336801"/>
                  <a:gd name="connsiteY31" fmla="*/ 2771301 h 2817021"/>
                  <a:gd name="connsiteX32" fmla="*/ 594360 w 4336801"/>
                  <a:gd name="connsiteY32" fmla="*/ 2807877 h 2817021"/>
                  <a:gd name="connsiteX33" fmla="*/ 676656 w 4336801"/>
                  <a:gd name="connsiteY33" fmla="*/ 2817021 h 2817021"/>
                  <a:gd name="connsiteX34" fmla="*/ 841248 w 4336801"/>
                  <a:gd name="connsiteY34" fmla="*/ 2798733 h 2817021"/>
                  <a:gd name="connsiteX35" fmla="*/ 923544 w 4336801"/>
                  <a:gd name="connsiteY35" fmla="*/ 2780445 h 2817021"/>
                  <a:gd name="connsiteX36" fmla="*/ 1124712 w 4336801"/>
                  <a:gd name="connsiteY36" fmla="*/ 2789589 h 2817021"/>
                  <a:gd name="connsiteX37" fmla="*/ 1207008 w 4336801"/>
                  <a:gd name="connsiteY37" fmla="*/ 2798733 h 2817021"/>
                  <a:gd name="connsiteX38" fmla="*/ 1335024 w 4336801"/>
                  <a:gd name="connsiteY38" fmla="*/ 2780445 h 2817021"/>
                  <a:gd name="connsiteX39" fmla="*/ 1490472 w 4336801"/>
                  <a:gd name="connsiteY39" fmla="*/ 2743869 h 2817021"/>
                  <a:gd name="connsiteX40" fmla="*/ 1517904 w 4336801"/>
                  <a:gd name="connsiteY40" fmla="*/ 2725581 h 2817021"/>
                  <a:gd name="connsiteX41" fmla="*/ 1545336 w 4336801"/>
                  <a:gd name="connsiteY41" fmla="*/ 2716437 h 2817021"/>
                  <a:gd name="connsiteX42" fmla="*/ 1563624 w 4336801"/>
                  <a:gd name="connsiteY42" fmla="*/ 2689005 h 2817021"/>
                  <a:gd name="connsiteX43" fmla="*/ 1600200 w 4336801"/>
                  <a:gd name="connsiteY43" fmla="*/ 2643285 h 2817021"/>
                  <a:gd name="connsiteX44" fmla="*/ 1682496 w 4336801"/>
                  <a:gd name="connsiteY44" fmla="*/ 2560989 h 2817021"/>
                  <a:gd name="connsiteX45" fmla="*/ 1746504 w 4336801"/>
                  <a:gd name="connsiteY45" fmla="*/ 2451261 h 2817021"/>
                  <a:gd name="connsiteX46" fmla="*/ 1773936 w 4336801"/>
                  <a:gd name="connsiteY46" fmla="*/ 2396397 h 2817021"/>
                  <a:gd name="connsiteX47" fmla="*/ 1837944 w 4336801"/>
                  <a:gd name="connsiteY47" fmla="*/ 2131221 h 2817021"/>
                  <a:gd name="connsiteX48" fmla="*/ 2386584 w 4336801"/>
                  <a:gd name="connsiteY48" fmla="*/ 1747173 h 2817021"/>
                  <a:gd name="connsiteX49" fmla="*/ 3858768 w 4336801"/>
                  <a:gd name="connsiteY49" fmla="*/ 1774605 h 2817021"/>
                  <a:gd name="connsiteX50" fmla="*/ 4334256 w 4336801"/>
                  <a:gd name="connsiteY50" fmla="*/ 595029 h 2817021"/>
                  <a:gd name="connsiteX51" fmla="*/ 3995928 w 4336801"/>
                  <a:gd name="connsiteY51" fmla="*/ 64677 h 2817021"/>
                  <a:gd name="connsiteX52" fmla="*/ 2962656 w 4336801"/>
                  <a:gd name="connsiteY52" fmla="*/ 18957 h 2817021"/>
                  <a:gd name="connsiteX53" fmla="*/ 2697480 w 4336801"/>
                  <a:gd name="connsiteY53" fmla="*/ 156117 h 2817021"/>
                  <a:gd name="connsiteX54" fmla="*/ 2642616 w 4336801"/>
                  <a:gd name="connsiteY54" fmla="*/ 174405 h 2817021"/>
                  <a:gd name="connsiteX55" fmla="*/ 2578608 w 4336801"/>
                  <a:gd name="connsiteY55" fmla="*/ 210981 h 2817021"/>
                  <a:gd name="connsiteX56" fmla="*/ 2523744 w 4336801"/>
                  <a:gd name="connsiteY56" fmla="*/ 247557 h 2817021"/>
                  <a:gd name="connsiteX57" fmla="*/ 2496312 w 4336801"/>
                  <a:gd name="connsiteY57" fmla="*/ 265845 h 2817021"/>
                  <a:gd name="connsiteX58" fmla="*/ 2414016 w 4336801"/>
                  <a:gd name="connsiteY58" fmla="*/ 338997 h 2817021"/>
                  <a:gd name="connsiteX59" fmla="*/ 2395728 w 4336801"/>
                  <a:gd name="connsiteY59" fmla="*/ 366429 h 2817021"/>
                  <a:gd name="connsiteX60" fmla="*/ 2359152 w 4336801"/>
                  <a:gd name="connsiteY60" fmla="*/ 439581 h 2817021"/>
                  <a:gd name="connsiteX61" fmla="*/ 2340864 w 4336801"/>
                  <a:gd name="connsiteY61" fmla="*/ 512733 h 2817021"/>
                  <a:gd name="connsiteX62" fmla="*/ 2322576 w 4336801"/>
                  <a:gd name="connsiteY62" fmla="*/ 604173 h 2817021"/>
                  <a:gd name="connsiteX63" fmla="*/ 2267712 w 4336801"/>
                  <a:gd name="connsiteY63" fmla="*/ 659037 h 2817021"/>
                  <a:gd name="connsiteX64" fmla="*/ 2221992 w 4336801"/>
                  <a:gd name="connsiteY64" fmla="*/ 713901 h 2817021"/>
                  <a:gd name="connsiteX65" fmla="*/ 2167128 w 4336801"/>
                  <a:gd name="connsiteY65" fmla="*/ 759621 h 2817021"/>
                  <a:gd name="connsiteX66" fmla="*/ 2130552 w 4336801"/>
                  <a:gd name="connsiteY66" fmla="*/ 787053 h 2817021"/>
                  <a:gd name="connsiteX67" fmla="*/ 2029968 w 4336801"/>
                  <a:gd name="connsiteY67" fmla="*/ 832773 h 2817021"/>
                  <a:gd name="connsiteX68" fmla="*/ 1947672 w 4336801"/>
                  <a:gd name="connsiteY68" fmla="*/ 841917 h 2817021"/>
                  <a:gd name="connsiteX69" fmla="*/ 1728216 w 4336801"/>
                  <a:gd name="connsiteY69" fmla="*/ 860205 h 2817021"/>
                  <a:gd name="connsiteX70" fmla="*/ 1627632 w 4336801"/>
                  <a:gd name="connsiteY70" fmla="*/ 841917 h 2817021"/>
                  <a:gd name="connsiteX0" fmla="*/ 1627632 w 4336801"/>
                  <a:gd name="connsiteY0" fmla="*/ 841917 h 2817021"/>
                  <a:gd name="connsiteX1" fmla="*/ 1627632 w 4336801"/>
                  <a:gd name="connsiteY1" fmla="*/ 841917 h 2817021"/>
                  <a:gd name="connsiteX2" fmla="*/ 1316736 w 4336801"/>
                  <a:gd name="connsiteY2" fmla="*/ 860205 h 2817021"/>
                  <a:gd name="connsiteX3" fmla="*/ 914400 w 4336801"/>
                  <a:gd name="connsiteY3" fmla="*/ 878493 h 2817021"/>
                  <a:gd name="connsiteX4" fmla="*/ 813816 w 4336801"/>
                  <a:gd name="connsiteY4" fmla="*/ 887637 h 2817021"/>
                  <a:gd name="connsiteX5" fmla="*/ 731520 w 4336801"/>
                  <a:gd name="connsiteY5" fmla="*/ 896781 h 2817021"/>
                  <a:gd name="connsiteX6" fmla="*/ 457200 w 4336801"/>
                  <a:gd name="connsiteY6" fmla="*/ 924213 h 2817021"/>
                  <a:gd name="connsiteX7" fmla="*/ 347472 w 4336801"/>
                  <a:gd name="connsiteY7" fmla="*/ 942501 h 2817021"/>
                  <a:gd name="connsiteX8" fmla="*/ 320040 w 4336801"/>
                  <a:gd name="connsiteY8" fmla="*/ 951645 h 2817021"/>
                  <a:gd name="connsiteX9" fmla="*/ 283464 w 4336801"/>
                  <a:gd name="connsiteY9" fmla="*/ 960789 h 2817021"/>
                  <a:gd name="connsiteX10" fmla="*/ 219456 w 4336801"/>
                  <a:gd name="connsiteY10" fmla="*/ 979077 h 2817021"/>
                  <a:gd name="connsiteX11" fmla="*/ 146304 w 4336801"/>
                  <a:gd name="connsiteY11" fmla="*/ 997365 h 2817021"/>
                  <a:gd name="connsiteX12" fmla="*/ 82296 w 4336801"/>
                  <a:gd name="connsiteY12" fmla="*/ 1024797 h 2817021"/>
                  <a:gd name="connsiteX13" fmla="*/ 36576 w 4336801"/>
                  <a:gd name="connsiteY13" fmla="*/ 1244253 h 2817021"/>
                  <a:gd name="connsiteX14" fmla="*/ 0 w 4336801"/>
                  <a:gd name="connsiteY14" fmla="*/ 1390557 h 2817021"/>
                  <a:gd name="connsiteX15" fmla="*/ 9144 w 4336801"/>
                  <a:gd name="connsiteY15" fmla="*/ 1619157 h 2817021"/>
                  <a:gd name="connsiteX16" fmla="*/ 18288 w 4336801"/>
                  <a:gd name="connsiteY16" fmla="*/ 1701453 h 2817021"/>
                  <a:gd name="connsiteX17" fmla="*/ 27432 w 4336801"/>
                  <a:gd name="connsiteY17" fmla="*/ 1856901 h 2817021"/>
                  <a:gd name="connsiteX18" fmla="*/ 36576 w 4336801"/>
                  <a:gd name="connsiteY18" fmla="*/ 2195229 h 2817021"/>
                  <a:gd name="connsiteX19" fmla="*/ 54864 w 4336801"/>
                  <a:gd name="connsiteY19" fmla="*/ 2341533 h 2817021"/>
                  <a:gd name="connsiteX20" fmla="*/ 64008 w 4336801"/>
                  <a:gd name="connsiteY20" fmla="*/ 2378109 h 2817021"/>
                  <a:gd name="connsiteX21" fmla="*/ 91440 w 4336801"/>
                  <a:gd name="connsiteY21" fmla="*/ 2496981 h 2817021"/>
                  <a:gd name="connsiteX22" fmla="*/ 109728 w 4336801"/>
                  <a:gd name="connsiteY22" fmla="*/ 2524413 h 2817021"/>
                  <a:gd name="connsiteX23" fmla="*/ 118872 w 4336801"/>
                  <a:gd name="connsiteY23" fmla="*/ 2551845 h 2817021"/>
                  <a:gd name="connsiteX24" fmla="*/ 146304 w 4336801"/>
                  <a:gd name="connsiteY24" fmla="*/ 2579277 h 2817021"/>
                  <a:gd name="connsiteX25" fmla="*/ 164592 w 4336801"/>
                  <a:gd name="connsiteY25" fmla="*/ 2606709 h 2817021"/>
                  <a:gd name="connsiteX26" fmla="*/ 173736 w 4336801"/>
                  <a:gd name="connsiteY26" fmla="*/ 2634141 h 2817021"/>
                  <a:gd name="connsiteX27" fmla="*/ 265176 w 4336801"/>
                  <a:gd name="connsiteY27" fmla="*/ 2689005 h 2817021"/>
                  <a:gd name="connsiteX28" fmla="*/ 292608 w 4336801"/>
                  <a:gd name="connsiteY28" fmla="*/ 2707293 h 2817021"/>
                  <a:gd name="connsiteX29" fmla="*/ 347472 w 4336801"/>
                  <a:gd name="connsiteY29" fmla="*/ 2725581 h 2817021"/>
                  <a:gd name="connsiteX30" fmla="*/ 374904 w 4336801"/>
                  <a:gd name="connsiteY30" fmla="*/ 2734725 h 2817021"/>
                  <a:gd name="connsiteX31" fmla="*/ 475488 w 4336801"/>
                  <a:gd name="connsiteY31" fmla="*/ 2771301 h 2817021"/>
                  <a:gd name="connsiteX32" fmla="*/ 594360 w 4336801"/>
                  <a:gd name="connsiteY32" fmla="*/ 2807877 h 2817021"/>
                  <a:gd name="connsiteX33" fmla="*/ 676656 w 4336801"/>
                  <a:gd name="connsiteY33" fmla="*/ 2817021 h 2817021"/>
                  <a:gd name="connsiteX34" fmla="*/ 841248 w 4336801"/>
                  <a:gd name="connsiteY34" fmla="*/ 2798733 h 2817021"/>
                  <a:gd name="connsiteX35" fmla="*/ 923544 w 4336801"/>
                  <a:gd name="connsiteY35" fmla="*/ 2780445 h 2817021"/>
                  <a:gd name="connsiteX36" fmla="*/ 1124712 w 4336801"/>
                  <a:gd name="connsiteY36" fmla="*/ 2789589 h 2817021"/>
                  <a:gd name="connsiteX37" fmla="*/ 1207008 w 4336801"/>
                  <a:gd name="connsiteY37" fmla="*/ 2798733 h 2817021"/>
                  <a:gd name="connsiteX38" fmla="*/ 1335024 w 4336801"/>
                  <a:gd name="connsiteY38" fmla="*/ 2780445 h 2817021"/>
                  <a:gd name="connsiteX39" fmla="*/ 1490472 w 4336801"/>
                  <a:gd name="connsiteY39" fmla="*/ 2743869 h 2817021"/>
                  <a:gd name="connsiteX40" fmla="*/ 1517904 w 4336801"/>
                  <a:gd name="connsiteY40" fmla="*/ 2725581 h 2817021"/>
                  <a:gd name="connsiteX41" fmla="*/ 1545336 w 4336801"/>
                  <a:gd name="connsiteY41" fmla="*/ 2716437 h 2817021"/>
                  <a:gd name="connsiteX42" fmla="*/ 1563624 w 4336801"/>
                  <a:gd name="connsiteY42" fmla="*/ 2689005 h 2817021"/>
                  <a:gd name="connsiteX43" fmla="*/ 1600200 w 4336801"/>
                  <a:gd name="connsiteY43" fmla="*/ 2643285 h 2817021"/>
                  <a:gd name="connsiteX44" fmla="*/ 1682496 w 4336801"/>
                  <a:gd name="connsiteY44" fmla="*/ 2560989 h 2817021"/>
                  <a:gd name="connsiteX45" fmla="*/ 1746504 w 4336801"/>
                  <a:gd name="connsiteY45" fmla="*/ 2451261 h 2817021"/>
                  <a:gd name="connsiteX46" fmla="*/ 1837944 w 4336801"/>
                  <a:gd name="connsiteY46" fmla="*/ 2131221 h 2817021"/>
                  <a:gd name="connsiteX47" fmla="*/ 2386584 w 4336801"/>
                  <a:gd name="connsiteY47" fmla="*/ 1747173 h 2817021"/>
                  <a:gd name="connsiteX48" fmla="*/ 3858768 w 4336801"/>
                  <a:gd name="connsiteY48" fmla="*/ 1774605 h 2817021"/>
                  <a:gd name="connsiteX49" fmla="*/ 4334256 w 4336801"/>
                  <a:gd name="connsiteY49" fmla="*/ 595029 h 2817021"/>
                  <a:gd name="connsiteX50" fmla="*/ 3995928 w 4336801"/>
                  <a:gd name="connsiteY50" fmla="*/ 64677 h 2817021"/>
                  <a:gd name="connsiteX51" fmla="*/ 2962656 w 4336801"/>
                  <a:gd name="connsiteY51" fmla="*/ 18957 h 2817021"/>
                  <a:gd name="connsiteX52" fmla="*/ 2697480 w 4336801"/>
                  <a:gd name="connsiteY52" fmla="*/ 156117 h 2817021"/>
                  <a:gd name="connsiteX53" fmla="*/ 2642616 w 4336801"/>
                  <a:gd name="connsiteY53" fmla="*/ 174405 h 2817021"/>
                  <a:gd name="connsiteX54" fmla="*/ 2578608 w 4336801"/>
                  <a:gd name="connsiteY54" fmla="*/ 210981 h 2817021"/>
                  <a:gd name="connsiteX55" fmla="*/ 2523744 w 4336801"/>
                  <a:gd name="connsiteY55" fmla="*/ 247557 h 2817021"/>
                  <a:gd name="connsiteX56" fmla="*/ 2496312 w 4336801"/>
                  <a:gd name="connsiteY56" fmla="*/ 265845 h 2817021"/>
                  <a:gd name="connsiteX57" fmla="*/ 2414016 w 4336801"/>
                  <a:gd name="connsiteY57" fmla="*/ 338997 h 2817021"/>
                  <a:gd name="connsiteX58" fmla="*/ 2395728 w 4336801"/>
                  <a:gd name="connsiteY58" fmla="*/ 366429 h 2817021"/>
                  <a:gd name="connsiteX59" fmla="*/ 2359152 w 4336801"/>
                  <a:gd name="connsiteY59" fmla="*/ 439581 h 2817021"/>
                  <a:gd name="connsiteX60" fmla="*/ 2340864 w 4336801"/>
                  <a:gd name="connsiteY60" fmla="*/ 512733 h 2817021"/>
                  <a:gd name="connsiteX61" fmla="*/ 2322576 w 4336801"/>
                  <a:gd name="connsiteY61" fmla="*/ 604173 h 2817021"/>
                  <a:gd name="connsiteX62" fmla="*/ 2267712 w 4336801"/>
                  <a:gd name="connsiteY62" fmla="*/ 659037 h 2817021"/>
                  <a:gd name="connsiteX63" fmla="*/ 2221992 w 4336801"/>
                  <a:gd name="connsiteY63" fmla="*/ 713901 h 2817021"/>
                  <a:gd name="connsiteX64" fmla="*/ 2167128 w 4336801"/>
                  <a:gd name="connsiteY64" fmla="*/ 759621 h 2817021"/>
                  <a:gd name="connsiteX65" fmla="*/ 2130552 w 4336801"/>
                  <a:gd name="connsiteY65" fmla="*/ 787053 h 2817021"/>
                  <a:gd name="connsiteX66" fmla="*/ 2029968 w 4336801"/>
                  <a:gd name="connsiteY66" fmla="*/ 832773 h 2817021"/>
                  <a:gd name="connsiteX67" fmla="*/ 1947672 w 4336801"/>
                  <a:gd name="connsiteY67" fmla="*/ 841917 h 2817021"/>
                  <a:gd name="connsiteX68" fmla="*/ 1728216 w 4336801"/>
                  <a:gd name="connsiteY68" fmla="*/ 860205 h 2817021"/>
                  <a:gd name="connsiteX69" fmla="*/ 1627632 w 4336801"/>
                  <a:gd name="connsiteY69" fmla="*/ 841917 h 2817021"/>
                  <a:gd name="connsiteX0" fmla="*/ 1627632 w 4336801"/>
                  <a:gd name="connsiteY0" fmla="*/ 841917 h 2817021"/>
                  <a:gd name="connsiteX1" fmla="*/ 1627632 w 4336801"/>
                  <a:gd name="connsiteY1" fmla="*/ 841917 h 2817021"/>
                  <a:gd name="connsiteX2" fmla="*/ 1316736 w 4336801"/>
                  <a:gd name="connsiteY2" fmla="*/ 860205 h 2817021"/>
                  <a:gd name="connsiteX3" fmla="*/ 914400 w 4336801"/>
                  <a:gd name="connsiteY3" fmla="*/ 878493 h 2817021"/>
                  <a:gd name="connsiteX4" fmla="*/ 813816 w 4336801"/>
                  <a:gd name="connsiteY4" fmla="*/ 887637 h 2817021"/>
                  <a:gd name="connsiteX5" fmla="*/ 731520 w 4336801"/>
                  <a:gd name="connsiteY5" fmla="*/ 896781 h 2817021"/>
                  <a:gd name="connsiteX6" fmla="*/ 457200 w 4336801"/>
                  <a:gd name="connsiteY6" fmla="*/ 924213 h 2817021"/>
                  <a:gd name="connsiteX7" fmla="*/ 347472 w 4336801"/>
                  <a:gd name="connsiteY7" fmla="*/ 942501 h 2817021"/>
                  <a:gd name="connsiteX8" fmla="*/ 320040 w 4336801"/>
                  <a:gd name="connsiteY8" fmla="*/ 951645 h 2817021"/>
                  <a:gd name="connsiteX9" fmla="*/ 283464 w 4336801"/>
                  <a:gd name="connsiteY9" fmla="*/ 960789 h 2817021"/>
                  <a:gd name="connsiteX10" fmla="*/ 219456 w 4336801"/>
                  <a:gd name="connsiteY10" fmla="*/ 979077 h 2817021"/>
                  <a:gd name="connsiteX11" fmla="*/ 146304 w 4336801"/>
                  <a:gd name="connsiteY11" fmla="*/ 997365 h 2817021"/>
                  <a:gd name="connsiteX12" fmla="*/ 82296 w 4336801"/>
                  <a:gd name="connsiteY12" fmla="*/ 1024797 h 2817021"/>
                  <a:gd name="connsiteX13" fmla="*/ 36576 w 4336801"/>
                  <a:gd name="connsiteY13" fmla="*/ 1244253 h 2817021"/>
                  <a:gd name="connsiteX14" fmla="*/ 0 w 4336801"/>
                  <a:gd name="connsiteY14" fmla="*/ 1390557 h 2817021"/>
                  <a:gd name="connsiteX15" fmla="*/ 9144 w 4336801"/>
                  <a:gd name="connsiteY15" fmla="*/ 1619157 h 2817021"/>
                  <a:gd name="connsiteX16" fmla="*/ 18288 w 4336801"/>
                  <a:gd name="connsiteY16" fmla="*/ 1701453 h 2817021"/>
                  <a:gd name="connsiteX17" fmla="*/ 27432 w 4336801"/>
                  <a:gd name="connsiteY17" fmla="*/ 1856901 h 2817021"/>
                  <a:gd name="connsiteX18" fmla="*/ 36576 w 4336801"/>
                  <a:gd name="connsiteY18" fmla="*/ 2195229 h 2817021"/>
                  <a:gd name="connsiteX19" fmla="*/ 54864 w 4336801"/>
                  <a:gd name="connsiteY19" fmla="*/ 2341533 h 2817021"/>
                  <a:gd name="connsiteX20" fmla="*/ 64008 w 4336801"/>
                  <a:gd name="connsiteY20" fmla="*/ 2378109 h 2817021"/>
                  <a:gd name="connsiteX21" fmla="*/ 91440 w 4336801"/>
                  <a:gd name="connsiteY21" fmla="*/ 2496981 h 2817021"/>
                  <a:gd name="connsiteX22" fmla="*/ 109728 w 4336801"/>
                  <a:gd name="connsiteY22" fmla="*/ 2524413 h 2817021"/>
                  <a:gd name="connsiteX23" fmla="*/ 118872 w 4336801"/>
                  <a:gd name="connsiteY23" fmla="*/ 2551845 h 2817021"/>
                  <a:gd name="connsiteX24" fmla="*/ 146304 w 4336801"/>
                  <a:gd name="connsiteY24" fmla="*/ 2579277 h 2817021"/>
                  <a:gd name="connsiteX25" fmla="*/ 164592 w 4336801"/>
                  <a:gd name="connsiteY25" fmla="*/ 2606709 h 2817021"/>
                  <a:gd name="connsiteX26" fmla="*/ 173736 w 4336801"/>
                  <a:gd name="connsiteY26" fmla="*/ 2634141 h 2817021"/>
                  <a:gd name="connsiteX27" fmla="*/ 265176 w 4336801"/>
                  <a:gd name="connsiteY27" fmla="*/ 2689005 h 2817021"/>
                  <a:gd name="connsiteX28" fmla="*/ 292608 w 4336801"/>
                  <a:gd name="connsiteY28" fmla="*/ 2707293 h 2817021"/>
                  <a:gd name="connsiteX29" fmla="*/ 347472 w 4336801"/>
                  <a:gd name="connsiteY29" fmla="*/ 2725581 h 2817021"/>
                  <a:gd name="connsiteX30" fmla="*/ 374904 w 4336801"/>
                  <a:gd name="connsiteY30" fmla="*/ 2734725 h 2817021"/>
                  <a:gd name="connsiteX31" fmla="*/ 475488 w 4336801"/>
                  <a:gd name="connsiteY31" fmla="*/ 2771301 h 2817021"/>
                  <a:gd name="connsiteX32" fmla="*/ 594360 w 4336801"/>
                  <a:gd name="connsiteY32" fmla="*/ 2807877 h 2817021"/>
                  <a:gd name="connsiteX33" fmla="*/ 676656 w 4336801"/>
                  <a:gd name="connsiteY33" fmla="*/ 2817021 h 2817021"/>
                  <a:gd name="connsiteX34" fmla="*/ 841248 w 4336801"/>
                  <a:gd name="connsiteY34" fmla="*/ 2798733 h 2817021"/>
                  <a:gd name="connsiteX35" fmla="*/ 923544 w 4336801"/>
                  <a:gd name="connsiteY35" fmla="*/ 2780445 h 2817021"/>
                  <a:gd name="connsiteX36" fmla="*/ 1124712 w 4336801"/>
                  <a:gd name="connsiteY36" fmla="*/ 2789589 h 2817021"/>
                  <a:gd name="connsiteX37" fmla="*/ 1207008 w 4336801"/>
                  <a:gd name="connsiteY37" fmla="*/ 2798733 h 2817021"/>
                  <a:gd name="connsiteX38" fmla="*/ 1335024 w 4336801"/>
                  <a:gd name="connsiteY38" fmla="*/ 2780445 h 2817021"/>
                  <a:gd name="connsiteX39" fmla="*/ 1490472 w 4336801"/>
                  <a:gd name="connsiteY39" fmla="*/ 2743869 h 2817021"/>
                  <a:gd name="connsiteX40" fmla="*/ 1517904 w 4336801"/>
                  <a:gd name="connsiteY40" fmla="*/ 2725581 h 2817021"/>
                  <a:gd name="connsiteX41" fmla="*/ 1545336 w 4336801"/>
                  <a:gd name="connsiteY41" fmla="*/ 2716437 h 2817021"/>
                  <a:gd name="connsiteX42" fmla="*/ 1563624 w 4336801"/>
                  <a:gd name="connsiteY42" fmla="*/ 2689005 h 2817021"/>
                  <a:gd name="connsiteX43" fmla="*/ 1600200 w 4336801"/>
                  <a:gd name="connsiteY43" fmla="*/ 2643285 h 2817021"/>
                  <a:gd name="connsiteX44" fmla="*/ 1682496 w 4336801"/>
                  <a:gd name="connsiteY44" fmla="*/ 2560989 h 2817021"/>
                  <a:gd name="connsiteX45" fmla="*/ 1837944 w 4336801"/>
                  <a:gd name="connsiteY45" fmla="*/ 2131221 h 2817021"/>
                  <a:gd name="connsiteX46" fmla="*/ 2386584 w 4336801"/>
                  <a:gd name="connsiteY46" fmla="*/ 1747173 h 2817021"/>
                  <a:gd name="connsiteX47" fmla="*/ 3858768 w 4336801"/>
                  <a:gd name="connsiteY47" fmla="*/ 1774605 h 2817021"/>
                  <a:gd name="connsiteX48" fmla="*/ 4334256 w 4336801"/>
                  <a:gd name="connsiteY48" fmla="*/ 595029 h 2817021"/>
                  <a:gd name="connsiteX49" fmla="*/ 3995928 w 4336801"/>
                  <a:gd name="connsiteY49" fmla="*/ 64677 h 2817021"/>
                  <a:gd name="connsiteX50" fmla="*/ 2962656 w 4336801"/>
                  <a:gd name="connsiteY50" fmla="*/ 18957 h 2817021"/>
                  <a:gd name="connsiteX51" fmla="*/ 2697480 w 4336801"/>
                  <a:gd name="connsiteY51" fmla="*/ 156117 h 2817021"/>
                  <a:gd name="connsiteX52" fmla="*/ 2642616 w 4336801"/>
                  <a:gd name="connsiteY52" fmla="*/ 174405 h 2817021"/>
                  <a:gd name="connsiteX53" fmla="*/ 2578608 w 4336801"/>
                  <a:gd name="connsiteY53" fmla="*/ 210981 h 2817021"/>
                  <a:gd name="connsiteX54" fmla="*/ 2523744 w 4336801"/>
                  <a:gd name="connsiteY54" fmla="*/ 247557 h 2817021"/>
                  <a:gd name="connsiteX55" fmla="*/ 2496312 w 4336801"/>
                  <a:gd name="connsiteY55" fmla="*/ 265845 h 2817021"/>
                  <a:gd name="connsiteX56" fmla="*/ 2414016 w 4336801"/>
                  <a:gd name="connsiteY56" fmla="*/ 338997 h 2817021"/>
                  <a:gd name="connsiteX57" fmla="*/ 2395728 w 4336801"/>
                  <a:gd name="connsiteY57" fmla="*/ 366429 h 2817021"/>
                  <a:gd name="connsiteX58" fmla="*/ 2359152 w 4336801"/>
                  <a:gd name="connsiteY58" fmla="*/ 439581 h 2817021"/>
                  <a:gd name="connsiteX59" fmla="*/ 2340864 w 4336801"/>
                  <a:gd name="connsiteY59" fmla="*/ 512733 h 2817021"/>
                  <a:gd name="connsiteX60" fmla="*/ 2322576 w 4336801"/>
                  <a:gd name="connsiteY60" fmla="*/ 604173 h 2817021"/>
                  <a:gd name="connsiteX61" fmla="*/ 2267712 w 4336801"/>
                  <a:gd name="connsiteY61" fmla="*/ 659037 h 2817021"/>
                  <a:gd name="connsiteX62" fmla="*/ 2221992 w 4336801"/>
                  <a:gd name="connsiteY62" fmla="*/ 713901 h 2817021"/>
                  <a:gd name="connsiteX63" fmla="*/ 2167128 w 4336801"/>
                  <a:gd name="connsiteY63" fmla="*/ 759621 h 2817021"/>
                  <a:gd name="connsiteX64" fmla="*/ 2130552 w 4336801"/>
                  <a:gd name="connsiteY64" fmla="*/ 787053 h 2817021"/>
                  <a:gd name="connsiteX65" fmla="*/ 2029968 w 4336801"/>
                  <a:gd name="connsiteY65" fmla="*/ 832773 h 2817021"/>
                  <a:gd name="connsiteX66" fmla="*/ 1947672 w 4336801"/>
                  <a:gd name="connsiteY66" fmla="*/ 841917 h 2817021"/>
                  <a:gd name="connsiteX67" fmla="*/ 1728216 w 4336801"/>
                  <a:gd name="connsiteY67" fmla="*/ 860205 h 2817021"/>
                  <a:gd name="connsiteX68" fmla="*/ 1627632 w 4336801"/>
                  <a:gd name="connsiteY68" fmla="*/ 841917 h 2817021"/>
                  <a:gd name="connsiteX0" fmla="*/ 1627632 w 4336801"/>
                  <a:gd name="connsiteY0" fmla="*/ 841917 h 2817021"/>
                  <a:gd name="connsiteX1" fmla="*/ 1627632 w 4336801"/>
                  <a:gd name="connsiteY1" fmla="*/ 841917 h 2817021"/>
                  <a:gd name="connsiteX2" fmla="*/ 1316736 w 4336801"/>
                  <a:gd name="connsiteY2" fmla="*/ 860205 h 2817021"/>
                  <a:gd name="connsiteX3" fmla="*/ 914400 w 4336801"/>
                  <a:gd name="connsiteY3" fmla="*/ 878493 h 2817021"/>
                  <a:gd name="connsiteX4" fmla="*/ 813816 w 4336801"/>
                  <a:gd name="connsiteY4" fmla="*/ 887637 h 2817021"/>
                  <a:gd name="connsiteX5" fmla="*/ 731520 w 4336801"/>
                  <a:gd name="connsiteY5" fmla="*/ 896781 h 2817021"/>
                  <a:gd name="connsiteX6" fmla="*/ 457200 w 4336801"/>
                  <a:gd name="connsiteY6" fmla="*/ 924213 h 2817021"/>
                  <a:gd name="connsiteX7" fmla="*/ 347472 w 4336801"/>
                  <a:gd name="connsiteY7" fmla="*/ 942501 h 2817021"/>
                  <a:gd name="connsiteX8" fmla="*/ 320040 w 4336801"/>
                  <a:gd name="connsiteY8" fmla="*/ 951645 h 2817021"/>
                  <a:gd name="connsiteX9" fmla="*/ 283464 w 4336801"/>
                  <a:gd name="connsiteY9" fmla="*/ 960789 h 2817021"/>
                  <a:gd name="connsiteX10" fmla="*/ 219456 w 4336801"/>
                  <a:gd name="connsiteY10" fmla="*/ 979077 h 2817021"/>
                  <a:gd name="connsiteX11" fmla="*/ 146304 w 4336801"/>
                  <a:gd name="connsiteY11" fmla="*/ 997365 h 2817021"/>
                  <a:gd name="connsiteX12" fmla="*/ 82296 w 4336801"/>
                  <a:gd name="connsiteY12" fmla="*/ 1024797 h 2817021"/>
                  <a:gd name="connsiteX13" fmla="*/ 36576 w 4336801"/>
                  <a:gd name="connsiteY13" fmla="*/ 1244253 h 2817021"/>
                  <a:gd name="connsiteX14" fmla="*/ 0 w 4336801"/>
                  <a:gd name="connsiteY14" fmla="*/ 1390557 h 2817021"/>
                  <a:gd name="connsiteX15" fmla="*/ 9144 w 4336801"/>
                  <a:gd name="connsiteY15" fmla="*/ 1619157 h 2817021"/>
                  <a:gd name="connsiteX16" fmla="*/ 18288 w 4336801"/>
                  <a:gd name="connsiteY16" fmla="*/ 1701453 h 2817021"/>
                  <a:gd name="connsiteX17" fmla="*/ 27432 w 4336801"/>
                  <a:gd name="connsiteY17" fmla="*/ 1856901 h 2817021"/>
                  <a:gd name="connsiteX18" fmla="*/ 36576 w 4336801"/>
                  <a:gd name="connsiteY18" fmla="*/ 2195229 h 2817021"/>
                  <a:gd name="connsiteX19" fmla="*/ 54864 w 4336801"/>
                  <a:gd name="connsiteY19" fmla="*/ 2341533 h 2817021"/>
                  <a:gd name="connsiteX20" fmla="*/ 64008 w 4336801"/>
                  <a:gd name="connsiteY20" fmla="*/ 2378109 h 2817021"/>
                  <a:gd name="connsiteX21" fmla="*/ 91440 w 4336801"/>
                  <a:gd name="connsiteY21" fmla="*/ 2496981 h 2817021"/>
                  <a:gd name="connsiteX22" fmla="*/ 109728 w 4336801"/>
                  <a:gd name="connsiteY22" fmla="*/ 2524413 h 2817021"/>
                  <a:gd name="connsiteX23" fmla="*/ 118872 w 4336801"/>
                  <a:gd name="connsiteY23" fmla="*/ 2551845 h 2817021"/>
                  <a:gd name="connsiteX24" fmla="*/ 146304 w 4336801"/>
                  <a:gd name="connsiteY24" fmla="*/ 2579277 h 2817021"/>
                  <a:gd name="connsiteX25" fmla="*/ 164592 w 4336801"/>
                  <a:gd name="connsiteY25" fmla="*/ 2606709 h 2817021"/>
                  <a:gd name="connsiteX26" fmla="*/ 173736 w 4336801"/>
                  <a:gd name="connsiteY26" fmla="*/ 2634141 h 2817021"/>
                  <a:gd name="connsiteX27" fmla="*/ 265176 w 4336801"/>
                  <a:gd name="connsiteY27" fmla="*/ 2689005 h 2817021"/>
                  <a:gd name="connsiteX28" fmla="*/ 292608 w 4336801"/>
                  <a:gd name="connsiteY28" fmla="*/ 2707293 h 2817021"/>
                  <a:gd name="connsiteX29" fmla="*/ 347472 w 4336801"/>
                  <a:gd name="connsiteY29" fmla="*/ 2725581 h 2817021"/>
                  <a:gd name="connsiteX30" fmla="*/ 374904 w 4336801"/>
                  <a:gd name="connsiteY30" fmla="*/ 2734725 h 2817021"/>
                  <a:gd name="connsiteX31" fmla="*/ 475488 w 4336801"/>
                  <a:gd name="connsiteY31" fmla="*/ 2771301 h 2817021"/>
                  <a:gd name="connsiteX32" fmla="*/ 594360 w 4336801"/>
                  <a:gd name="connsiteY32" fmla="*/ 2807877 h 2817021"/>
                  <a:gd name="connsiteX33" fmla="*/ 676656 w 4336801"/>
                  <a:gd name="connsiteY33" fmla="*/ 2817021 h 2817021"/>
                  <a:gd name="connsiteX34" fmla="*/ 841248 w 4336801"/>
                  <a:gd name="connsiteY34" fmla="*/ 2798733 h 2817021"/>
                  <a:gd name="connsiteX35" fmla="*/ 923544 w 4336801"/>
                  <a:gd name="connsiteY35" fmla="*/ 2780445 h 2817021"/>
                  <a:gd name="connsiteX36" fmla="*/ 1124712 w 4336801"/>
                  <a:gd name="connsiteY36" fmla="*/ 2789589 h 2817021"/>
                  <a:gd name="connsiteX37" fmla="*/ 1207008 w 4336801"/>
                  <a:gd name="connsiteY37" fmla="*/ 2798733 h 2817021"/>
                  <a:gd name="connsiteX38" fmla="*/ 1335024 w 4336801"/>
                  <a:gd name="connsiteY38" fmla="*/ 2780445 h 2817021"/>
                  <a:gd name="connsiteX39" fmla="*/ 1490472 w 4336801"/>
                  <a:gd name="connsiteY39" fmla="*/ 2743869 h 2817021"/>
                  <a:gd name="connsiteX40" fmla="*/ 1517904 w 4336801"/>
                  <a:gd name="connsiteY40" fmla="*/ 2725581 h 2817021"/>
                  <a:gd name="connsiteX41" fmla="*/ 1545336 w 4336801"/>
                  <a:gd name="connsiteY41" fmla="*/ 2716437 h 2817021"/>
                  <a:gd name="connsiteX42" fmla="*/ 1563624 w 4336801"/>
                  <a:gd name="connsiteY42" fmla="*/ 2689005 h 2817021"/>
                  <a:gd name="connsiteX43" fmla="*/ 1682496 w 4336801"/>
                  <a:gd name="connsiteY43" fmla="*/ 2560989 h 2817021"/>
                  <a:gd name="connsiteX44" fmla="*/ 1837944 w 4336801"/>
                  <a:gd name="connsiteY44" fmla="*/ 2131221 h 2817021"/>
                  <a:gd name="connsiteX45" fmla="*/ 2386584 w 4336801"/>
                  <a:gd name="connsiteY45" fmla="*/ 1747173 h 2817021"/>
                  <a:gd name="connsiteX46" fmla="*/ 3858768 w 4336801"/>
                  <a:gd name="connsiteY46" fmla="*/ 1774605 h 2817021"/>
                  <a:gd name="connsiteX47" fmla="*/ 4334256 w 4336801"/>
                  <a:gd name="connsiteY47" fmla="*/ 595029 h 2817021"/>
                  <a:gd name="connsiteX48" fmla="*/ 3995928 w 4336801"/>
                  <a:gd name="connsiteY48" fmla="*/ 64677 h 2817021"/>
                  <a:gd name="connsiteX49" fmla="*/ 2962656 w 4336801"/>
                  <a:gd name="connsiteY49" fmla="*/ 18957 h 2817021"/>
                  <a:gd name="connsiteX50" fmla="*/ 2697480 w 4336801"/>
                  <a:gd name="connsiteY50" fmla="*/ 156117 h 2817021"/>
                  <a:gd name="connsiteX51" fmla="*/ 2642616 w 4336801"/>
                  <a:gd name="connsiteY51" fmla="*/ 174405 h 2817021"/>
                  <a:gd name="connsiteX52" fmla="*/ 2578608 w 4336801"/>
                  <a:gd name="connsiteY52" fmla="*/ 210981 h 2817021"/>
                  <a:gd name="connsiteX53" fmla="*/ 2523744 w 4336801"/>
                  <a:gd name="connsiteY53" fmla="*/ 247557 h 2817021"/>
                  <a:gd name="connsiteX54" fmla="*/ 2496312 w 4336801"/>
                  <a:gd name="connsiteY54" fmla="*/ 265845 h 2817021"/>
                  <a:gd name="connsiteX55" fmla="*/ 2414016 w 4336801"/>
                  <a:gd name="connsiteY55" fmla="*/ 338997 h 2817021"/>
                  <a:gd name="connsiteX56" fmla="*/ 2395728 w 4336801"/>
                  <a:gd name="connsiteY56" fmla="*/ 366429 h 2817021"/>
                  <a:gd name="connsiteX57" fmla="*/ 2359152 w 4336801"/>
                  <a:gd name="connsiteY57" fmla="*/ 439581 h 2817021"/>
                  <a:gd name="connsiteX58" fmla="*/ 2340864 w 4336801"/>
                  <a:gd name="connsiteY58" fmla="*/ 512733 h 2817021"/>
                  <a:gd name="connsiteX59" fmla="*/ 2322576 w 4336801"/>
                  <a:gd name="connsiteY59" fmla="*/ 604173 h 2817021"/>
                  <a:gd name="connsiteX60" fmla="*/ 2267712 w 4336801"/>
                  <a:gd name="connsiteY60" fmla="*/ 659037 h 2817021"/>
                  <a:gd name="connsiteX61" fmla="*/ 2221992 w 4336801"/>
                  <a:gd name="connsiteY61" fmla="*/ 713901 h 2817021"/>
                  <a:gd name="connsiteX62" fmla="*/ 2167128 w 4336801"/>
                  <a:gd name="connsiteY62" fmla="*/ 759621 h 2817021"/>
                  <a:gd name="connsiteX63" fmla="*/ 2130552 w 4336801"/>
                  <a:gd name="connsiteY63" fmla="*/ 787053 h 2817021"/>
                  <a:gd name="connsiteX64" fmla="*/ 2029968 w 4336801"/>
                  <a:gd name="connsiteY64" fmla="*/ 832773 h 2817021"/>
                  <a:gd name="connsiteX65" fmla="*/ 1947672 w 4336801"/>
                  <a:gd name="connsiteY65" fmla="*/ 841917 h 2817021"/>
                  <a:gd name="connsiteX66" fmla="*/ 1728216 w 4336801"/>
                  <a:gd name="connsiteY66" fmla="*/ 860205 h 2817021"/>
                  <a:gd name="connsiteX67" fmla="*/ 1627632 w 4336801"/>
                  <a:gd name="connsiteY67" fmla="*/ 841917 h 2817021"/>
                  <a:gd name="connsiteX0" fmla="*/ 1627632 w 4336801"/>
                  <a:gd name="connsiteY0" fmla="*/ 841917 h 2817021"/>
                  <a:gd name="connsiteX1" fmla="*/ 1627632 w 4336801"/>
                  <a:gd name="connsiteY1" fmla="*/ 841917 h 2817021"/>
                  <a:gd name="connsiteX2" fmla="*/ 1316736 w 4336801"/>
                  <a:gd name="connsiteY2" fmla="*/ 860205 h 2817021"/>
                  <a:gd name="connsiteX3" fmla="*/ 914400 w 4336801"/>
                  <a:gd name="connsiteY3" fmla="*/ 878493 h 2817021"/>
                  <a:gd name="connsiteX4" fmla="*/ 813816 w 4336801"/>
                  <a:gd name="connsiteY4" fmla="*/ 887637 h 2817021"/>
                  <a:gd name="connsiteX5" fmla="*/ 731520 w 4336801"/>
                  <a:gd name="connsiteY5" fmla="*/ 896781 h 2817021"/>
                  <a:gd name="connsiteX6" fmla="*/ 457200 w 4336801"/>
                  <a:gd name="connsiteY6" fmla="*/ 924213 h 2817021"/>
                  <a:gd name="connsiteX7" fmla="*/ 347472 w 4336801"/>
                  <a:gd name="connsiteY7" fmla="*/ 942501 h 2817021"/>
                  <a:gd name="connsiteX8" fmla="*/ 320040 w 4336801"/>
                  <a:gd name="connsiteY8" fmla="*/ 951645 h 2817021"/>
                  <a:gd name="connsiteX9" fmla="*/ 283464 w 4336801"/>
                  <a:gd name="connsiteY9" fmla="*/ 960789 h 2817021"/>
                  <a:gd name="connsiteX10" fmla="*/ 219456 w 4336801"/>
                  <a:gd name="connsiteY10" fmla="*/ 979077 h 2817021"/>
                  <a:gd name="connsiteX11" fmla="*/ 146304 w 4336801"/>
                  <a:gd name="connsiteY11" fmla="*/ 997365 h 2817021"/>
                  <a:gd name="connsiteX12" fmla="*/ 82296 w 4336801"/>
                  <a:gd name="connsiteY12" fmla="*/ 1024797 h 2817021"/>
                  <a:gd name="connsiteX13" fmla="*/ 36576 w 4336801"/>
                  <a:gd name="connsiteY13" fmla="*/ 1244253 h 2817021"/>
                  <a:gd name="connsiteX14" fmla="*/ 0 w 4336801"/>
                  <a:gd name="connsiteY14" fmla="*/ 1390557 h 2817021"/>
                  <a:gd name="connsiteX15" fmla="*/ 9144 w 4336801"/>
                  <a:gd name="connsiteY15" fmla="*/ 1619157 h 2817021"/>
                  <a:gd name="connsiteX16" fmla="*/ 18288 w 4336801"/>
                  <a:gd name="connsiteY16" fmla="*/ 1701453 h 2817021"/>
                  <a:gd name="connsiteX17" fmla="*/ 27432 w 4336801"/>
                  <a:gd name="connsiteY17" fmla="*/ 1856901 h 2817021"/>
                  <a:gd name="connsiteX18" fmla="*/ 36576 w 4336801"/>
                  <a:gd name="connsiteY18" fmla="*/ 2195229 h 2817021"/>
                  <a:gd name="connsiteX19" fmla="*/ 54864 w 4336801"/>
                  <a:gd name="connsiteY19" fmla="*/ 2341533 h 2817021"/>
                  <a:gd name="connsiteX20" fmla="*/ 64008 w 4336801"/>
                  <a:gd name="connsiteY20" fmla="*/ 2378109 h 2817021"/>
                  <a:gd name="connsiteX21" fmla="*/ 91440 w 4336801"/>
                  <a:gd name="connsiteY21" fmla="*/ 2496981 h 2817021"/>
                  <a:gd name="connsiteX22" fmla="*/ 109728 w 4336801"/>
                  <a:gd name="connsiteY22" fmla="*/ 2524413 h 2817021"/>
                  <a:gd name="connsiteX23" fmla="*/ 118872 w 4336801"/>
                  <a:gd name="connsiteY23" fmla="*/ 2551845 h 2817021"/>
                  <a:gd name="connsiteX24" fmla="*/ 146304 w 4336801"/>
                  <a:gd name="connsiteY24" fmla="*/ 2579277 h 2817021"/>
                  <a:gd name="connsiteX25" fmla="*/ 164592 w 4336801"/>
                  <a:gd name="connsiteY25" fmla="*/ 2606709 h 2817021"/>
                  <a:gd name="connsiteX26" fmla="*/ 173736 w 4336801"/>
                  <a:gd name="connsiteY26" fmla="*/ 2634141 h 2817021"/>
                  <a:gd name="connsiteX27" fmla="*/ 265176 w 4336801"/>
                  <a:gd name="connsiteY27" fmla="*/ 2689005 h 2817021"/>
                  <a:gd name="connsiteX28" fmla="*/ 292608 w 4336801"/>
                  <a:gd name="connsiteY28" fmla="*/ 2707293 h 2817021"/>
                  <a:gd name="connsiteX29" fmla="*/ 347472 w 4336801"/>
                  <a:gd name="connsiteY29" fmla="*/ 2725581 h 2817021"/>
                  <a:gd name="connsiteX30" fmla="*/ 374904 w 4336801"/>
                  <a:gd name="connsiteY30" fmla="*/ 2734725 h 2817021"/>
                  <a:gd name="connsiteX31" fmla="*/ 475488 w 4336801"/>
                  <a:gd name="connsiteY31" fmla="*/ 2771301 h 2817021"/>
                  <a:gd name="connsiteX32" fmla="*/ 594360 w 4336801"/>
                  <a:gd name="connsiteY32" fmla="*/ 2807877 h 2817021"/>
                  <a:gd name="connsiteX33" fmla="*/ 676656 w 4336801"/>
                  <a:gd name="connsiteY33" fmla="*/ 2817021 h 2817021"/>
                  <a:gd name="connsiteX34" fmla="*/ 841248 w 4336801"/>
                  <a:gd name="connsiteY34" fmla="*/ 2798733 h 2817021"/>
                  <a:gd name="connsiteX35" fmla="*/ 923544 w 4336801"/>
                  <a:gd name="connsiteY35" fmla="*/ 2780445 h 2817021"/>
                  <a:gd name="connsiteX36" fmla="*/ 1124712 w 4336801"/>
                  <a:gd name="connsiteY36" fmla="*/ 2789589 h 2817021"/>
                  <a:gd name="connsiteX37" fmla="*/ 1207008 w 4336801"/>
                  <a:gd name="connsiteY37" fmla="*/ 2798733 h 2817021"/>
                  <a:gd name="connsiteX38" fmla="*/ 1335024 w 4336801"/>
                  <a:gd name="connsiteY38" fmla="*/ 2780445 h 2817021"/>
                  <a:gd name="connsiteX39" fmla="*/ 1490472 w 4336801"/>
                  <a:gd name="connsiteY39" fmla="*/ 2743869 h 2817021"/>
                  <a:gd name="connsiteX40" fmla="*/ 1517904 w 4336801"/>
                  <a:gd name="connsiteY40" fmla="*/ 2725581 h 2817021"/>
                  <a:gd name="connsiteX41" fmla="*/ 1545336 w 4336801"/>
                  <a:gd name="connsiteY41" fmla="*/ 2716437 h 2817021"/>
                  <a:gd name="connsiteX42" fmla="*/ 1682496 w 4336801"/>
                  <a:gd name="connsiteY42" fmla="*/ 2560989 h 2817021"/>
                  <a:gd name="connsiteX43" fmla="*/ 1837944 w 4336801"/>
                  <a:gd name="connsiteY43" fmla="*/ 2131221 h 2817021"/>
                  <a:gd name="connsiteX44" fmla="*/ 2386584 w 4336801"/>
                  <a:gd name="connsiteY44" fmla="*/ 1747173 h 2817021"/>
                  <a:gd name="connsiteX45" fmla="*/ 3858768 w 4336801"/>
                  <a:gd name="connsiteY45" fmla="*/ 1774605 h 2817021"/>
                  <a:gd name="connsiteX46" fmla="*/ 4334256 w 4336801"/>
                  <a:gd name="connsiteY46" fmla="*/ 595029 h 2817021"/>
                  <a:gd name="connsiteX47" fmla="*/ 3995928 w 4336801"/>
                  <a:gd name="connsiteY47" fmla="*/ 64677 h 2817021"/>
                  <a:gd name="connsiteX48" fmla="*/ 2962656 w 4336801"/>
                  <a:gd name="connsiteY48" fmla="*/ 18957 h 2817021"/>
                  <a:gd name="connsiteX49" fmla="*/ 2697480 w 4336801"/>
                  <a:gd name="connsiteY49" fmla="*/ 156117 h 2817021"/>
                  <a:gd name="connsiteX50" fmla="*/ 2642616 w 4336801"/>
                  <a:gd name="connsiteY50" fmla="*/ 174405 h 2817021"/>
                  <a:gd name="connsiteX51" fmla="*/ 2578608 w 4336801"/>
                  <a:gd name="connsiteY51" fmla="*/ 210981 h 2817021"/>
                  <a:gd name="connsiteX52" fmla="*/ 2523744 w 4336801"/>
                  <a:gd name="connsiteY52" fmla="*/ 247557 h 2817021"/>
                  <a:gd name="connsiteX53" fmla="*/ 2496312 w 4336801"/>
                  <a:gd name="connsiteY53" fmla="*/ 265845 h 2817021"/>
                  <a:gd name="connsiteX54" fmla="*/ 2414016 w 4336801"/>
                  <a:gd name="connsiteY54" fmla="*/ 338997 h 2817021"/>
                  <a:gd name="connsiteX55" fmla="*/ 2395728 w 4336801"/>
                  <a:gd name="connsiteY55" fmla="*/ 366429 h 2817021"/>
                  <a:gd name="connsiteX56" fmla="*/ 2359152 w 4336801"/>
                  <a:gd name="connsiteY56" fmla="*/ 439581 h 2817021"/>
                  <a:gd name="connsiteX57" fmla="*/ 2340864 w 4336801"/>
                  <a:gd name="connsiteY57" fmla="*/ 512733 h 2817021"/>
                  <a:gd name="connsiteX58" fmla="*/ 2322576 w 4336801"/>
                  <a:gd name="connsiteY58" fmla="*/ 604173 h 2817021"/>
                  <a:gd name="connsiteX59" fmla="*/ 2267712 w 4336801"/>
                  <a:gd name="connsiteY59" fmla="*/ 659037 h 2817021"/>
                  <a:gd name="connsiteX60" fmla="*/ 2221992 w 4336801"/>
                  <a:gd name="connsiteY60" fmla="*/ 713901 h 2817021"/>
                  <a:gd name="connsiteX61" fmla="*/ 2167128 w 4336801"/>
                  <a:gd name="connsiteY61" fmla="*/ 759621 h 2817021"/>
                  <a:gd name="connsiteX62" fmla="*/ 2130552 w 4336801"/>
                  <a:gd name="connsiteY62" fmla="*/ 787053 h 2817021"/>
                  <a:gd name="connsiteX63" fmla="*/ 2029968 w 4336801"/>
                  <a:gd name="connsiteY63" fmla="*/ 832773 h 2817021"/>
                  <a:gd name="connsiteX64" fmla="*/ 1947672 w 4336801"/>
                  <a:gd name="connsiteY64" fmla="*/ 841917 h 2817021"/>
                  <a:gd name="connsiteX65" fmla="*/ 1728216 w 4336801"/>
                  <a:gd name="connsiteY65" fmla="*/ 860205 h 2817021"/>
                  <a:gd name="connsiteX66" fmla="*/ 1627632 w 4336801"/>
                  <a:gd name="connsiteY66" fmla="*/ 841917 h 2817021"/>
                  <a:gd name="connsiteX0" fmla="*/ 1627632 w 4336801"/>
                  <a:gd name="connsiteY0" fmla="*/ 841917 h 2817021"/>
                  <a:gd name="connsiteX1" fmla="*/ 1627632 w 4336801"/>
                  <a:gd name="connsiteY1" fmla="*/ 841917 h 2817021"/>
                  <a:gd name="connsiteX2" fmla="*/ 1316736 w 4336801"/>
                  <a:gd name="connsiteY2" fmla="*/ 860205 h 2817021"/>
                  <a:gd name="connsiteX3" fmla="*/ 914400 w 4336801"/>
                  <a:gd name="connsiteY3" fmla="*/ 878493 h 2817021"/>
                  <a:gd name="connsiteX4" fmla="*/ 813816 w 4336801"/>
                  <a:gd name="connsiteY4" fmla="*/ 887637 h 2817021"/>
                  <a:gd name="connsiteX5" fmla="*/ 731520 w 4336801"/>
                  <a:gd name="connsiteY5" fmla="*/ 896781 h 2817021"/>
                  <a:gd name="connsiteX6" fmla="*/ 457200 w 4336801"/>
                  <a:gd name="connsiteY6" fmla="*/ 924213 h 2817021"/>
                  <a:gd name="connsiteX7" fmla="*/ 347472 w 4336801"/>
                  <a:gd name="connsiteY7" fmla="*/ 942501 h 2817021"/>
                  <a:gd name="connsiteX8" fmla="*/ 320040 w 4336801"/>
                  <a:gd name="connsiteY8" fmla="*/ 951645 h 2817021"/>
                  <a:gd name="connsiteX9" fmla="*/ 283464 w 4336801"/>
                  <a:gd name="connsiteY9" fmla="*/ 960789 h 2817021"/>
                  <a:gd name="connsiteX10" fmla="*/ 219456 w 4336801"/>
                  <a:gd name="connsiteY10" fmla="*/ 979077 h 2817021"/>
                  <a:gd name="connsiteX11" fmla="*/ 146304 w 4336801"/>
                  <a:gd name="connsiteY11" fmla="*/ 997365 h 2817021"/>
                  <a:gd name="connsiteX12" fmla="*/ 82296 w 4336801"/>
                  <a:gd name="connsiteY12" fmla="*/ 1024797 h 2817021"/>
                  <a:gd name="connsiteX13" fmla="*/ 36576 w 4336801"/>
                  <a:gd name="connsiteY13" fmla="*/ 1244253 h 2817021"/>
                  <a:gd name="connsiteX14" fmla="*/ 0 w 4336801"/>
                  <a:gd name="connsiteY14" fmla="*/ 1390557 h 2817021"/>
                  <a:gd name="connsiteX15" fmla="*/ 9144 w 4336801"/>
                  <a:gd name="connsiteY15" fmla="*/ 1619157 h 2817021"/>
                  <a:gd name="connsiteX16" fmla="*/ 18288 w 4336801"/>
                  <a:gd name="connsiteY16" fmla="*/ 1701453 h 2817021"/>
                  <a:gd name="connsiteX17" fmla="*/ 27432 w 4336801"/>
                  <a:gd name="connsiteY17" fmla="*/ 1856901 h 2817021"/>
                  <a:gd name="connsiteX18" fmla="*/ 36576 w 4336801"/>
                  <a:gd name="connsiteY18" fmla="*/ 2195229 h 2817021"/>
                  <a:gd name="connsiteX19" fmla="*/ 54864 w 4336801"/>
                  <a:gd name="connsiteY19" fmla="*/ 2341533 h 2817021"/>
                  <a:gd name="connsiteX20" fmla="*/ 64008 w 4336801"/>
                  <a:gd name="connsiteY20" fmla="*/ 2378109 h 2817021"/>
                  <a:gd name="connsiteX21" fmla="*/ 91440 w 4336801"/>
                  <a:gd name="connsiteY21" fmla="*/ 2496981 h 2817021"/>
                  <a:gd name="connsiteX22" fmla="*/ 109728 w 4336801"/>
                  <a:gd name="connsiteY22" fmla="*/ 2524413 h 2817021"/>
                  <a:gd name="connsiteX23" fmla="*/ 118872 w 4336801"/>
                  <a:gd name="connsiteY23" fmla="*/ 2551845 h 2817021"/>
                  <a:gd name="connsiteX24" fmla="*/ 146304 w 4336801"/>
                  <a:gd name="connsiteY24" fmla="*/ 2579277 h 2817021"/>
                  <a:gd name="connsiteX25" fmla="*/ 164592 w 4336801"/>
                  <a:gd name="connsiteY25" fmla="*/ 2606709 h 2817021"/>
                  <a:gd name="connsiteX26" fmla="*/ 173736 w 4336801"/>
                  <a:gd name="connsiteY26" fmla="*/ 2634141 h 2817021"/>
                  <a:gd name="connsiteX27" fmla="*/ 265176 w 4336801"/>
                  <a:gd name="connsiteY27" fmla="*/ 2689005 h 2817021"/>
                  <a:gd name="connsiteX28" fmla="*/ 292608 w 4336801"/>
                  <a:gd name="connsiteY28" fmla="*/ 2707293 h 2817021"/>
                  <a:gd name="connsiteX29" fmla="*/ 347472 w 4336801"/>
                  <a:gd name="connsiteY29" fmla="*/ 2725581 h 2817021"/>
                  <a:gd name="connsiteX30" fmla="*/ 374904 w 4336801"/>
                  <a:gd name="connsiteY30" fmla="*/ 2734725 h 2817021"/>
                  <a:gd name="connsiteX31" fmla="*/ 475488 w 4336801"/>
                  <a:gd name="connsiteY31" fmla="*/ 2771301 h 2817021"/>
                  <a:gd name="connsiteX32" fmla="*/ 594360 w 4336801"/>
                  <a:gd name="connsiteY32" fmla="*/ 2807877 h 2817021"/>
                  <a:gd name="connsiteX33" fmla="*/ 676656 w 4336801"/>
                  <a:gd name="connsiteY33" fmla="*/ 2817021 h 2817021"/>
                  <a:gd name="connsiteX34" fmla="*/ 841248 w 4336801"/>
                  <a:gd name="connsiteY34" fmla="*/ 2798733 h 2817021"/>
                  <a:gd name="connsiteX35" fmla="*/ 923544 w 4336801"/>
                  <a:gd name="connsiteY35" fmla="*/ 2780445 h 2817021"/>
                  <a:gd name="connsiteX36" fmla="*/ 1124712 w 4336801"/>
                  <a:gd name="connsiteY36" fmla="*/ 2789589 h 2817021"/>
                  <a:gd name="connsiteX37" fmla="*/ 1207008 w 4336801"/>
                  <a:gd name="connsiteY37" fmla="*/ 2798733 h 2817021"/>
                  <a:gd name="connsiteX38" fmla="*/ 1335024 w 4336801"/>
                  <a:gd name="connsiteY38" fmla="*/ 2780445 h 2817021"/>
                  <a:gd name="connsiteX39" fmla="*/ 1490472 w 4336801"/>
                  <a:gd name="connsiteY39" fmla="*/ 2743869 h 2817021"/>
                  <a:gd name="connsiteX40" fmla="*/ 1517904 w 4336801"/>
                  <a:gd name="connsiteY40" fmla="*/ 2725581 h 2817021"/>
                  <a:gd name="connsiteX41" fmla="*/ 1682496 w 4336801"/>
                  <a:gd name="connsiteY41" fmla="*/ 2560989 h 2817021"/>
                  <a:gd name="connsiteX42" fmla="*/ 1837944 w 4336801"/>
                  <a:gd name="connsiteY42" fmla="*/ 2131221 h 2817021"/>
                  <a:gd name="connsiteX43" fmla="*/ 2386584 w 4336801"/>
                  <a:gd name="connsiteY43" fmla="*/ 1747173 h 2817021"/>
                  <a:gd name="connsiteX44" fmla="*/ 3858768 w 4336801"/>
                  <a:gd name="connsiteY44" fmla="*/ 1774605 h 2817021"/>
                  <a:gd name="connsiteX45" fmla="*/ 4334256 w 4336801"/>
                  <a:gd name="connsiteY45" fmla="*/ 595029 h 2817021"/>
                  <a:gd name="connsiteX46" fmla="*/ 3995928 w 4336801"/>
                  <a:gd name="connsiteY46" fmla="*/ 64677 h 2817021"/>
                  <a:gd name="connsiteX47" fmla="*/ 2962656 w 4336801"/>
                  <a:gd name="connsiteY47" fmla="*/ 18957 h 2817021"/>
                  <a:gd name="connsiteX48" fmla="*/ 2697480 w 4336801"/>
                  <a:gd name="connsiteY48" fmla="*/ 156117 h 2817021"/>
                  <a:gd name="connsiteX49" fmla="*/ 2642616 w 4336801"/>
                  <a:gd name="connsiteY49" fmla="*/ 174405 h 2817021"/>
                  <a:gd name="connsiteX50" fmla="*/ 2578608 w 4336801"/>
                  <a:gd name="connsiteY50" fmla="*/ 210981 h 2817021"/>
                  <a:gd name="connsiteX51" fmla="*/ 2523744 w 4336801"/>
                  <a:gd name="connsiteY51" fmla="*/ 247557 h 2817021"/>
                  <a:gd name="connsiteX52" fmla="*/ 2496312 w 4336801"/>
                  <a:gd name="connsiteY52" fmla="*/ 265845 h 2817021"/>
                  <a:gd name="connsiteX53" fmla="*/ 2414016 w 4336801"/>
                  <a:gd name="connsiteY53" fmla="*/ 338997 h 2817021"/>
                  <a:gd name="connsiteX54" fmla="*/ 2395728 w 4336801"/>
                  <a:gd name="connsiteY54" fmla="*/ 366429 h 2817021"/>
                  <a:gd name="connsiteX55" fmla="*/ 2359152 w 4336801"/>
                  <a:gd name="connsiteY55" fmla="*/ 439581 h 2817021"/>
                  <a:gd name="connsiteX56" fmla="*/ 2340864 w 4336801"/>
                  <a:gd name="connsiteY56" fmla="*/ 512733 h 2817021"/>
                  <a:gd name="connsiteX57" fmla="*/ 2322576 w 4336801"/>
                  <a:gd name="connsiteY57" fmla="*/ 604173 h 2817021"/>
                  <a:gd name="connsiteX58" fmla="*/ 2267712 w 4336801"/>
                  <a:gd name="connsiteY58" fmla="*/ 659037 h 2817021"/>
                  <a:gd name="connsiteX59" fmla="*/ 2221992 w 4336801"/>
                  <a:gd name="connsiteY59" fmla="*/ 713901 h 2817021"/>
                  <a:gd name="connsiteX60" fmla="*/ 2167128 w 4336801"/>
                  <a:gd name="connsiteY60" fmla="*/ 759621 h 2817021"/>
                  <a:gd name="connsiteX61" fmla="*/ 2130552 w 4336801"/>
                  <a:gd name="connsiteY61" fmla="*/ 787053 h 2817021"/>
                  <a:gd name="connsiteX62" fmla="*/ 2029968 w 4336801"/>
                  <a:gd name="connsiteY62" fmla="*/ 832773 h 2817021"/>
                  <a:gd name="connsiteX63" fmla="*/ 1947672 w 4336801"/>
                  <a:gd name="connsiteY63" fmla="*/ 841917 h 2817021"/>
                  <a:gd name="connsiteX64" fmla="*/ 1728216 w 4336801"/>
                  <a:gd name="connsiteY64" fmla="*/ 860205 h 2817021"/>
                  <a:gd name="connsiteX65" fmla="*/ 1627632 w 4336801"/>
                  <a:gd name="connsiteY65" fmla="*/ 841917 h 2817021"/>
                  <a:gd name="connsiteX0" fmla="*/ 1627632 w 4336801"/>
                  <a:gd name="connsiteY0" fmla="*/ 841917 h 2817021"/>
                  <a:gd name="connsiteX1" fmla="*/ 1627632 w 4336801"/>
                  <a:gd name="connsiteY1" fmla="*/ 841917 h 2817021"/>
                  <a:gd name="connsiteX2" fmla="*/ 1316736 w 4336801"/>
                  <a:gd name="connsiteY2" fmla="*/ 860205 h 2817021"/>
                  <a:gd name="connsiteX3" fmla="*/ 914400 w 4336801"/>
                  <a:gd name="connsiteY3" fmla="*/ 878493 h 2817021"/>
                  <a:gd name="connsiteX4" fmla="*/ 813816 w 4336801"/>
                  <a:gd name="connsiteY4" fmla="*/ 887637 h 2817021"/>
                  <a:gd name="connsiteX5" fmla="*/ 731520 w 4336801"/>
                  <a:gd name="connsiteY5" fmla="*/ 896781 h 2817021"/>
                  <a:gd name="connsiteX6" fmla="*/ 457200 w 4336801"/>
                  <a:gd name="connsiteY6" fmla="*/ 924213 h 2817021"/>
                  <a:gd name="connsiteX7" fmla="*/ 347472 w 4336801"/>
                  <a:gd name="connsiteY7" fmla="*/ 942501 h 2817021"/>
                  <a:gd name="connsiteX8" fmla="*/ 320040 w 4336801"/>
                  <a:gd name="connsiteY8" fmla="*/ 951645 h 2817021"/>
                  <a:gd name="connsiteX9" fmla="*/ 283464 w 4336801"/>
                  <a:gd name="connsiteY9" fmla="*/ 960789 h 2817021"/>
                  <a:gd name="connsiteX10" fmla="*/ 219456 w 4336801"/>
                  <a:gd name="connsiteY10" fmla="*/ 979077 h 2817021"/>
                  <a:gd name="connsiteX11" fmla="*/ 146304 w 4336801"/>
                  <a:gd name="connsiteY11" fmla="*/ 997365 h 2817021"/>
                  <a:gd name="connsiteX12" fmla="*/ 82296 w 4336801"/>
                  <a:gd name="connsiteY12" fmla="*/ 1024797 h 2817021"/>
                  <a:gd name="connsiteX13" fmla="*/ 36576 w 4336801"/>
                  <a:gd name="connsiteY13" fmla="*/ 1244253 h 2817021"/>
                  <a:gd name="connsiteX14" fmla="*/ 0 w 4336801"/>
                  <a:gd name="connsiteY14" fmla="*/ 1390557 h 2817021"/>
                  <a:gd name="connsiteX15" fmla="*/ 9144 w 4336801"/>
                  <a:gd name="connsiteY15" fmla="*/ 1619157 h 2817021"/>
                  <a:gd name="connsiteX16" fmla="*/ 18288 w 4336801"/>
                  <a:gd name="connsiteY16" fmla="*/ 1701453 h 2817021"/>
                  <a:gd name="connsiteX17" fmla="*/ 27432 w 4336801"/>
                  <a:gd name="connsiteY17" fmla="*/ 1856901 h 2817021"/>
                  <a:gd name="connsiteX18" fmla="*/ 36576 w 4336801"/>
                  <a:gd name="connsiteY18" fmla="*/ 2195229 h 2817021"/>
                  <a:gd name="connsiteX19" fmla="*/ 54864 w 4336801"/>
                  <a:gd name="connsiteY19" fmla="*/ 2341533 h 2817021"/>
                  <a:gd name="connsiteX20" fmla="*/ 64008 w 4336801"/>
                  <a:gd name="connsiteY20" fmla="*/ 2378109 h 2817021"/>
                  <a:gd name="connsiteX21" fmla="*/ 91440 w 4336801"/>
                  <a:gd name="connsiteY21" fmla="*/ 2496981 h 2817021"/>
                  <a:gd name="connsiteX22" fmla="*/ 109728 w 4336801"/>
                  <a:gd name="connsiteY22" fmla="*/ 2524413 h 2817021"/>
                  <a:gd name="connsiteX23" fmla="*/ 118872 w 4336801"/>
                  <a:gd name="connsiteY23" fmla="*/ 2551845 h 2817021"/>
                  <a:gd name="connsiteX24" fmla="*/ 146304 w 4336801"/>
                  <a:gd name="connsiteY24" fmla="*/ 2579277 h 2817021"/>
                  <a:gd name="connsiteX25" fmla="*/ 164592 w 4336801"/>
                  <a:gd name="connsiteY25" fmla="*/ 2606709 h 2817021"/>
                  <a:gd name="connsiteX26" fmla="*/ 173736 w 4336801"/>
                  <a:gd name="connsiteY26" fmla="*/ 2634141 h 2817021"/>
                  <a:gd name="connsiteX27" fmla="*/ 265176 w 4336801"/>
                  <a:gd name="connsiteY27" fmla="*/ 2689005 h 2817021"/>
                  <a:gd name="connsiteX28" fmla="*/ 292608 w 4336801"/>
                  <a:gd name="connsiteY28" fmla="*/ 2707293 h 2817021"/>
                  <a:gd name="connsiteX29" fmla="*/ 347472 w 4336801"/>
                  <a:gd name="connsiteY29" fmla="*/ 2725581 h 2817021"/>
                  <a:gd name="connsiteX30" fmla="*/ 374904 w 4336801"/>
                  <a:gd name="connsiteY30" fmla="*/ 2734725 h 2817021"/>
                  <a:gd name="connsiteX31" fmla="*/ 475488 w 4336801"/>
                  <a:gd name="connsiteY31" fmla="*/ 2771301 h 2817021"/>
                  <a:gd name="connsiteX32" fmla="*/ 594360 w 4336801"/>
                  <a:gd name="connsiteY32" fmla="*/ 2807877 h 2817021"/>
                  <a:gd name="connsiteX33" fmla="*/ 676656 w 4336801"/>
                  <a:gd name="connsiteY33" fmla="*/ 2817021 h 2817021"/>
                  <a:gd name="connsiteX34" fmla="*/ 841248 w 4336801"/>
                  <a:gd name="connsiteY34" fmla="*/ 2798733 h 2817021"/>
                  <a:gd name="connsiteX35" fmla="*/ 923544 w 4336801"/>
                  <a:gd name="connsiteY35" fmla="*/ 2780445 h 2817021"/>
                  <a:gd name="connsiteX36" fmla="*/ 1124712 w 4336801"/>
                  <a:gd name="connsiteY36" fmla="*/ 2789589 h 2817021"/>
                  <a:gd name="connsiteX37" fmla="*/ 1207008 w 4336801"/>
                  <a:gd name="connsiteY37" fmla="*/ 2798733 h 2817021"/>
                  <a:gd name="connsiteX38" fmla="*/ 1335024 w 4336801"/>
                  <a:gd name="connsiteY38" fmla="*/ 2780445 h 2817021"/>
                  <a:gd name="connsiteX39" fmla="*/ 1490472 w 4336801"/>
                  <a:gd name="connsiteY39" fmla="*/ 2743869 h 2817021"/>
                  <a:gd name="connsiteX40" fmla="*/ 1682496 w 4336801"/>
                  <a:gd name="connsiteY40" fmla="*/ 2560989 h 2817021"/>
                  <a:gd name="connsiteX41" fmla="*/ 1837944 w 4336801"/>
                  <a:gd name="connsiteY41" fmla="*/ 2131221 h 2817021"/>
                  <a:gd name="connsiteX42" fmla="*/ 2386584 w 4336801"/>
                  <a:gd name="connsiteY42" fmla="*/ 1747173 h 2817021"/>
                  <a:gd name="connsiteX43" fmla="*/ 3858768 w 4336801"/>
                  <a:gd name="connsiteY43" fmla="*/ 1774605 h 2817021"/>
                  <a:gd name="connsiteX44" fmla="*/ 4334256 w 4336801"/>
                  <a:gd name="connsiteY44" fmla="*/ 595029 h 2817021"/>
                  <a:gd name="connsiteX45" fmla="*/ 3995928 w 4336801"/>
                  <a:gd name="connsiteY45" fmla="*/ 64677 h 2817021"/>
                  <a:gd name="connsiteX46" fmla="*/ 2962656 w 4336801"/>
                  <a:gd name="connsiteY46" fmla="*/ 18957 h 2817021"/>
                  <a:gd name="connsiteX47" fmla="*/ 2697480 w 4336801"/>
                  <a:gd name="connsiteY47" fmla="*/ 156117 h 2817021"/>
                  <a:gd name="connsiteX48" fmla="*/ 2642616 w 4336801"/>
                  <a:gd name="connsiteY48" fmla="*/ 174405 h 2817021"/>
                  <a:gd name="connsiteX49" fmla="*/ 2578608 w 4336801"/>
                  <a:gd name="connsiteY49" fmla="*/ 210981 h 2817021"/>
                  <a:gd name="connsiteX50" fmla="*/ 2523744 w 4336801"/>
                  <a:gd name="connsiteY50" fmla="*/ 247557 h 2817021"/>
                  <a:gd name="connsiteX51" fmla="*/ 2496312 w 4336801"/>
                  <a:gd name="connsiteY51" fmla="*/ 265845 h 2817021"/>
                  <a:gd name="connsiteX52" fmla="*/ 2414016 w 4336801"/>
                  <a:gd name="connsiteY52" fmla="*/ 338997 h 2817021"/>
                  <a:gd name="connsiteX53" fmla="*/ 2395728 w 4336801"/>
                  <a:gd name="connsiteY53" fmla="*/ 366429 h 2817021"/>
                  <a:gd name="connsiteX54" fmla="*/ 2359152 w 4336801"/>
                  <a:gd name="connsiteY54" fmla="*/ 439581 h 2817021"/>
                  <a:gd name="connsiteX55" fmla="*/ 2340864 w 4336801"/>
                  <a:gd name="connsiteY55" fmla="*/ 512733 h 2817021"/>
                  <a:gd name="connsiteX56" fmla="*/ 2322576 w 4336801"/>
                  <a:gd name="connsiteY56" fmla="*/ 604173 h 2817021"/>
                  <a:gd name="connsiteX57" fmla="*/ 2267712 w 4336801"/>
                  <a:gd name="connsiteY57" fmla="*/ 659037 h 2817021"/>
                  <a:gd name="connsiteX58" fmla="*/ 2221992 w 4336801"/>
                  <a:gd name="connsiteY58" fmla="*/ 713901 h 2817021"/>
                  <a:gd name="connsiteX59" fmla="*/ 2167128 w 4336801"/>
                  <a:gd name="connsiteY59" fmla="*/ 759621 h 2817021"/>
                  <a:gd name="connsiteX60" fmla="*/ 2130552 w 4336801"/>
                  <a:gd name="connsiteY60" fmla="*/ 787053 h 2817021"/>
                  <a:gd name="connsiteX61" fmla="*/ 2029968 w 4336801"/>
                  <a:gd name="connsiteY61" fmla="*/ 832773 h 2817021"/>
                  <a:gd name="connsiteX62" fmla="*/ 1947672 w 4336801"/>
                  <a:gd name="connsiteY62" fmla="*/ 841917 h 2817021"/>
                  <a:gd name="connsiteX63" fmla="*/ 1728216 w 4336801"/>
                  <a:gd name="connsiteY63" fmla="*/ 860205 h 2817021"/>
                  <a:gd name="connsiteX64" fmla="*/ 1627632 w 4336801"/>
                  <a:gd name="connsiteY64" fmla="*/ 841917 h 2817021"/>
                  <a:gd name="connsiteX0" fmla="*/ 1627632 w 4336801"/>
                  <a:gd name="connsiteY0" fmla="*/ 841917 h 2817021"/>
                  <a:gd name="connsiteX1" fmla="*/ 1627632 w 4336801"/>
                  <a:gd name="connsiteY1" fmla="*/ 841917 h 2817021"/>
                  <a:gd name="connsiteX2" fmla="*/ 1316736 w 4336801"/>
                  <a:gd name="connsiteY2" fmla="*/ 860205 h 2817021"/>
                  <a:gd name="connsiteX3" fmla="*/ 914400 w 4336801"/>
                  <a:gd name="connsiteY3" fmla="*/ 878493 h 2817021"/>
                  <a:gd name="connsiteX4" fmla="*/ 813816 w 4336801"/>
                  <a:gd name="connsiteY4" fmla="*/ 887637 h 2817021"/>
                  <a:gd name="connsiteX5" fmla="*/ 731520 w 4336801"/>
                  <a:gd name="connsiteY5" fmla="*/ 896781 h 2817021"/>
                  <a:gd name="connsiteX6" fmla="*/ 457200 w 4336801"/>
                  <a:gd name="connsiteY6" fmla="*/ 924213 h 2817021"/>
                  <a:gd name="connsiteX7" fmla="*/ 347472 w 4336801"/>
                  <a:gd name="connsiteY7" fmla="*/ 942501 h 2817021"/>
                  <a:gd name="connsiteX8" fmla="*/ 320040 w 4336801"/>
                  <a:gd name="connsiteY8" fmla="*/ 951645 h 2817021"/>
                  <a:gd name="connsiteX9" fmla="*/ 283464 w 4336801"/>
                  <a:gd name="connsiteY9" fmla="*/ 960789 h 2817021"/>
                  <a:gd name="connsiteX10" fmla="*/ 219456 w 4336801"/>
                  <a:gd name="connsiteY10" fmla="*/ 979077 h 2817021"/>
                  <a:gd name="connsiteX11" fmla="*/ 146304 w 4336801"/>
                  <a:gd name="connsiteY11" fmla="*/ 997365 h 2817021"/>
                  <a:gd name="connsiteX12" fmla="*/ 82296 w 4336801"/>
                  <a:gd name="connsiteY12" fmla="*/ 1024797 h 2817021"/>
                  <a:gd name="connsiteX13" fmla="*/ 36576 w 4336801"/>
                  <a:gd name="connsiteY13" fmla="*/ 1244253 h 2817021"/>
                  <a:gd name="connsiteX14" fmla="*/ 0 w 4336801"/>
                  <a:gd name="connsiteY14" fmla="*/ 1390557 h 2817021"/>
                  <a:gd name="connsiteX15" fmla="*/ 9144 w 4336801"/>
                  <a:gd name="connsiteY15" fmla="*/ 1619157 h 2817021"/>
                  <a:gd name="connsiteX16" fmla="*/ 18288 w 4336801"/>
                  <a:gd name="connsiteY16" fmla="*/ 1701453 h 2817021"/>
                  <a:gd name="connsiteX17" fmla="*/ 27432 w 4336801"/>
                  <a:gd name="connsiteY17" fmla="*/ 1856901 h 2817021"/>
                  <a:gd name="connsiteX18" fmla="*/ 36576 w 4336801"/>
                  <a:gd name="connsiteY18" fmla="*/ 2195229 h 2817021"/>
                  <a:gd name="connsiteX19" fmla="*/ 54864 w 4336801"/>
                  <a:gd name="connsiteY19" fmla="*/ 2341533 h 2817021"/>
                  <a:gd name="connsiteX20" fmla="*/ 64008 w 4336801"/>
                  <a:gd name="connsiteY20" fmla="*/ 2378109 h 2817021"/>
                  <a:gd name="connsiteX21" fmla="*/ 91440 w 4336801"/>
                  <a:gd name="connsiteY21" fmla="*/ 2496981 h 2817021"/>
                  <a:gd name="connsiteX22" fmla="*/ 109728 w 4336801"/>
                  <a:gd name="connsiteY22" fmla="*/ 2524413 h 2817021"/>
                  <a:gd name="connsiteX23" fmla="*/ 118872 w 4336801"/>
                  <a:gd name="connsiteY23" fmla="*/ 2551845 h 2817021"/>
                  <a:gd name="connsiteX24" fmla="*/ 146304 w 4336801"/>
                  <a:gd name="connsiteY24" fmla="*/ 2579277 h 2817021"/>
                  <a:gd name="connsiteX25" fmla="*/ 164592 w 4336801"/>
                  <a:gd name="connsiteY25" fmla="*/ 2606709 h 2817021"/>
                  <a:gd name="connsiteX26" fmla="*/ 173736 w 4336801"/>
                  <a:gd name="connsiteY26" fmla="*/ 2634141 h 2817021"/>
                  <a:gd name="connsiteX27" fmla="*/ 265176 w 4336801"/>
                  <a:gd name="connsiteY27" fmla="*/ 2689005 h 2817021"/>
                  <a:gd name="connsiteX28" fmla="*/ 292608 w 4336801"/>
                  <a:gd name="connsiteY28" fmla="*/ 2707293 h 2817021"/>
                  <a:gd name="connsiteX29" fmla="*/ 347472 w 4336801"/>
                  <a:gd name="connsiteY29" fmla="*/ 2725581 h 2817021"/>
                  <a:gd name="connsiteX30" fmla="*/ 374904 w 4336801"/>
                  <a:gd name="connsiteY30" fmla="*/ 2734725 h 2817021"/>
                  <a:gd name="connsiteX31" fmla="*/ 475488 w 4336801"/>
                  <a:gd name="connsiteY31" fmla="*/ 2771301 h 2817021"/>
                  <a:gd name="connsiteX32" fmla="*/ 594360 w 4336801"/>
                  <a:gd name="connsiteY32" fmla="*/ 2807877 h 2817021"/>
                  <a:gd name="connsiteX33" fmla="*/ 676656 w 4336801"/>
                  <a:gd name="connsiteY33" fmla="*/ 2817021 h 2817021"/>
                  <a:gd name="connsiteX34" fmla="*/ 841248 w 4336801"/>
                  <a:gd name="connsiteY34" fmla="*/ 2798733 h 2817021"/>
                  <a:gd name="connsiteX35" fmla="*/ 923544 w 4336801"/>
                  <a:gd name="connsiteY35" fmla="*/ 2780445 h 2817021"/>
                  <a:gd name="connsiteX36" fmla="*/ 1124712 w 4336801"/>
                  <a:gd name="connsiteY36" fmla="*/ 2789589 h 2817021"/>
                  <a:gd name="connsiteX37" fmla="*/ 1207008 w 4336801"/>
                  <a:gd name="connsiteY37" fmla="*/ 2798733 h 2817021"/>
                  <a:gd name="connsiteX38" fmla="*/ 1335024 w 4336801"/>
                  <a:gd name="connsiteY38" fmla="*/ 2780445 h 2817021"/>
                  <a:gd name="connsiteX39" fmla="*/ 1682496 w 4336801"/>
                  <a:gd name="connsiteY39" fmla="*/ 2560989 h 2817021"/>
                  <a:gd name="connsiteX40" fmla="*/ 1837944 w 4336801"/>
                  <a:gd name="connsiteY40" fmla="*/ 2131221 h 2817021"/>
                  <a:gd name="connsiteX41" fmla="*/ 2386584 w 4336801"/>
                  <a:gd name="connsiteY41" fmla="*/ 1747173 h 2817021"/>
                  <a:gd name="connsiteX42" fmla="*/ 3858768 w 4336801"/>
                  <a:gd name="connsiteY42" fmla="*/ 1774605 h 2817021"/>
                  <a:gd name="connsiteX43" fmla="*/ 4334256 w 4336801"/>
                  <a:gd name="connsiteY43" fmla="*/ 595029 h 2817021"/>
                  <a:gd name="connsiteX44" fmla="*/ 3995928 w 4336801"/>
                  <a:gd name="connsiteY44" fmla="*/ 64677 h 2817021"/>
                  <a:gd name="connsiteX45" fmla="*/ 2962656 w 4336801"/>
                  <a:gd name="connsiteY45" fmla="*/ 18957 h 2817021"/>
                  <a:gd name="connsiteX46" fmla="*/ 2697480 w 4336801"/>
                  <a:gd name="connsiteY46" fmla="*/ 156117 h 2817021"/>
                  <a:gd name="connsiteX47" fmla="*/ 2642616 w 4336801"/>
                  <a:gd name="connsiteY47" fmla="*/ 174405 h 2817021"/>
                  <a:gd name="connsiteX48" fmla="*/ 2578608 w 4336801"/>
                  <a:gd name="connsiteY48" fmla="*/ 210981 h 2817021"/>
                  <a:gd name="connsiteX49" fmla="*/ 2523744 w 4336801"/>
                  <a:gd name="connsiteY49" fmla="*/ 247557 h 2817021"/>
                  <a:gd name="connsiteX50" fmla="*/ 2496312 w 4336801"/>
                  <a:gd name="connsiteY50" fmla="*/ 265845 h 2817021"/>
                  <a:gd name="connsiteX51" fmla="*/ 2414016 w 4336801"/>
                  <a:gd name="connsiteY51" fmla="*/ 338997 h 2817021"/>
                  <a:gd name="connsiteX52" fmla="*/ 2395728 w 4336801"/>
                  <a:gd name="connsiteY52" fmla="*/ 366429 h 2817021"/>
                  <a:gd name="connsiteX53" fmla="*/ 2359152 w 4336801"/>
                  <a:gd name="connsiteY53" fmla="*/ 439581 h 2817021"/>
                  <a:gd name="connsiteX54" fmla="*/ 2340864 w 4336801"/>
                  <a:gd name="connsiteY54" fmla="*/ 512733 h 2817021"/>
                  <a:gd name="connsiteX55" fmla="*/ 2322576 w 4336801"/>
                  <a:gd name="connsiteY55" fmla="*/ 604173 h 2817021"/>
                  <a:gd name="connsiteX56" fmla="*/ 2267712 w 4336801"/>
                  <a:gd name="connsiteY56" fmla="*/ 659037 h 2817021"/>
                  <a:gd name="connsiteX57" fmla="*/ 2221992 w 4336801"/>
                  <a:gd name="connsiteY57" fmla="*/ 713901 h 2817021"/>
                  <a:gd name="connsiteX58" fmla="*/ 2167128 w 4336801"/>
                  <a:gd name="connsiteY58" fmla="*/ 759621 h 2817021"/>
                  <a:gd name="connsiteX59" fmla="*/ 2130552 w 4336801"/>
                  <a:gd name="connsiteY59" fmla="*/ 787053 h 2817021"/>
                  <a:gd name="connsiteX60" fmla="*/ 2029968 w 4336801"/>
                  <a:gd name="connsiteY60" fmla="*/ 832773 h 2817021"/>
                  <a:gd name="connsiteX61" fmla="*/ 1947672 w 4336801"/>
                  <a:gd name="connsiteY61" fmla="*/ 841917 h 2817021"/>
                  <a:gd name="connsiteX62" fmla="*/ 1728216 w 4336801"/>
                  <a:gd name="connsiteY62" fmla="*/ 860205 h 2817021"/>
                  <a:gd name="connsiteX63" fmla="*/ 1627632 w 4336801"/>
                  <a:gd name="connsiteY63" fmla="*/ 841917 h 2817021"/>
                  <a:gd name="connsiteX0" fmla="*/ 1627632 w 4336801"/>
                  <a:gd name="connsiteY0" fmla="*/ 841917 h 2817021"/>
                  <a:gd name="connsiteX1" fmla="*/ 1627632 w 4336801"/>
                  <a:gd name="connsiteY1" fmla="*/ 841917 h 2817021"/>
                  <a:gd name="connsiteX2" fmla="*/ 1316736 w 4336801"/>
                  <a:gd name="connsiteY2" fmla="*/ 860205 h 2817021"/>
                  <a:gd name="connsiteX3" fmla="*/ 914400 w 4336801"/>
                  <a:gd name="connsiteY3" fmla="*/ 878493 h 2817021"/>
                  <a:gd name="connsiteX4" fmla="*/ 813816 w 4336801"/>
                  <a:gd name="connsiteY4" fmla="*/ 887637 h 2817021"/>
                  <a:gd name="connsiteX5" fmla="*/ 731520 w 4336801"/>
                  <a:gd name="connsiteY5" fmla="*/ 896781 h 2817021"/>
                  <a:gd name="connsiteX6" fmla="*/ 457200 w 4336801"/>
                  <a:gd name="connsiteY6" fmla="*/ 924213 h 2817021"/>
                  <a:gd name="connsiteX7" fmla="*/ 347472 w 4336801"/>
                  <a:gd name="connsiteY7" fmla="*/ 942501 h 2817021"/>
                  <a:gd name="connsiteX8" fmla="*/ 320040 w 4336801"/>
                  <a:gd name="connsiteY8" fmla="*/ 951645 h 2817021"/>
                  <a:gd name="connsiteX9" fmla="*/ 283464 w 4336801"/>
                  <a:gd name="connsiteY9" fmla="*/ 960789 h 2817021"/>
                  <a:gd name="connsiteX10" fmla="*/ 219456 w 4336801"/>
                  <a:gd name="connsiteY10" fmla="*/ 979077 h 2817021"/>
                  <a:gd name="connsiteX11" fmla="*/ 146304 w 4336801"/>
                  <a:gd name="connsiteY11" fmla="*/ 997365 h 2817021"/>
                  <a:gd name="connsiteX12" fmla="*/ 82296 w 4336801"/>
                  <a:gd name="connsiteY12" fmla="*/ 1024797 h 2817021"/>
                  <a:gd name="connsiteX13" fmla="*/ 36576 w 4336801"/>
                  <a:gd name="connsiteY13" fmla="*/ 1244253 h 2817021"/>
                  <a:gd name="connsiteX14" fmla="*/ 0 w 4336801"/>
                  <a:gd name="connsiteY14" fmla="*/ 1390557 h 2817021"/>
                  <a:gd name="connsiteX15" fmla="*/ 9144 w 4336801"/>
                  <a:gd name="connsiteY15" fmla="*/ 1619157 h 2817021"/>
                  <a:gd name="connsiteX16" fmla="*/ 18288 w 4336801"/>
                  <a:gd name="connsiteY16" fmla="*/ 1701453 h 2817021"/>
                  <a:gd name="connsiteX17" fmla="*/ 27432 w 4336801"/>
                  <a:gd name="connsiteY17" fmla="*/ 1856901 h 2817021"/>
                  <a:gd name="connsiteX18" fmla="*/ 36576 w 4336801"/>
                  <a:gd name="connsiteY18" fmla="*/ 2195229 h 2817021"/>
                  <a:gd name="connsiteX19" fmla="*/ 54864 w 4336801"/>
                  <a:gd name="connsiteY19" fmla="*/ 2341533 h 2817021"/>
                  <a:gd name="connsiteX20" fmla="*/ 64008 w 4336801"/>
                  <a:gd name="connsiteY20" fmla="*/ 2378109 h 2817021"/>
                  <a:gd name="connsiteX21" fmla="*/ 91440 w 4336801"/>
                  <a:gd name="connsiteY21" fmla="*/ 2496981 h 2817021"/>
                  <a:gd name="connsiteX22" fmla="*/ 109728 w 4336801"/>
                  <a:gd name="connsiteY22" fmla="*/ 2524413 h 2817021"/>
                  <a:gd name="connsiteX23" fmla="*/ 118872 w 4336801"/>
                  <a:gd name="connsiteY23" fmla="*/ 2551845 h 2817021"/>
                  <a:gd name="connsiteX24" fmla="*/ 146304 w 4336801"/>
                  <a:gd name="connsiteY24" fmla="*/ 2579277 h 2817021"/>
                  <a:gd name="connsiteX25" fmla="*/ 164592 w 4336801"/>
                  <a:gd name="connsiteY25" fmla="*/ 2606709 h 2817021"/>
                  <a:gd name="connsiteX26" fmla="*/ 173736 w 4336801"/>
                  <a:gd name="connsiteY26" fmla="*/ 2634141 h 2817021"/>
                  <a:gd name="connsiteX27" fmla="*/ 265176 w 4336801"/>
                  <a:gd name="connsiteY27" fmla="*/ 2689005 h 2817021"/>
                  <a:gd name="connsiteX28" fmla="*/ 292608 w 4336801"/>
                  <a:gd name="connsiteY28" fmla="*/ 2707293 h 2817021"/>
                  <a:gd name="connsiteX29" fmla="*/ 347472 w 4336801"/>
                  <a:gd name="connsiteY29" fmla="*/ 2725581 h 2817021"/>
                  <a:gd name="connsiteX30" fmla="*/ 374904 w 4336801"/>
                  <a:gd name="connsiteY30" fmla="*/ 2734725 h 2817021"/>
                  <a:gd name="connsiteX31" fmla="*/ 475488 w 4336801"/>
                  <a:gd name="connsiteY31" fmla="*/ 2771301 h 2817021"/>
                  <a:gd name="connsiteX32" fmla="*/ 594360 w 4336801"/>
                  <a:gd name="connsiteY32" fmla="*/ 2807877 h 2817021"/>
                  <a:gd name="connsiteX33" fmla="*/ 676656 w 4336801"/>
                  <a:gd name="connsiteY33" fmla="*/ 2817021 h 2817021"/>
                  <a:gd name="connsiteX34" fmla="*/ 841248 w 4336801"/>
                  <a:gd name="connsiteY34" fmla="*/ 2798733 h 2817021"/>
                  <a:gd name="connsiteX35" fmla="*/ 923544 w 4336801"/>
                  <a:gd name="connsiteY35" fmla="*/ 2780445 h 2817021"/>
                  <a:gd name="connsiteX36" fmla="*/ 1124712 w 4336801"/>
                  <a:gd name="connsiteY36" fmla="*/ 2789589 h 2817021"/>
                  <a:gd name="connsiteX37" fmla="*/ 1335024 w 4336801"/>
                  <a:gd name="connsiteY37" fmla="*/ 2780445 h 2817021"/>
                  <a:gd name="connsiteX38" fmla="*/ 1682496 w 4336801"/>
                  <a:gd name="connsiteY38" fmla="*/ 2560989 h 2817021"/>
                  <a:gd name="connsiteX39" fmla="*/ 1837944 w 4336801"/>
                  <a:gd name="connsiteY39" fmla="*/ 2131221 h 2817021"/>
                  <a:gd name="connsiteX40" fmla="*/ 2386584 w 4336801"/>
                  <a:gd name="connsiteY40" fmla="*/ 1747173 h 2817021"/>
                  <a:gd name="connsiteX41" fmla="*/ 3858768 w 4336801"/>
                  <a:gd name="connsiteY41" fmla="*/ 1774605 h 2817021"/>
                  <a:gd name="connsiteX42" fmla="*/ 4334256 w 4336801"/>
                  <a:gd name="connsiteY42" fmla="*/ 595029 h 2817021"/>
                  <a:gd name="connsiteX43" fmla="*/ 3995928 w 4336801"/>
                  <a:gd name="connsiteY43" fmla="*/ 64677 h 2817021"/>
                  <a:gd name="connsiteX44" fmla="*/ 2962656 w 4336801"/>
                  <a:gd name="connsiteY44" fmla="*/ 18957 h 2817021"/>
                  <a:gd name="connsiteX45" fmla="*/ 2697480 w 4336801"/>
                  <a:gd name="connsiteY45" fmla="*/ 156117 h 2817021"/>
                  <a:gd name="connsiteX46" fmla="*/ 2642616 w 4336801"/>
                  <a:gd name="connsiteY46" fmla="*/ 174405 h 2817021"/>
                  <a:gd name="connsiteX47" fmla="*/ 2578608 w 4336801"/>
                  <a:gd name="connsiteY47" fmla="*/ 210981 h 2817021"/>
                  <a:gd name="connsiteX48" fmla="*/ 2523744 w 4336801"/>
                  <a:gd name="connsiteY48" fmla="*/ 247557 h 2817021"/>
                  <a:gd name="connsiteX49" fmla="*/ 2496312 w 4336801"/>
                  <a:gd name="connsiteY49" fmla="*/ 265845 h 2817021"/>
                  <a:gd name="connsiteX50" fmla="*/ 2414016 w 4336801"/>
                  <a:gd name="connsiteY50" fmla="*/ 338997 h 2817021"/>
                  <a:gd name="connsiteX51" fmla="*/ 2395728 w 4336801"/>
                  <a:gd name="connsiteY51" fmla="*/ 366429 h 2817021"/>
                  <a:gd name="connsiteX52" fmla="*/ 2359152 w 4336801"/>
                  <a:gd name="connsiteY52" fmla="*/ 439581 h 2817021"/>
                  <a:gd name="connsiteX53" fmla="*/ 2340864 w 4336801"/>
                  <a:gd name="connsiteY53" fmla="*/ 512733 h 2817021"/>
                  <a:gd name="connsiteX54" fmla="*/ 2322576 w 4336801"/>
                  <a:gd name="connsiteY54" fmla="*/ 604173 h 2817021"/>
                  <a:gd name="connsiteX55" fmla="*/ 2267712 w 4336801"/>
                  <a:gd name="connsiteY55" fmla="*/ 659037 h 2817021"/>
                  <a:gd name="connsiteX56" fmla="*/ 2221992 w 4336801"/>
                  <a:gd name="connsiteY56" fmla="*/ 713901 h 2817021"/>
                  <a:gd name="connsiteX57" fmla="*/ 2167128 w 4336801"/>
                  <a:gd name="connsiteY57" fmla="*/ 759621 h 2817021"/>
                  <a:gd name="connsiteX58" fmla="*/ 2130552 w 4336801"/>
                  <a:gd name="connsiteY58" fmla="*/ 787053 h 2817021"/>
                  <a:gd name="connsiteX59" fmla="*/ 2029968 w 4336801"/>
                  <a:gd name="connsiteY59" fmla="*/ 832773 h 2817021"/>
                  <a:gd name="connsiteX60" fmla="*/ 1947672 w 4336801"/>
                  <a:gd name="connsiteY60" fmla="*/ 841917 h 2817021"/>
                  <a:gd name="connsiteX61" fmla="*/ 1728216 w 4336801"/>
                  <a:gd name="connsiteY61" fmla="*/ 860205 h 2817021"/>
                  <a:gd name="connsiteX62" fmla="*/ 1627632 w 4336801"/>
                  <a:gd name="connsiteY62" fmla="*/ 841917 h 2817021"/>
                  <a:gd name="connsiteX0" fmla="*/ 1627632 w 4336801"/>
                  <a:gd name="connsiteY0" fmla="*/ 841917 h 2817021"/>
                  <a:gd name="connsiteX1" fmla="*/ 1627632 w 4336801"/>
                  <a:gd name="connsiteY1" fmla="*/ 841917 h 2817021"/>
                  <a:gd name="connsiteX2" fmla="*/ 1316736 w 4336801"/>
                  <a:gd name="connsiteY2" fmla="*/ 860205 h 2817021"/>
                  <a:gd name="connsiteX3" fmla="*/ 914400 w 4336801"/>
                  <a:gd name="connsiteY3" fmla="*/ 878493 h 2817021"/>
                  <a:gd name="connsiteX4" fmla="*/ 813816 w 4336801"/>
                  <a:gd name="connsiteY4" fmla="*/ 887637 h 2817021"/>
                  <a:gd name="connsiteX5" fmla="*/ 731520 w 4336801"/>
                  <a:gd name="connsiteY5" fmla="*/ 896781 h 2817021"/>
                  <a:gd name="connsiteX6" fmla="*/ 457200 w 4336801"/>
                  <a:gd name="connsiteY6" fmla="*/ 924213 h 2817021"/>
                  <a:gd name="connsiteX7" fmla="*/ 347472 w 4336801"/>
                  <a:gd name="connsiteY7" fmla="*/ 942501 h 2817021"/>
                  <a:gd name="connsiteX8" fmla="*/ 320040 w 4336801"/>
                  <a:gd name="connsiteY8" fmla="*/ 951645 h 2817021"/>
                  <a:gd name="connsiteX9" fmla="*/ 283464 w 4336801"/>
                  <a:gd name="connsiteY9" fmla="*/ 960789 h 2817021"/>
                  <a:gd name="connsiteX10" fmla="*/ 219456 w 4336801"/>
                  <a:gd name="connsiteY10" fmla="*/ 979077 h 2817021"/>
                  <a:gd name="connsiteX11" fmla="*/ 146304 w 4336801"/>
                  <a:gd name="connsiteY11" fmla="*/ 997365 h 2817021"/>
                  <a:gd name="connsiteX12" fmla="*/ 82296 w 4336801"/>
                  <a:gd name="connsiteY12" fmla="*/ 1024797 h 2817021"/>
                  <a:gd name="connsiteX13" fmla="*/ 36576 w 4336801"/>
                  <a:gd name="connsiteY13" fmla="*/ 1244253 h 2817021"/>
                  <a:gd name="connsiteX14" fmla="*/ 0 w 4336801"/>
                  <a:gd name="connsiteY14" fmla="*/ 1390557 h 2817021"/>
                  <a:gd name="connsiteX15" fmla="*/ 9144 w 4336801"/>
                  <a:gd name="connsiteY15" fmla="*/ 1619157 h 2817021"/>
                  <a:gd name="connsiteX16" fmla="*/ 18288 w 4336801"/>
                  <a:gd name="connsiteY16" fmla="*/ 1701453 h 2817021"/>
                  <a:gd name="connsiteX17" fmla="*/ 27432 w 4336801"/>
                  <a:gd name="connsiteY17" fmla="*/ 1856901 h 2817021"/>
                  <a:gd name="connsiteX18" fmla="*/ 36576 w 4336801"/>
                  <a:gd name="connsiteY18" fmla="*/ 2195229 h 2817021"/>
                  <a:gd name="connsiteX19" fmla="*/ 54864 w 4336801"/>
                  <a:gd name="connsiteY19" fmla="*/ 2341533 h 2817021"/>
                  <a:gd name="connsiteX20" fmla="*/ 64008 w 4336801"/>
                  <a:gd name="connsiteY20" fmla="*/ 2378109 h 2817021"/>
                  <a:gd name="connsiteX21" fmla="*/ 91440 w 4336801"/>
                  <a:gd name="connsiteY21" fmla="*/ 2496981 h 2817021"/>
                  <a:gd name="connsiteX22" fmla="*/ 109728 w 4336801"/>
                  <a:gd name="connsiteY22" fmla="*/ 2524413 h 2817021"/>
                  <a:gd name="connsiteX23" fmla="*/ 118872 w 4336801"/>
                  <a:gd name="connsiteY23" fmla="*/ 2551845 h 2817021"/>
                  <a:gd name="connsiteX24" fmla="*/ 146304 w 4336801"/>
                  <a:gd name="connsiteY24" fmla="*/ 2579277 h 2817021"/>
                  <a:gd name="connsiteX25" fmla="*/ 164592 w 4336801"/>
                  <a:gd name="connsiteY25" fmla="*/ 2606709 h 2817021"/>
                  <a:gd name="connsiteX26" fmla="*/ 173736 w 4336801"/>
                  <a:gd name="connsiteY26" fmla="*/ 2634141 h 2817021"/>
                  <a:gd name="connsiteX27" fmla="*/ 265176 w 4336801"/>
                  <a:gd name="connsiteY27" fmla="*/ 2689005 h 2817021"/>
                  <a:gd name="connsiteX28" fmla="*/ 292608 w 4336801"/>
                  <a:gd name="connsiteY28" fmla="*/ 2707293 h 2817021"/>
                  <a:gd name="connsiteX29" fmla="*/ 347472 w 4336801"/>
                  <a:gd name="connsiteY29" fmla="*/ 2725581 h 2817021"/>
                  <a:gd name="connsiteX30" fmla="*/ 374904 w 4336801"/>
                  <a:gd name="connsiteY30" fmla="*/ 2734725 h 2817021"/>
                  <a:gd name="connsiteX31" fmla="*/ 475488 w 4336801"/>
                  <a:gd name="connsiteY31" fmla="*/ 2771301 h 2817021"/>
                  <a:gd name="connsiteX32" fmla="*/ 594360 w 4336801"/>
                  <a:gd name="connsiteY32" fmla="*/ 2807877 h 2817021"/>
                  <a:gd name="connsiteX33" fmla="*/ 676656 w 4336801"/>
                  <a:gd name="connsiteY33" fmla="*/ 2817021 h 2817021"/>
                  <a:gd name="connsiteX34" fmla="*/ 841248 w 4336801"/>
                  <a:gd name="connsiteY34" fmla="*/ 2798733 h 2817021"/>
                  <a:gd name="connsiteX35" fmla="*/ 923544 w 4336801"/>
                  <a:gd name="connsiteY35" fmla="*/ 2780445 h 2817021"/>
                  <a:gd name="connsiteX36" fmla="*/ 1335024 w 4336801"/>
                  <a:gd name="connsiteY36" fmla="*/ 2780445 h 2817021"/>
                  <a:gd name="connsiteX37" fmla="*/ 1682496 w 4336801"/>
                  <a:gd name="connsiteY37" fmla="*/ 2560989 h 2817021"/>
                  <a:gd name="connsiteX38" fmla="*/ 1837944 w 4336801"/>
                  <a:gd name="connsiteY38" fmla="*/ 2131221 h 2817021"/>
                  <a:gd name="connsiteX39" fmla="*/ 2386584 w 4336801"/>
                  <a:gd name="connsiteY39" fmla="*/ 1747173 h 2817021"/>
                  <a:gd name="connsiteX40" fmla="*/ 3858768 w 4336801"/>
                  <a:gd name="connsiteY40" fmla="*/ 1774605 h 2817021"/>
                  <a:gd name="connsiteX41" fmla="*/ 4334256 w 4336801"/>
                  <a:gd name="connsiteY41" fmla="*/ 595029 h 2817021"/>
                  <a:gd name="connsiteX42" fmla="*/ 3995928 w 4336801"/>
                  <a:gd name="connsiteY42" fmla="*/ 64677 h 2817021"/>
                  <a:gd name="connsiteX43" fmla="*/ 2962656 w 4336801"/>
                  <a:gd name="connsiteY43" fmla="*/ 18957 h 2817021"/>
                  <a:gd name="connsiteX44" fmla="*/ 2697480 w 4336801"/>
                  <a:gd name="connsiteY44" fmla="*/ 156117 h 2817021"/>
                  <a:gd name="connsiteX45" fmla="*/ 2642616 w 4336801"/>
                  <a:gd name="connsiteY45" fmla="*/ 174405 h 2817021"/>
                  <a:gd name="connsiteX46" fmla="*/ 2578608 w 4336801"/>
                  <a:gd name="connsiteY46" fmla="*/ 210981 h 2817021"/>
                  <a:gd name="connsiteX47" fmla="*/ 2523744 w 4336801"/>
                  <a:gd name="connsiteY47" fmla="*/ 247557 h 2817021"/>
                  <a:gd name="connsiteX48" fmla="*/ 2496312 w 4336801"/>
                  <a:gd name="connsiteY48" fmla="*/ 265845 h 2817021"/>
                  <a:gd name="connsiteX49" fmla="*/ 2414016 w 4336801"/>
                  <a:gd name="connsiteY49" fmla="*/ 338997 h 2817021"/>
                  <a:gd name="connsiteX50" fmla="*/ 2395728 w 4336801"/>
                  <a:gd name="connsiteY50" fmla="*/ 366429 h 2817021"/>
                  <a:gd name="connsiteX51" fmla="*/ 2359152 w 4336801"/>
                  <a:gd name="connsiteY51" fmla="*/ 439581 h 2817021"/>
                  <a:gd name="connsiteX52" fmla="*/ 2340864 w 4336801"/>
                  <a:gd name="connsiteY52" fmla="*/ 512733 h 2817021"/>
                  <a:gd name="connsiteX53" fmla="*/ 2322576 w 4336801"/>
                  <a:gd name="connsiteY53" fmla="*/ 604173 h 2817021"/>
                  <a:gd name="connsiteX54" fmla="*/ 2267712 w 4336801"/>
                  <a:gd name="connsiteY54" fmla="*/ 659037 h 2817021"/>
                  <a:gd name="connsiteX55" fmla="*/ 2221992 w 4336801"/>
                  <a:gd name="connsiteY55" fmla="*/ 713901 h 2817021"/>
                  <a:gd name="connsiteX56" fmla="*/ 2167128 w 4336801"/>
                  <a:gd name="connsiteY56" fmla="*/ 759621 h 2817021"/>
                  <a:gd name="connsiteX57" fmla="*/ 2130552 w 4336801"/>
                  <a:gd name="connsiteY57" fmla="*/ 787053 h 2817021"/>
                  <a:gd name="connsiteX58" fmla="*/ 2029968 w 4336801"/>
                  <a:gd name="connsiteY58" fmla="*/ 832773 h 2817021"/>
                  <a:gd name="connsiteX59" fmla="*/ 1947672 w 4336801"/>
                  <a:gd name="connsiteY59" fmla="*/ 841917 h 2817021"/>
                  <a:gd name="connsiteX60" fmla="*/ 1728216 w 4336801"/>
                  <a:gd name="connsiteY60" fmla="*/ 860205 h 2817021"/>
                  <a:gd name="connsiteX61" fmla="*/ 1627632 w 4336801"/>
                  <a:gd name="connsiteY61" fmla="*/ 841917 h 2817021"/>
                  <a:gd name="connsiteX0" fmla="*/ 1627632 w 4336801"/>
                  <a:gd name="connsiteY0" fmla="*/ 841917 h 2817021"/>
                  <a:gd name="connsiteX1" fmla="*/ 1627632 w 4336801"/>
                  <a:gd name="connsiteY1" fmla="*/ 841917 h 2817021"/>
                  <a:gd name="connsiteX2" fmla="*/ 1316736 w 4336801"/>
                  <a:gd name="connsiteY2" fmla="*/ 860205 h 2817021"/>
                  <a:gd name="connsiteX3" fmla="*/ 914400 w 4336801"/>
                  <a:gd name="connsiteY3" fmla="*/ 878493 h 2817021"/>
                  <a:gd name="connsiteX4" fmla="*/ 813816 w 4336801"/>
                  <a:gd name="connsiteY4" fmla="*/ 887637 h 2817021"/>
                  <a:gd name="connsiteX5" fmla="*/ 731520 w 4336801"/>
                  <a:gd name="connsiteY5" fmla="*/ 896781 h 2817021"/>
                  <a:gd name="connsiteX6" fmla="*/ 457200 w 4336801"/>
                  <a:gd name="connsiteY6" fmla="*/ 924213 h 2817021"/>
                  <a:gd name="connsiteX7" fmla="*/ 347472 w 4336801"/>
                  <a:gd name="connsiteY7" fmla="*/ 942501 h 2817021"/>
                  <a:gd name="connsiteX8" fmla="*/ 320040 w 4336801"/>
                  <a:gd name="connsiteY8" fmla="*/ 951645 h 2817021"/>
                  <a:gd name="connsiteX9" fmla="*/ 283464 w 4336801"/>
                  <a:gd name="connsiteY9" fmla="*/ 960789 h 2817021"/>
                  <a:gd name="connsiteX10" fmla="*/ 219456 w 4336801"/>
                  <a:gd name="connsiteY10" fmla="*/ 979077 h 2817021"/>
                  <a:gd name="connsiteX11" fmla="*/ 146304 w 4336801"/>
                  <a:gd name="connsiteY11" fmla="*/ 997365 h 2817021"/>
                  <a:gd name="connsiteX12" fmla="*/ 82296 w 4336801"/>
                  <a:gd name="connsiteY12" fmla="*/ 1024797 h 2817021"/>
                  <a:gd name="connsiteX13" fmla="*/ 36576 w 4336801"/>
                  <a:gd name="connsiteY13" fmla="*/ 1244253 h 2817021"/>
                  <a:gd name="connsiteX14" fmla="*/ 0 w 4336801"/>
                  <a:gd name="connsiteY14" fmla="*/ 1390557 h 2817021"/>
                  <a:gd name="connsiteX15" fmla="*/ 9144 w 4336801"/>
                  <a:gd name="connsiteY15" fmla="*/ 1619157 h 2817021"/>
                  <a:gd name="connsiteX16" fmla="*/ 18288 w 4336801"/>
                  <a:gd name="connsiteY16" fmla="*/ 1701453 h 2817021"/>
                  <a:gd name="connsiteX17" fmla="*/ 27432 w 4336801"/>
                  <a:gd name="connsiteY17" fmla="*/ 1856901 h 2817021"/>
                  <a:gd name="connsiteX18" fmla="*/ 36576 w 4336801"/>
                  <a:gd name="connsiteY18" fmla="*/ 2195229 h 2817021"/>
                  <a:gd name="connsiteX19" fmla="*/ 54864 w 4336801"/>
                  <a:gd name="connsiteY19" fmla="*/ 2341533 h 2817021"/>
                  <a:gd name="connsiteX20" fmla="*/ 64008 w 4336801"/>
                  <a:gd name="connsiteY20" fmla="*/ 2378109 h 2817021"/>
                  <a:gd name="connsiteX21" fmla="*/ 91440 w 4336801"/>
                  <a:gd name="connsiteY21" fmla="*/ 2496981 h 2817021"/>
                  <a:gd name="connsiteX22" fmla="*/ 109728 w 4336801"/>
                  <a:gd name="connsiteY22" fmla="*/ 2524413 h 2817021"/>
                  <a:gd name="connsiteX23" fmla="*/ 118872 w 4336801"/>
                  <a:gd name="connsiteY23" fmla="*/ 2551845 h 2817021"/>
                  <a:gd name="connsiteX24" fmla="*/ 146304 w 4336801"/>
                  <a:gd name="connsiteY24" fmla="*/ 2579277 h 2817021"/>
                  <a:gd name="connsiteX25" fmla="*/ 164592 w 4336801"/>
                  <a:gd name="connsiteY25" fmla="*/ 2606709 h 2817021"/>
                  <a:gd name="connsiteX26" fmla="*/ 173736 w 4336801"/>
                  <a:gd name="connsiteY26" fmla="*/ 2634141 h 2817021"/>
                  <a:gd name="connsiteX27" fmla="*/ 265176 w 4336801"/>
                  <a:gd name="connsiteY27" fmla="*/ 2689005 h 2817021"/>
                  <a:gd name="connsiteX28" fmla="*/ 292608 w 4336801"/>
                  <a:gd name="connsiteY28" fmla="*/ 2707293 h 2817021"/>
                  <a:gd name="connsiteX29" fmla="*/ 347472 w 4336801"/>
                  <a:gd name="connsiteY29" fmla="*/ 2725581 h 2817021"/>
                  <a:gd name="connsiteX30" fmla="*/ 374904 w 4336801"/>
                  <a:gd name="connsiteY30" fmla="*/ 2734725 h 2817021"/>
                  <a:gd name="connsiteX31" fmla="*/ 475488 w 4336801"/>
                  <a:gd name="connsiteY31" fmla="*/ 2771301 h 2817021"/>
                  <a:gd name="connsiteX32" fmla="*/ 594360 w 4336801"/>
                  <a:gd name="connsiteY32" fmla="*/ 2807877 h 2817021"/>
                  <a:gd name="connsiteX33" fmla="*/ 676656 w 4336801"/>
                  <a:gd name="connsiteY33" fmla="*/ 2817021 h 2817021"/>
                  <a:gd name="connsiteX34" fmla="*/ 841248 w 4336801"/>
                  <a:gd name="connsiteY34" fmla="*/ 2798733 h 2817021"/>
                  <a:gd name="connsiteX35" fmla="*/ 1335024 w 4336801"/>
                  <a:gd name="connsiteY35" fmla="*/ 2780445 h 2817021"/>
                  <a:gd name="connsiteX36" fmla="*/ 1682496 w 4336801"/>
                  <a:gd name="connsiteY36" fmla="*/ 2560989 h 2817021"/>
                  <a:gd name="connsiteX37" fmla="*/ 1837944 w 4336801"/>
                  <a:gd name="connsiteY37" fmla="*/ 2131221 h 2817021"/>
                  <a:gd name="connsiteX38" fmla="*/ 2386584 w 4336801"/>
                  <a:gd name="connsiteY38" fmla="*/ 1747173 h 2817021"/>
                  <a:gd name="connsiteX39" fmla="*/ 3858768 w 4336801"/>
                  <a:gd name="connsiteY39" fmla="*/ 1774605 h 2817021"/>
                  <a:gd name="connsiteX40" fmla="*/ 4334256 w 4336801"/>
                  <a:gd name="connsiteY40" fmla="*/ 595029 h 2817021"/>
                  <a:gd name="connsiteX41" fmla="*/ 3995928 w 4336801"/>
                  <a:gd name="connsiteY41" fmla="*/ 64677 h 2817021"/>
                  <a:gd name="connsiteX42" fmla="*/ 2962656 w 4336801"/>
                  <a:gd name="connsiteY42" fmla="*/ 18957 h 2817021"/>
                  <a:gd name="connsiteX43" fmla="*/ 2697480 w 4336801"/>
                  <a:gd name="connsiteY43" fmla="*/ 156117 h 2817021"/>
                  <a:gd name="connsiteX44" fmla="*/ 2642616 w 4336801"/>
                  <a:gd name="connsiteY44" fmla="*/ 174405 h 2817021"/>
                  <a:gd name="connsiteX45" fmla="*/ 2578608 w 4336801"/>
                  <a:gd name="connsiteY45" fmla="*/ 210981 h 2817021"/>
                  <a:gd name="connsiteX46" fmla="*/ 2523744 w 4336801"/>
                  <a:gd name="connsiteY46" fmla="*/ 247557 h 2817021"/>
                  <a:gd name="connsiteX47" fmla="*/ 2496312 w 4336801"/>
                  <a:gd name="connsiteY47" fmla="*/ 265845 h 2817021"/>
                  <a:gd name="connsiteX48" fmla="*/ 2414016 w 4336801"/>
                  <a:gd name="connsiteY48" fmla="*/ 338997 h 2817021"/>
                  <a:gd name="connsiteX49" fmla="*/ 2395728 w 4336801"/>
                  <a:gd name="connsiteY49" fmla="*/ 366429 h 2817021"/>
                  <a:gd name="connsiteX50" fmla="*/ 2359152 w 4336801"/>
                  <a:gd name="connsiteY50" fmla="*/ 439581 h 2817021"/>
                  <a:gd name="connsiteX51" fmla="*/ 2340864 w 4336801"/>
                  <a:gd name="connsiteY51" fmla="*/ 512733 h 2817021"/>
                  <a:gd name="connsiteX52" fmla="*/ 2322576 w 4336801"/>
                  <a:gd name="connsiteY52" fmla="*/ 604173 h 2817021"/>
                  <a:gd name="connsiteX53" fmla="*/ 2267712 w 4336801"/>
                  <a:gd name="connsiteY53" fmla="*/ 659037 h 2817021"/>
                  <a:gd name="connsiteX54" fmla="*/ 2221992 w 4336801"/>
                  <a:gd name="connsiteY54" fmla="*/ 713901 h 2817021"/>
                  <a:gd name="connsiteX55" fmla="*/ 2167128 w 4336801"/>
                  <a:gd name="connsiteY55" fmla="*/ 759621 h 2817021"/>
                  <a:gd name="connsiteX56" fmla="*/ 2130552 w 4336801"/>
                  <a:gd name="connsiteY56" fmla="*/ 787053 h 2817021"/>
                  <a:gd name="connsiteX57" fmla="*/ 2029968 w 4336801"/>
                  <a:gd name="connsiteY57" fmla="*/ 832773 h 2817021"/>
                  <a:gd name="connsiteX58" fmla="*/ 1947672 w 4336801"/>
                  <a:gd name="connsiteY58" fmla="*/ 841917 h 2817021"/>
                  <a:gd name="connsiteX59" fmla="*/ 1728216 w 4336801"/>
                  <a:gd name="connsiteY59" fmla="*/ 860205 h 2817021"/>
                  <a:gd name="connsiteX60" fmla="*/ 1627632 w 4336801"/>
                  <a:gd name="connsiteY60" fmla="*/ 841917 h 2817021"/>
                  <a:gd name="connsiteX0" fmla="*/ 1627632 w 4336801"/>
                  <a:gd name="connsiteY0" fmla="*/ 841917 h 2817021"/>
                  <a:gd name="connsiteX1" fmla="*/ 1627632 w 4336801"/>
                  <a:gd name="connsiteY1" fmla="*/ 841917 h 2817021"/>
                  <a:gd name="connsiteX2" fmla="*/ 1316736 w 4336801"/>
                  <a:gd name="connsiteY2" fmla="*/ 860205 h 2817021"/>
                  <a:gd name="connsiteX3" fmla="*/ 914400 w 4336801"/>
                  <a:gd name="connsiteY3" fmla="*/ 878493 h 2817021"/>
                  <a:gd name="connsiteX4" fmla="*/ 813816 w 4336801"/>
                  <a:gd name="connsiteY4" fmla="*/ 887637 h 2817021"/>
                  <a:gd name="connsiteX5" fmla="*/ 731520 w 4336801"/>
                  <a:gd name="connsiteY5" fmla="*/ 896781 h 2817021"/>
                  <a:gd name="connsiteX6" fmla="*/ 457200 w 4336801"/>
                  <a:gd name="connsiteY6" fmla="*/ 924213 h 2817021"/>
                  <a:gd name="connsiteX7" fmla="*/ 347472 w 4336801"/>
                  <a:gd name="connsiteY7" fmla="*/ 942501 h 2817021"/>
                  <a:gd name="connsiteX8" fmla="*/ 320040 w 4336801"/>
                  <a:gd name="connsiteY8" fmla="*/ 951645 h 2817021"/>
                  <a:gd name="connsiteX9" fmla="*/ 283464 w 4336801"/>
                  <a:gd name="connsiteY9" fmla="*/ 960789 h 2817021"/>
                  <a:gd name="connsiteX10" fmla="*/ 219456 w 4336801"/>
                  <a:gd name="connsiteY10" fmla="*/ 979077 h 2817021"/>
                  <a:gd name="connsiteX11" fmla="*/ 146304 w 4336801"/>
                  <a:gd name="connsiteY11" fmla="*/ 997365 h 2817021"/>
                  <a:gd name="connsiteX12" fmla="*/ 82296 w 4336801"/>
                  <a:gd name="connsiteY12" fmla="*/ 1024797 h 2817021"/>
                  <a:gd name="connsiteX13" fmla="*/ 36576 w 4336801"/>
                  <a:gd name="connsiteY13" fmla="*/ 1244253 h 2817021"/>
                  <a:gd name="connsiteX14" fmla="*/ 0 w 4336801"/>
                  <a:gd name="connsiteY14" fmla="*/ 1390557 h 2817021"/>
                  <a:gd name="connsiteX15" fmla="*/ 9144 w 4336801"/>
                  <a:gd name="connsiteY15" fmla="*/ 1619157 h 2817021"/>
                  <a:gd name="connsiteX16" fmla="*/ 18288 w 4336801"/>
                  <a:gd name="connsiteY16" fmla="*/ 1701453 h 2817021"/>
                  <a:gd name="connsiteX17" fmla="*/ 27432 w 4336801"/>
                  <a:gd name="connsiteY17" fmla="*/ 1856901 h 2817021"/>
                  <a:gd name="connsiteX18" fmla="*/ 36576 w 4336801"/>
                  <a:gd name="connsiteY18" fmla="*/ 2195229 h 2817021"/>
                  <a:gd name="connsiteX19" fmla="*/ 54864 w 4336801"/>
                  <a:gd name="connsiteY19" fmla="*/ 2341533 h 2817021"/>
                  <a:gd name="connsiteX20" fmla="*/ 64008 w 4336801"/>
                  <a:gd name="connsiteY20" fmla="*/ 2378109 h 2817021"/>
                  <a:gd name="connsiteX21" fmla="*/ 91440 w 4336801"/>
                  <a:gd name="connsiteY21" fmla="*/ 2496981 h 2817021"/>
                  <a:gd name="connsiteX22" fmla="*/ 109728 w 4336801"/>
                  <a:gd name="connsiteY22" fmla="*/ 2524413 h 2817021"/>
                  <a:gd name="connsiteX23" fmla="*/ 118872 w 4336801"/>
                  <a:gd name="connsiteY23" fmla="*/ 2551845 h 2817021"/>
                  <a:gd name="connsiteX24" fmla="*/ 146304 w 4336801"/>
                  <a:gd name="connsiteY24" fmla="*/ 2579277 h 2817021"/>
                  <a:gd name="connsiteX25" fmla="*/ 164592 w 4336801"/>
                  <a:gd name="connsiteY25" fmla="*/ 2606709 h 2817021"/>
                  <a:gd name="connsiteX26" fmla="*/ 173736 w 4336801"/>
                  <a:gd name="connsiteY26" fmla="*/ 2634141 h 2817021"/>
                  <a:gd name="connsiteX27" fmla="*/ 265176 w 4336801"/>
                  <a:gd name="connsiteY27" fmla="*/ 2689005 h 2817021"/>
                  <a:gd name="connsiteX28" fmla="*/ 292608 w 4336801"/>
                  <a:gd name="connsiteY28" fmla="*/ 2707293 h 2817021"/>
                  <a:gd name="connsiteX29" fmla="*/ 347472 w 4336801"/>
                  <a:gd name="connsiteY29" fmla="*/ 2725581 h 2817021"/>
                  <a:gd name="connsiteX30" fmla="*/ 374904 w 4336801"/>
                  <a:gd name="connsiteY30" fmla="*/ 2734725 h 2817021"/>
                  <a:gd name="connsiteX31" fmla="*/ 475488 w 4336801"/>
                  <a:gd name="connsiteY31" fmla="*/ 2771301 h 2817021"/>
                  <a:gd name="connsiteX32" fmla="*/ 594360 w 4336801"/>
                  <a:gd name="connsiteY32" fmla="*/ 2807877 h 2817021"/>
                  <a:gd name="connsiteX33" fmla="*/ 676656 w 4336801"/>
                  <a:gd name="connsiteY33" fmla="*/ 2817021 h 2817021"/>
                  <a:gd name="connsiteX34" fmla="*/ 1335024 w 4336801"/>
                  <a:gd name="connsiteY34" fmla="*/ 2780445 h 2817021"/>
                  <a:gd name="connsiteX35" fmla="*/ 1682496 w 4336801"/>
                  <a:gd name="connsiteY35" fmla="*/ 2560989 h 2817021"/>
                  <a:gd name="connsiteX36" fmla="*/ 1837944 w 4336801"/>
                  <a:gd name="connsiteY36" fmla="*/ 2131221 h 2817021"/>
                  <a:gd name="connsiteX37" fmla="*/ 2386584 w 4336801"/>
                  <a:gd name="connsiteY37" fmla="*/ 1747173 h 2817021"/>
                  <a:gd name="connsiteX38" fmla="*/ 3858768 w 4336801"/>
                  <a:gd name="connsiteY38" fmla="*/ 1774605 h 2817021"/>
                  <a:gd name="connsiteX39" fmla="*/ 4334256 w 4336801"/>
                  <a:gd name="connsiteY39" fmla="*/ 595029 h 2817021"/>
                  <a:gd name="connsiteX40" fmla="*/ 3995928 w 4336801"/>
                  <a:gd name="connsiteY40" fmla="*/ 64677 h 2817021"/>
                  <a:gd name="connsiteX41" fmla="*/ 2962656 w 4336801"/>
                  <a:gd name="connsiteY41" fmla="*/ 18957 h 2817021"/>
                  <a:gd name="connsiteX42" fmla="*/ 2697480 w 4336801"/>
                  <a:gd name="connsiteY42" fmla="*/ 156117 h 2817021"/>
                  <a:gd name="connsiteX43" fmla="*/ 2642616 w 4336801"/>
                  <a:gd name="connsiteY43" fmla="*/ 174405 h 2817021"/>
                  <a:gd name="connsiteX44" fmla="*/ 2578608 w 4336801"/>
                  <a:gd name="connsiteY44" fmla="*/ 210981 h 2817021"/>
                  <a:gd name="connsiteX45" fmla="*/ 2523744 w 4336801"/>
                  <a:gd name="connsiteY45" fmla="*/ 247557 h 2817021"/>
                  <a:gd name="connsiteX46" fmla="*/ 2496312 w 4336801"/>
                  <a:gd name="connsiteY46" fmla="*/ 265845 h 2817021"/>
                  <a:gd name="connsiteX47" fmla="*/ 2414016 w 4336801"/>
                  <a:gd name="connsiteY47" fmla="*/ 338997 h 2817021"/>
                  <a:gd name="connsiteX48" fmla="*/ 2395728 w 4336801"/>
                  <a:gd name="connsiteY48" fmla="*/ 366429 h 2817021"/>
                  <a:gd name="connsiteX49" fmla="*/ 2359152 w 4336801"/>
                  <a:gd name="connsiteY49" fmla="*/ 439581 h 2817021"/>
                  <a:gd name="connsiteX50" fmla="*/ 2340864 w 4336801"/>
                  <a:gd name="connsiteY50" fmla="*/ 512733 h 2817021"/>
                  <a:gd name="connsiteX51" fmla="*/ 2322576 w 4336801"/>
                  <a:gd name="connsiteY51" fmla="*/ 604173 h 2817021"/>
                  <a:gd name="connsiteX52" fmla="*/ 2267712 w 4336801"/>
                  <a:gd name="connsiteY52" fmla="*/ 659037 h 2817021"/>
                  <a:gd name="connsiteX53" fmla="*/ 2221992 w 4336801"/>
                  <a:gd name="connsiteY53" fmla="*/ 713901 h 2817021"/>
                  <a:gd name="connsiteX54" fmla="*/ 2167128 w 4336801"/>
                  <a:gd name="connsiteY54" fmla="*/ 759621 h 2817021"/>
                  <a:gd name="connsiteX55" fmla="*/ 2130552 w 4336801"/>
                  <a:gd name="connsiteY55" fmla="*/ 787053 h 2817021"/>
                  <a:gd name="connsiteX56" fmla="*/ 2029968 w 4336801"/>
                  <a:gd name="connsiteY56" fmla="*/ 832773 h 2817021"/>
                  <a:gd name="connsiteX57" fmla="*/ 1947672 w 4336801"/>
                  <a:gd name="connsiteY57" fmla="*/ 841917 h 2817021"/>
                  <a:gd name="connsiteX58" fmla="*/ 1728216 w 4336801"/>
                  <a:gd name="connsiteY58" fmla="*/ 860205 h 2817021"/>
                  <a:gd name="connsiteX59" fmla="*/ 1627632 w 4336801"/>
                  <a:gd name="connsiteY59" fmla="*/ 841917 h 2817021"/>
                  <a:gd name="connsiteX0" fmla="*/ 1627632 w 4336801"/>
                  <a:gd name="connsiteY0" fmla="*/ 841917 h 2810731"/>
                  <a:gd name="connsiteX1" fmla="*/ 1627632 w 4336801"/>
                  <a:gd name="connsiteY1" fmla="*/ 841917 h 2810731"/>
                  <a:gd name="connsiteX2" fmla="*/ 1316736 w 4336801"/>
                  <a:gd name="connsiteY2" fmla="*/ 860205 h 2810731"/>
                  <a:gd name="connsiteX3" fmla="*/ 914400 w 4336801"/>
                  <a:gd name="connsiteY3" fmla="*/ 878493 h 2810731"/>
                  <a:gd name="connsiteX4" fmla="*/ 813816 w 4336801"/>
                  <a:gd name="connsiteY4" fmla="*/ 887637 h 2810731"/>
                  <a:gd name="connsiteX5" fmla="*/ 731520 w 4336801"/>
                  <a:gd name="connsiteY5" fmla="*/ 896781 h 2810731"/>
                  <a:gd name="connsiteX6" fmla="*/ 457200 w 4336801"/>
                  <a:gd name="connsiteY6" fmla="*/ 924213 h 2810731"/>
                  <a:gd name="connsiteX7" fmla="*/ 347472 w 4336801"/>
                  <a:gd name="connsiteY7" fmla="*/ 942501 h 2810731"/>
                  <a:gd name="connsiteX8" fmla="*/ 320040 w 4336801"/>
                  <a:gd name="connsiteY8" fmla="*/ 951645 h 2810731"/>
                  <a:gd name="connsiteX9" fmla="*/ 283464 w 4336801"/>
                  <a:gd name="connsiteY9" fmla="*/ 960789 h 2810731"/>
                  <a:gd name="connsiteX10" fmla="*/ 219456 w 4336801"/>
                  <a:gd name="connsiteY10" fmla="*/ 979077 h 2810731"/>
                  <a:gd name="connsiteX11" fmla="*/ 146304 w 4336801"/>
                  <a:gd name="connsiteY11" fmla="*/ 997365 h 2810731"/>
                  <a:gd name="connsiteX12" fmla="*/ 82296 w 4336801"/>
                  <a:gd name="connsiteY12" fmla="*/ 1024797 h 2810731"/>
                  <a:gd name="connsiteX13" fmla="*/ 36576 w 4336801"/>
                  <a:gd name="connsiteY13" fmla="*/ 1244253 h 2810731"/>
                  <a:gd name="connsiteX14" fmla="*/ 0 w 4336801"/>
                  <a:gd name="connsiteY14" fmla="*/ 1390557 h 2810731"/>
                  <a:gd name="connsiteX15" fmla="*/ 9144 w 4336801"/>
                  <a:gd name="connsiteY15" fmla="*/ 1619157 h 2810731"/>
                  <a:gd name="connsiteX16" fmla="*/ 18288 w 4336801"/>
                  <a:gd name="connsiteY16" fmla="*/ 1701453 h 2810731"/>
                  <a:gd name="connsiteX17" fmla="*/ 27432 w 4336801"/>
                  <a:gd name="connsiteY17" fmla="*/ 1856901 h 2810731"/>
                  <a:gd name="connsiteX18" fmla="*/ 36576 w 4336801"/>
                  <a:gd name="connsiteY18" fmla="*/ 2195229 h 2810731"/>
                  <a:gd name="connsiteX19" fmla="*/ 54864 w 4336801"/>
                  <a:gd name="connsiteY19" fmla="*/ 2341533 h 2810731"/>
                  <a:gd name="connsiteX20" fmla="*/ 64008 w 4336801"/>
                  <a:gd name="connsiteY20" fmla="*/ 2378109 h 2810731"/>
                  <a:gd name="connsiteX21" fmla="*/ 91440 w 4336801"/>
                  <a:gd name="connsiteY21" fmla="*/ 2496981 h 2810731"/>
                  <a:gd name="connsiteX22" fmla="*/ 109728 w 4336801"/>
                  <a:gd name="connsiteY22" fmla="*/ 2524413 h 2810731"/>
                  <a:gd name="connsiteX23" fmla="*/ 118872 w 4336801"/>
                  <a:gd name="connsiteY23" fmla="*/ 2551845 h 2810731"/>
                  <a:gd name="connsiteX24" fmla="*/ 146304 w 4336801"/>
                  <a:gd name="connsiteY24" fmla="*/ 2579277 h 2810731"/>
                  <a:gd name="connsiteX25" fmla="*/ 164592 w 4336801"/>
                  <a:gd name="connsiteY25" fmla="*/ 2606709 h 2810731"/>
                  <a:gd name="connsiteX26" fmla="*/ 173736 w 4336801"/>
                  <a:gd name="connsiteY26" fmla="*/ 2634141 h 2810731"/>
                  <a:gd name="connsiteX27" fmla="*/ 265176 w 4336801"/>
                  <a:gd name="connsiteY27" fmla="*/ 2689005 h 2810731"/>
                  <a:gd name="connsiteX28" fmla="*/ 292608 w 4336801"/>
                  <a:gd name="connsiteY28" fmla="*/ 2707293 h 2810731"/>
                  <a:gd name="connsiteX29" fmla="*/ 347472 w 4336801"/>
                  <a:gd name="connsiteY29" fmla="*/ 2725581 h 2810731"/>
                  <a:gd name="connsiteX30" fmla="*/ 374904 w 4336801"/>
                  <a:gd name="connsiteY30" fmla="*/ 2734725 h 2810731"/>
                  <a:gd name="connsiteX31" fmla="*/ 475488 w 4336801"/>
                  <a:gd name="connsiteY31" fmla="*/ 2771301 h 2810731"/>
                  <a:gd name="connsiteX32" fmla="*/ 594360 w 4336801"/>
                  <a:gd name="connsiteY32" fmla="*/ 2807877 h 2810731"/>
                  <a:gd name="connsiteX33" fmla="*/ 1335024 w 4336801"/>
                  <a:gd name="connsiteY33" fmla="*/ 2780445 h 2810731"/>
                  <a:gd name="connsiteX34" fmla="*/ 1682496 w 4336801"/>
                  <a:gd name="connsiteY34" fmla="*/ 2560989 h 2810731"/>
                  <a:gd name="connsiteX35" fmla="*/ 1837944 w 4336801"/>
                  <a:gd name="connsiteY35" fmla="*/ 2131221 h 2810731"/>
                  <a:gd name="connsiteX36" fmla="*/ 2386584 w 4336801"/>
                  <a:gd name="connsiteY36" fmla="*/ 1747173 h 2810731"/>
                  <a:gd name="connsiteX37" fmla="*/ 3858768 w 4336801"/>
                  <a:gd name="connsiteY37" fmla="*/ 1774605 h 2810731"/>
                  <a:gd name="connsiteX38" fmla="*/ 4334256 w 4336801"/>
                  <a:gd name="connsiteY38" fmla="*/ 595029 h 2810731"/>
                  <a:gd name="connsiteX39" fmla="*/ 3995928 w 4336801"/>
                  <a:gd name="connsiteY39" fmla="*/ 64677 h 2810731"/>
                  <a:gd name="connsiteX40" fmla="*/ 2962656 w 4336801"/>
                  <a:gd name="connsiteY40" fmla="*/ 18957 h 2810731"/>
                  <a:gd name="connsiteX41" fmla="*/ 2697480 w 4336801"/>
                  <a:gd name="connsiteY41" fmla="*/ 156117 h 2810731"/>
                  <a:gd name="connsiteX42" fmla="*/ 2642616 w 4336801"/>
                  <a:gd name="connsiteY42" fmla="*/ 174405 h 2810731"/>
                  <a:gd name="connsiteX43" fmla="*/ 2578608 w 4336801"/>
                  <a:gd name="connsiteY43" fmla="*/ 210981 h 2810731"/>
                  <a:gd name="connsiteX44" fmla="*/ 2523744 w 4336801"/>
                  <a:gd name="connsiteY44" fmla="*/ 247557 h 2810731"/>
                  <a:gd name="connsiteX45" fmla="*/ 2496312 w 4336801"/>
                  <a:gd name="connsiteY45" fmla="*/ 265845 h 2810731"/>
                  <a:gd name="connsiteX46" fmla="*/ 2414016 w 4336801"/>
                  <a:gd name="connsiteY46" fmla="*/ 338997 h 2810731"/>
                  <a:gd name="connsiteX47" fmla="*/ 2395728 w 4336801"/>
                  <a:gd name="connsiteY47" fmla="*/ 366429 h 2810731"/>
                  <a:gd name="connsiteX48" fmla="*/ 2359152 w 4336801"/>
                  <a:gd name="connsiteY48" fmla="*/ 439581 h 2810731"/>
                  <a:gd name="connsiteX49" fmla="*/ 2340864 w 4336801"/>
                  <a:gd name="connsiteY49" fmla="*/ 512733 h 2810731"/>
                  <a:gd name="connsiteX50" fmla="*/ 2322576 w 4336801"/>
                  <a:gd name="connsiteY50" fmla="*/ 604173 h 2810731"/>
                  <a:gd name="connsiteX51" fmla="*/ 2267712 w 4336801"/>
                  <a:gd name="connsiteY51" fmla="*/ 659037 h 2810731"/>
                  <a:gd name="connsiteX52" fmla="*/ 2221992 w 4336801"/>
                  <a:gd name="connsiteY52" fmla="*/ 713901 h 2810731"/>
                  <a:gd name="connsiteX53" fmla="*/ 2167128 w 4336801"/>
                  <a:gd name="connsiteY53" fmla="*/ 759621 h 2810731"/>
                  <a:gd name="connsiteX54" fmla="*/ 2130552 w 4336801"/>
                  <a:gd name="connsiteY54" fmla="*/ 787053 h 2810731"/>
                  <a:gd name="connsiteX55" fmla="*/ 2029968 w 4336801"/>
                  <a:gd name="connsiteY55" fmla="*/ 832773 h 2810731"/>
                  <a:gd name="connsiteX56" fmla="*/ 1947672 w 4336801"/>
                  <a:gd name="connsiteY56" fmla="*/ 841917 h 2810731"/>
                  <a:gd name="connsiteX57" fmla="*/ 1728216 w 4336801"/>
                  <a:gd name="connsiteY57" fmla="*/ 860205 h 2810731"/>
                  <a:gd name="connsiteX58" fmla="*/ 1627632 w 4336801"/>
                  <a:gd name="connsiteY58" fmla="*/ 841917 h 2810731"/>
                  <a:gd name="connsiteX0" fmla="*/ 1627632 w 4336801"/>
                  <a:gd name="connsiteY0" fmla="*/ 841917 h 2795391"/>
                  <a:gd name="connsiteX1" fmla="*/ 1627632 w 4336801"/>
                  <a:gd name="connsiteY1" fmla="*/ 841917 h 2795391"/>
                  <a:gd name="connsiteX2" fmla="*/ 1316736 w 4336801"/>
                  <a:gd name="connsiteY2" fmla="*/ 860205 h 2795391"/>
                  <a:gd name="connsiteX3" fmla="*/ 914400 w 4336801"/>
                  <a:gd name="connsiteY3" fmla="*/ 878493 h 2795391"/>
                  <a:gd name="connsiteX4" fmla="*/ 813816 w 4336801"/>
                  <a:gd name="connsiteY4" fmla="*/ 887637 h 2795391"/>
                  <a:gd name="connsiteX5" fmla="*/ 731520 w 4336801"/>
                  <a:gd name="connsiteY5" fmla="*/ 896781 h 2795391"/>
                  <a:gd name="connsiteX6" fmla="*/ 457200 w 4336801"/>
                  <a:gd name="connsiteY6" fmla="*/ 924213 h 2795391"/>
                  <a:gd name="connsiteX7" fmla="*/ 347472 w 4336801"/>
                  <a:gd name="connsiteY7" fmla="*/ 942501 h 2795391"/>
                  <a:gd name="connsiteX8" fmla="*/ 320040 w 4336801"/>
                  <a:gd name="connsiteY8" fmla="*/ 951645 h 2795391"/>
                  <a:gd name="connsiteX9" fmla="*/ 283464 w 4336801"/>
                  <a:gd name="connsiteY9" fmla="*/ 960789 h 2795391"/>
                  <a:gd name="connsiteX10" fmla="*/ 219456 w 4336801"/>
                  <a:gd name="connsiteY10" fmla="*/ 979077 h 2795391"/>
                  <a:gd name="connsiteX11" fmla="*/ 146304 w 4336801"/>
                  <a:gd name="connsiteY11" fmla="*/ 997365 h 2795391"/>
                  <a:gd name="connsiteX12" fmla="*/ 82296 w 4336801"/>
                  <a:gd name="connsiteY12" fmla="*/ 1024797 h 2795391"/>
                  <a:gd name="connsiteX13" fmla="*/ 36576 w 4336801"/>
                  <a:gd name="connsiteY13" fmla="*/ 1244253 h 2795391"/>
                  <a:gd name="connsiteX14" fmla="*/ 0 w 4336801"/>
                  <a:gd name="connsiteY14" fmla="*/ 1390557 h 2795391"/>
                  <a:gd name="connsiteX15" fmla="*/ 9144 w 4336801"/>
                  <a:gd name="connsiteY15" fmla="*/ 1619157 h 2795391"/>
                  <a:gd name="connsiteX16" fmla="*/ 18288 w 4336801"/>
                  <a:gd name="connsiteY16" fmla="*/ 1701453 h 2795391"/>
                  <a:gd name="connsiteX17" fmla="*/ 27432 w 4336801"/>
                  <a:gd name="connsiteY17" fmla="*/ 1856901 h 2795391"/>
                  <a:gd name="connsiteX18" fmla="*/ 36576 w 4336801"/>
                  <a:gd name="connsiteY18" fmla="*/ 2195229 h 2795391"/>
                  <a:gd name="connsiteX19" fmla="*/ 54864 w 4336801"/>
                  <a:gd name="connsiteY19" fmla="*/ 2341533 h 2795391"/>
                  <a:gd name="connsiteX20" fmla="*/ 64008 w 4336801"/>
                  <a:gd name="connsiteY20" fmla="*/ 2378109 h 2795391"/>
                  <a:gd name="connsiteX21" fmla="*/ 91440 w 4336801"/>
                  <a:gd name="connsiteY21" fmla="*/ 2496981 h 2795391"/>
                  <a:gd name="connsiteX22" fmla="*/ 109728 w 4336801"/>
                  <a:gd name="connsiteY22" fmla="*/ 2524413 h 2795391"/>
                  <a:gd name="connsiteX23" fmla="*/ 118872 w 4336801"/>
                  <a:gd name="connsiteY23" fmla="*/ 2551845 h 2795391"/>
                  <a:gd name="connsiteX24" fmla="*/ 146304 w 4336801"/>
                  <a:gd name="connsiteY24" fmla="*/ 2579277 h 2795391"/>
                  <a:gd name="connsiteX25" fmla="*/ 164592 w 4336801"/>
                  <a:gd name="connsiteY25" fmla="*/ 2606709 h 2795391"/>
                  <a:gd name="connsiteX26" fmla="*/ 173736 w 4336801"/>
                  <a:gd name="connsiteY26" fmla="*/ 2634141 h 2795391"/>
                  <a:gd name="connsiteX27" fmla="*/ 265176 w 4336801"/>
                  <a:gd name="connsiteY27" fmla="*/ 2689005 h 2795391"/>
                  <a:gd name="connsiteX28" fmla="*/ 292608 w 4336801"/>
                  <a:gd name="connsiteY28" fmla="*/ 2707293 h 2795391"/>
                  <a:gd name="connsiteX29" fmla="*/ 347472 w 4336801"/>
                  <a:gd name="connsiteY29" fmla="*/ 2725581 h 2795391"/>
                  <a:gd name="connsiteX30" fmla="*/ 374904 w 4336801"/>
                  <a:gd name="connsiteY30" fmla="*/ 2734725 h 2795391"/>
                  <a:gd name="connsiteX31" fmla="*/ 475488 w 4336801"/>
                  <a:gd name="connsiteY31" fmla="*/ 2771301 h 2795391"/>
                  <a:gd name="connsiteX32" fmla="*/ 1335024 w 4336801"/>
                  <a:gd name="connsiteY32" fmla="*/ 2780445 h 2795391"/>
                  <a:gd name="connsiteX33" fmla="*/ 1682496 w 4336801"/>
                  <a:gd name="connsiteY33" fmla="*/ 2560989 h 2795391"/>
                  <a:gd name="connsiteX34" fmla="*/ 1837944 w 4336801"/>
                  <a:gd name="connsiteY34" fmla="*/ 2131221 h 2795391"/>
                  <a:gd name="connsiteX35" fmla="*/ 2386584 w 4336801"/>
                  <a:gd name="connsiteY35" fmla="*/ 1747173 h 2795391"/>
                  <a:gd name="connsiteX36" fmla="*/ 3858768 w 4336801"/>
                  <a:gd name="connsiteY36" fmla="*/ 1774605 h 2795391"/>
                  <a:gd name="connsiteX37" fmla="*/ 4334256 w 4336801"/>
                  <a:gd name="connsiteY37" fmla="*/ 595029 h 2795391"/>
                  <a:gd name="connsiteX38" fmla="*/ 3995928 w 4336801"/>
                  <a:gd name="connsiteY38" fmla="*/ 64677 h 2795391"/>
                  <a:gd name="connsiteX39" fmla="*/ 2962656 w 4336801"/>
                  <a:gd name="connsiteY39" fmla="*/ 18957 h 2795391"/>
                  <a:gd name="connsiteX40" fmla="*/ 2697480 w 4336801"/>
                  <a:gd name="connsiteY40" fmla="*/ 156117 h 2795391"/>
                  <a:gd name="connsiteX41" fmla="*/ 2642616 w 4336801"/>
                  <a:gd name="connsiteY41" fmla="*/ 174405 h 2795391"/>
                  <a:gd name="connsiteX42" fmla="*/ 2578608 w 4336801"/>
                  <a:gd name="connsiteY42" fmla="*/ 210981 h 2795391"/>
                  <a:gd name="connsiteX43" fmla="*/ 2523744 w 4336801"/>
                  <a:gd name="connsiteY43" fmla="*/ 247557 h 2795391"/>
                  <a:gd name="connsiteX44" fmla="*/ 2496312 w 4336801"/>
                  <a:gd name="connsiteY44" fmla="*/ 265845 h 2795391"/>
                  <a:gd name="connsiteX45" fmla="*/ 2414016 w 4336801"/>
                  <a:gd name="connsiteY45" fmla="*/ 338997 h 2795391"/>
                  <a:gd name="connsiteX46" fmla="*/ 2395728 w 4336801"/>
                  <a:gd name="connsiteY46" fmla="*/ 366429 h 2795391"/>
                  <a:gd name="connsiteX47" fmla="*/ 2359152 w 4336801"/>
                  <a:gd name="connsiteY47" fmla="*/ 439581 h 2795391"/>
                  <a:gd name="connsiteX48" fmla="*/ 2340864 w 4336801"/>
                  <a:gd name="connsiteY48" fmla="*/ 512733 h 2795391"/>
                  <a:gd name="connsiteX49" fmla="*/ 2322576 w 4336801"/>
                  <a:gd name="connsiteY49" fmla="*/ 604173 h 2795391"/>
                  <a:gd name="connsiteX50" fmla="*/ 2267712 w 4336801"/>
                  <a:gd name="connsiteY50" fmla="*/ 659037 h 2795391"/>
                  <a:gd name="connsiteX51" fmla="*/ 2221992 w 4336801"/>
                  <a:gd name="connsiteY51" fmla="*/ 713901 h 2795391"/>
                  <a:gd name="connsiteX52" fmla="*/ 2167128 w 4336801"/>
                  <a:gd name="connsiteY52" fmla="*/ 759621 h 2795391"/>
                  <a:gd name="connsiteX53" fmla="*/ 2130552 w 4336801"/>
                  <a:gd name="connsiteY53" fmla="*/ 787053 h 2795391"/>
                  <a:gd name="connsiteX54" fmla="*/ 2029968 w 4336801"/>
                  <a:gd name="connsiteY54" fmla="*/ 832773 h 2795391"/>
                  <a:gd name="connsiteX55" fmla="*/ 1947672 w 4336801"/>
                  <a:gd name="connsiteY55" fmla="*/ 841917 h 2795391"/>
                  <a:gd name="connsiteX56" fmla="*/ 1728216 w 4336801"/>
                  <a:gd name="connsiteY56" fmla="*/ 860205 h 2795391"/>
                  <a:gd name="connsiteX57" fmla="*/ 1627632 w 4336801"/>
                  <a:gd name="connsiteY57" fmla="*/ 841917 h 2795391"/>
                  <a:gd name="connsiteX0" fmla="*/ 1627632 w 4336801"/>
                  <a:gd name="connsiteY0" fmla="*/ 841917 h 2787777"/>
                  <a:gd name="connsiteX1" fmla="*/ 1627632 w 4336801"/>
                  <a:gd name="connsiteY1" fmla="*/ 841917 h 2787777"/>
                  <a:gd name="connsiteX2" fmla="*/ 1316736 w 4336801"/>
                  <a:gd name="connsiteY2" fmla="*/ 860205 h 2787777"/>
                  <a:gd name="connsiteX3" fmla="*/ 914400 w 4336801"/>
                  <a:gd name="connsiteY3" fmla="*/ 878493 h 2787777"/>
                  <a:gd name="connsiteX4" fmla="*/ 813816 w 4336801"/>
                  <a:gd name="connsiteY4" fmla="*/ 887637 h 2787777"/>
                  <a:gd name="connsiteX5" fmla="*/ 731520 w 4336801"/>
                  <a:gd name="connsiteY5" fmla="*/ 896781 h 2787777"/>
                  <a:gd name="connsiteX6" fmla="*/ 457200 w 4336801"/>
                  <a:gd name="connsiteY6" fmla="*/ 924213 h 2787777"/>
                  <a:gd name="connsiteX7" fmla="*/ 347472 w 4336801"/>
                  <a:gd name="connsiteY7" fmla="*/ 942501 h 2787777"/>
                  <a:gd name="connsiteX8" fmla="*/ 320040 w 4336801"/>
                  <a:gd name="connsiteY8" fmla="*/ 951645 h 2787777"/>
                  <a:gd name="connsiteX9" fmla="*/ 283464 w 4336801"/>
                  <a:gd name="connsiteY9" fmla="*/ 960789 h 2787777"/>
                  <a:gd name="connsiteX10" fmla="*/ 219456 w 4336801"/>
                  <a:gd name="connsiteY10" fmla="*/ 979077 h 2787777"/>
                  <a:gd name="connsiteX11" fmla="*/ 146304 w 4336801"/>
                  <a:gd name="connsiteY11" fmla="*/ 997365 h 2787777"/>
                  <a:gd name="connsiteX12" fmla="*/ 82296 w 4336801"/>
                  <a:gd name="connsiteY12" fmla="*/ 1024797 h 2787777"/>
                  <a:gd name="connsiteX13" fmla="*/ 36576 w 4336801"/>
                  <a:gd name="connsiteY13" fmla="*/ 1244253 h 2787777"/>
                  <a:gd name="connsiteX14" fmla="*/ 0 w 4336801"/>
                  <a:gd name="connsiteY14" fmla="*/ 1390557 h 2787777"/>
                  <a:gd name="connsiteX15" fmla="*/ 9144 w 4336801"/>
                  <a:gd name="connsiteY15" fmla="*/ 1619157 h 2787777"/>
                  <a:gd name="connsiteX16" fmla="*/ 18288 w 4336801"/>
                  <a:gd name="connsiteY16" fmla="*/ 1701453 h 2787777"/>
                  <a:gd name="connsiteX17" fmla="*/ 27432 w 4336801"/>
                  <a:gd name="connsiteY17" fmla="*/ 1856901 h 2787777"/>
                  <a:gd name="connsiteX18" fmla="*/ 36576 w 4336801"/>
                  <a:gd name="connsiteY18" fmla="*/ 2195229 h 2787777"/>
                  <a:gd name="connsiteX19" fmla="*/ 54864 w 4336801"/>
                  <a:gd name="connsiteY19" fmla="*/ 2341533 h 2787777"/>
                  <a:gd name="connsiteX20" fmla="*/ 64008 w 4336801"/>
                  <a:gd name="connsiteY20" fmla="*/ 2378109 h 2787777"/>
                  <a:gd name="connsiteX21" fmla="*/ 91440 w 4336801"/>
                  <a:gd name="connsiteY21" fmla="*/ 2496981 h 2787777"/>
                  <a:gd name="connsiteX22" fmla="*/ 109728 w 4336801"/>
                  <a:gd name="connsiteY22" fmla="*/ 2524413 h 2787777"/>
                  <a:gd name="connsiteX23" fmla="*/ 118872 w 4336801"/>
                  <a:gd name="connsiteY23" fmla="*/ 2551845 h 2787777"/>
                  <a:gd name="connsiteX24" fmla="*/ 146304 w 4336801"/>
                  <a:gd name="connsiteY24" fmla="*/ 2579277 h 2787777"/>
                  <a:gd name="connsiteX25" fmla="*/ 164592 w 4336801"/>
                  <a:gd name="connsiteY25" fmla="*/ 2606709 h 2787777"/>
                  <a:gd name="connsiteX26" fmla="*/ 173736 w 4336801"/>
                  <a:gd name="connsiteY26" fmla="*/ 2634141 h 2787777"/>
                  <a:gd name="connsiteX27" fmla="*/ 265176 w 4336801"/>
                  <a:gd name="connsiteY27" fmla="*/ 2689005 h 2787777"/>
                  <a:gd name="connsiteX28" fmla="*/ 292608 w 4336801"/>
                  <a:gd name="connsiteY28" fmla="*/ 2707293 h 2787777"/>
                  <a:gd name="connsiteX29" fmla="*/ 347472 w 4336801"/>
                  <a:gd name="connsiteY29" fmla="*/ 2725581 h 2787777"/>
                  <a:gd name="connsiteX30" fmla="*/ 374904 w 4336801"/>
                  <a:gd name="connsiteY30" fmla="*/ 2734725 h 2787777"/>
                  <a:gd name="connsiteX31" fmla="*/ 1335024 w 4336801"/>
                  <a:gd name="connsiteY31" fmla="*/ 2780445 h 2787777"/>
                  <a:gd name="connsiteX32" fmla="*/ 1682496 w 4336801"/>
                  <a:gd name="connsiteY32" fmla="*/ 2560989 h 2787777"/>
                  <a:gd name="connsiteX33" fmla="*/ 1837944 w 4336801"/>
                  <a:gd name="connsiteY33" fmla="*/ 2131221 h 2787777"/>
                  <a:gd name="connsiteX34" fmla="*/ 2386584 w 4336801"/>
                  <a:gd name="connsiteY34" fmla="*/ 1747173 h 2787777"/>
                  <a:gd name="connsiteX35" fmla="*/ 3858768 w 4336801"/>
                  <a:gd name="connsiteY35" fmla="*/ 1774605 h 2787777"/>
                  <a:gd name="connsiteX36" fmla="*/ 4334256 w 4336801"/>
                  <a:gd name="connsiteY36" fmla="*/ 595029 h 2787777"/>
                  <a:gd name="connsiteX37" fmla="*/ 3995928 w 4336801"/>
                  <a:gd name="connsiteY37" fmla="*/ 64677 h 2787777"/>
                  <a:gd name="connsiteX38" fmla="*/ 2962656 w 4336801"/>
                  <a:gd name="connsiteY38" fmla="*/ 18957 h 2787777"/>
                  <a:gd name="connsiteX39" fmla="*/ 2697480 w 4336801"/>
                  <a:gd name="connsiteY39" fmla="*/ 156117 h 2787777"/>
                  <a:gd name="connsiteX40" fmla="*/ 2642616 w 4336801"/>
                  <a:gd name="connsiteY40" fmla="*/ 174405 h 2787777"/>
                  <a:gd name="connsiteX41" fmla="*/ 2578608 w 4336801"/>
                  <a:gd name="connsiteY41" fmla="*/ 210981 h 2787777"/>
                  <a:gd name="connsiteX42" fmla="*/ 2523744 w 4336801"/>
                  <a:gd name="connsiteY42" fmla="*/ 247557 h 2787777"/>
                  <a:gd name="connsiteX43" fmla="*/ 2496312 w 4336801"/>
                  <a:gd name="connsiteY43" fmla="*/ 265845 h 2787777"/>
                  <a:gd name="connsiteX44" fmla="*/ 2414016 w 4336801"/>
                  <a:gd name="connsiteY44" fmla="*/ 338997 h 2787777"/>
                  <a:gd name="connsiteX45" fmla="*/ 2395728 w 4336801"/>
                  <a:gd name="connsiteY45" fmla="*/ 366429 h 2787777"/>
                  <a:gd name="connsiteX46" fmla="*/ 2359152 w 4336801"/>
                  <a:gd name="connsiteY46" fmla="*/ 439581 h 2787777"/>
                  <a:gd name="connsiteX47" fmla="*/ 2340864 w 4336801"/>
                  <a:gd name="connsiteY47" fmla="*/ 512733 h 2787777"/>
                  <a:gd name="connsiteX48" fmla="*/ 2322576 w 4336801"/>
                  <a:gd name="connsiteY48" fmla="*/ 604173 h 2787777"/>
                  <a:gd name="connsiteX49" fmla="*/ 2267712 w 4336801"/>
                  <a:gd name="connsiteY49" fmla="*/ 659037 h 2787777"/>
                  <a:gd name="connsiteX50" fmla="*/ 2221992 w 4336801"/>
                  <a:gd name="connsiteY50" fmla="*/ 713901 h 2787777"/>
                  <a:gd name="connsiteX51" fmla="*/ 2167128 w 4336801"/>
                  <a:gd name="connsiteY51" fmla="*/ 759621 h 2787777"/>
                  <a:gd name="connsiteX52" fmla="*/ 2130552 w 4336801"/>
                  <a:gd name="connsiteY52" fmla="*/ 787053 h 2787777"/>
                  <a:gd name="connsiteX53" fmla="*/ 2029968 w 4336801"/>
                  <a:gd name="connsiteY53" fmla="*/ 832773 h 2787777"/>
                  <a:gd name="connsiteX54" fmla="*/ 1947672 w 4336801"/>
                  <a:gd name="connsiteY54" fmla="*/ 841917 h 2787777"/>
                  <a:gd name="connsiteX55" fmla="*/ 1728216 w 4336801"/>
                  <a:gd name="connsiteY55" fmla="*/ 860205 h 2787777"/>
                  <a:gd name="connsiteX56" fmla="*/ 1627632 w 4336801"/>
                  <a:gd name="connsiteY56" fmla="*/ 841917 h 2787777"/>
                  <a:gd name="connsiteX0" fmla="*/ 1627632 w 4336801"/>
                  <a:gd name="connsiteY0" fmla="*/ 841917 h 2787777"/>
                  <a:gd name="connsiteX1" fmla="*/ 1627632 w 4336801"/>
                  <a:gd name="connsiteY1" fmla="*/ 841917 h 2787777"/>
                  <a:gd name="connsiteX2" fmla="*/ 1316736 w 4336801"/>
                  <a:gd name="connsiteY2" fmla="*/ 860205 h 2787777"/>
                  <a:gd name="connsiteX3" fmla="*/ 914400 w 4336801"/>
                  <a:gd name="connsiteY3" fmla="*/ 878493 h 2787777"/>
                  <a:gd name="connsiteX4" fmla="*/ 813816 w 4336801"/>
                  <a:gd name="connsiteY4" fmla="*/ 887637 h 2787777"/>
                  <a:gd name="connsiteX5" fmla="*/ 731520 w 4336801"/>
                  <a:gd name="connsiteY5" fmla="*/ 896781 h 2787777"/>
                  <a:gd name="connsiteX6" fmla="*/ 457200 w 4336801"/>
                  <a:gd name="connsiteY6" fmla="*/ 924213 h 2787777"/>
                  <a:gd name="connsiteX7" fmla="*/ 347472 w 4336801"/>
                  <a:gd name="connsiteY7" fmla="*/ 942501 h 2787777"/>
                  <a:gd name="connsiteX8" fmla="*/ 320040 w 4336801"/>
                  <a:gd name="connsiteY8" fmla="*/ 951645 h 2787777"/>
                  <a:gd name="connsiteX9" fmla="*/ 283464 w 4336801"/>
                  <a:gd name="connsiteY9" fmla="*/ 960789 h 2787777"/>
                  <a:gd name="connsiteX10" fmla="*/ 219456 w 4336801"/>
                  <a:gd name="connsiteY10" fmla="*/ 979077 h 2787777"/>
                  <a:gd name="connsiteX11" fmla="*/ 146304 w 4336801"/>
                  <a:gd name="connsiteY11" fmla="*/ 997365 h 2787777"/>
                  <a:gd name="connsiteX12" fmla="*/ 82296 w 4336801"/>
                  <a:gd name="connsiteY12" fmla="*/ 1024797 h 2787777"/>
                  <a:gd name="connsiteX13" fmla="*/ 36576 w 4336801"/>
                  <a:gd name="connsiteY13" fmla="*/ 1244253 h 2787777"/>
                  <a:gd name="connsiteX14" fmla="*/ 0 w 4336801"/>
                  <a:gd name="connsiteY14" fmla="*/ 1390557 h 2787777"/>
                  <a:gd name="connsiteX15" fmla="*/ 9144 w 4336801"/>
                  <a:gd name="connsiteY15" fmla="*/ 1619157 h 2787777"/>
                  <a:gd name="connsiteX16" fmla="*/ 18288 w 4336801"/>
                  <a:gd name="connsiteY16" fmla="*/ 1701453 h 2787777"/>
                  <a:gd name="connsiteX17" fmla="*/ 27432 w 4336801"/>
                  <a:gd name="connsiteY17" fmla="*/ 1856901 h 2787777"/>
                  <a:gd name="connsiteX18" fmla="*/ 36576 w 4336801"/>
                  <a:gd name="connsiteY18" fmla="*/ 2195229 h 2787777"/>
                  <a:gd name="connsiteX19" fmla="*/ 54864 w 4336801"/>
                  <a:gd name="connsiteY19" fmla="*/ 2341533 h 2787777"/>
                  <a:gd name="connsiteX20" fmla="*/ 64008 w 4336801"/>
                  <a:gd name="connsiteY20" fmla="*/ 2378109 h 2787777"/>
                  <a:gd name="connsiteX21" fmla="*/ 91440 w 4336801"/>
                  <a:gd name="connsiteY21" fmla="*/ 2496981 h 2787777"/>
                  <a:gd name="connsiteX22" fmla="*/ 109728 w 4336801"/>
                  <a:gd name="connsiteY22" fmla="*/ 2524413 h 2787777"/>
                  <a:gd name="connsiteX23" fmla="*/ 118872 w 4336801"/>
                  <a:gd name="connsiteY23" fmla="*/ 2551845 h 2787777"/>
                  <a:gd name="connsiteX24" fmla="*/ 146304 w 4336801"/>
                  <a:gd name="connsiteY24" fmla="*/ 2579277 h 2787777"/>
                  <a:gd name="connsiteX25" fmla="*/ 164592 w 4336801"/>
                  <a:gd name="connsiteY25" fmla="*/ 2606709 h 2787777"/>
                  <a:gd name="connsiteX26" fmla="*/ 173736 w 4336801"/>
                  <a:gd name="connsiteY26" fmla="*/ 2634141 h 2787777"/>
                  <a:gd name="connsiteX27" fmla="*/ 265176 w 4336801"/>
                  <a:gd name="connsiteY27" fmla="*/ 2689005 h 2787777"/>
                  <a:gd name="connsiteX28" fmla="*/ 347472 w 4336801"/>
                  <a:gd name="connsiteY28" fmla="*/ 2725581 h 2787777"/>
                  <a:gd name="connsiteX29" fmla="*/ 374904 w 4336801"/>
                  <a:gd name="connsiteY29" fmla="*/ 2734725 h 2787777"/>
                  <a:gd name="connsiteX30" fmla="*/ 1335024 w 4336801"/>
                  <a:gd name="connsiteY30" fmla="*/ 2780445 h 2787777"/>
                  <a:gd name="connsiteX31" fmla="*/ 1682496 w 4336801"/>
                  <a:gd name="connsiteY31" fmla="*/ 2560989 h 2787777"/>
                  <a:gd name="connsiteX32" fmla="*/ 1837944 w 4336801"/>
                  <a:gd name="connsiteY32" fmla="*/ 2131221 h 2787777"/>
                  <a:gd name="connsiteX33" fmla="*/ 2386584 w 4336801"/>
                  <a:gd name="connsiteY33" fmla="*/ 1747173 h 2787777"/>
                  <a:gd name="connsiteX34" fmla="*/ 3858768 w 4336801"/>
                  <a:gd name="connsiteY34" fmla="*/ 1774605 h 2787777"/>
                  <a:gd name="connsiteX35" fmla="*/ 4334256 w 4336801"/>
                  <a:gd name="connsiteY35" fmla="*/ 595029 h 2787777"/>
                  <a:gd name="connsiteX36" fmla="*/ 3995928 w 4336801"/>
                  <a:gd name="connsiteY36" fmla="*/ 64677 h 2787777"/>
                  <a:gd name="connsiteX37" fmla="*/ 2962656 w 4336801"/>
                  <a:gd name="connsiteY37" fmla="*/ 18957 h 2787777"/>
                  <a:gd name="connsiteX38" fmla="*/ 2697480 w 4336801"/>
                  <a:gd name="connsiteY38" fmla="*/ 156117 h 2787777"/>
                  <a:gd name="connsiteX39" fmla="*/ 2642616 w 4336801"/>
                  <a:gd name="connsiteY39" fmla="*/ 174405 h 2787777"/>
                  <a:gd name="connsiteX40" fmla="*/ 2578608 w 4336801"/>
                  <a:gd name="connsiteY40" fmla="*/ 210981 h 2787777"/>
                  <a:gd name="connsiteX41" fmla="*/ 2523744 w 4336801"/>
                  <a:gd name="connsiteY41" fmla="*/ 247557 h 2787777"/>
                  <a:gd name="connsiteX42" fmla="*/ 2496312 w 4336801"/>
                  <a:gd name="connsiteY42" fmla="*/ 265845 h 2787777"/>
                  <a:gd name="connsiteX43" fmla="*/ 2414016 w 4336801"/>
                  <a:gd name="connsiteY43" fmla="*/ 338997 h 2787777"/>
                  <a:gd name="connsiteX44" fmla="*/ 2395728 w 4336801"/>
                  <a:gd name="connsiteY44" fmla="*/ 366429 h 2787777"/>
                  <a:gd name="connsiteX45" fmla="*/ 2359152 w 4336801"/>
                  <a:gd name="connsiteY45" fmla="*/ 439581 h 2787777"/>
                  <a:gd name="connsiteX46" fmla="*/ 2340864 w 4336801"/>
                  <a:gd name="connsiteY46" fmla="*/ 512733 h 2787777"/>
                  <a:gd name="connsiteX47" fmla="*/ 2322576 w 4336801"/>
                  <a:gd name="connsiteY47" fmla="*/ 604173 h 2787777"/>
                  <a:gd name="connsiteX48" fmla="*/ 2267712 w 4336801"/>
                  <a:gd name="connsiteY48" fmla="*/ 659037 h 2787777"/>
                  <a:gd name="connsiteX49" fmla="*/ 2221992 w 4336801"/>
                  <a:gd name="connsiteY49" fmla="*/ 713901 h 2787777"/>
                  <a:gd name="connsiteX50" fmla="*/ 2167128 w 4336801"/>
                  <a:gd name="connsiteY50" fmla="*/ 759621 h 2787777"/>
                  <a:gd name="connsiteX51" fmla="*/ 2130552 w 4336801"/>
                  <a:gd name="connsiteY51" fmla="*/ 787053 h 2787777"/>
                  <a:gd name="connsiteX52" fmla="*/ 2029968 w 4336801"/>
                  <a:gd name="connsiteY52" fmla="*/ 832773 h 2787777"/>
                  <a:gd name="connsiteX53" fmla="*/ 1947672 w 4336801"/>
                  <a:gd name="connsiteY53" fmla="*/ 841917 h 2787777"/>
                  <a:gd name="connsiteX54" fmla="*/ 1728216 w 4336801"/>
                  <a:gd name="connsiteY54" fmla="*/ 860205 h 2787777"/>
                  <a:gd name="connsiteX55" fmla="*/ 1627632 w 4336801"/>
                  <a:gd name="connsiteY55" fmla="*/ 841917 h 2787777"/>
                  <a:gd name="connsiteX0" fmla="*/ 1627632 w 4336801"/>
                  <a:gd name="connsiteY0" fmla="*/ 841917 h 2787777"/>
                  <a:gd name="connsiteX1" fmla="*/ 1627632 w 4336801"/>
                  <a:gd name="connsiteY1" fmla="*/ 841917 h 2787777"/>
                  <a:gd name="connsiteX2" fmla="*/ 1316736 w 4336801"/>
                  <a:gd name="connsiteY2" fmla="*/ 860205 h 2787777"/>
                  <a:gd name="connsiteX3" fmla="*/ 914400 w 4336801"/>
                  <a:gd name="connsiteY3" fmla="*/ 878493 h 2787777"/>
                  <a:gd name="connsiteX4" fmla="*/ 813816 w 4336801"/>
                  <a:gd name="connsiteY4" fmla="*/ 887637 h 2787777"/>
                  <a:gd name="connsiteX5" fmla="*/ 731520 w 4336801"/>
                  <a:gd name="connsiteY5" fmla="*/ 896781 h 2787777"/>
                  <a:gd name="connsiteX6" fmla="*/ 457200 w 4336801"/>
                  <a:gd name="connsiteY6" fmla="*/ 924213 h 2787777"/>
                  <a:gd name="connsiteX7" fmla="*/ 347472 w 4336801"/>
                  <a:gd name="connsiteY7" fmla="*/ 942501 h 2787777"/>
                  <a:gd name="connsiteX8" fmla="*/ 320040 w 4336801"/>
                  <a:gd name="connsiteY8" fmla="*/ 951645 h 2787777"/>
                  <a:gd name="connsiteX9" fmla="*/ 283464 w 4336801"/>
                  <a:gd name="connsiteY9" fmla="*/ 960789 h 2787777"/>
                  <a:gd name="connsiteX10" fmla="*/ 219456 w 4336801"/>
                  <a:gd name="connsiteY10" fmla="*/ 979077 h 2787777"/>
                  <a:gd name="connsiteX11" fmla="*/ 146304 w 4336801"/>
                  <a:gd name="connsiteY11" fmla="*/ 997365 h 2787777"/>
                  <a:gd name="connsiteX12" fmla="*/ 82296 w 4336801"/>
                  <a:gd name="connsiteY12" fmla="*/ 1024797 h 2787777"/>
                  <a:gd name="connsiteX13" fmla="*/ 36576 w 4336801"/>
                  <a:gd name="connsiteY13" fmla="*/ 1244253 h 2787777"/>
                  <a:gd name="connsiteX14" fmla="*/ 0 w 4336801"/>
                  <a:gd name="connsiteY14" fmla="*/ 1390557 h 2787777"/>
                  <a:gd name="connsiteX15" fmla="*/ 9144 w 4336801"/>
                  <a:gd name="connsiteY15" fmla="*/ 1619157 h 2787777"/>
                  <a:gd name="connsiteX16" fmla="*/ 18288 w 4336801"/>
                  <a:gd name="connsiteY16" fmla="*/ 1701453 h 2787777"/>
                  <a:gd name="connsiteX17" fmla="*/ 27432 w 4336801"/>
                  <a:gd name="connsiteY17" fmla="*/ 1856901 h 2787777"/>
                  <a:gd name="connsiteX18" fmla="*/ 36576 w 4336801"/>
                  <a:gd name="connsiteY18" fmla="*/ 2195229 h 2787777"/>
                  <a:gd name="connsiteX19" fmla="*/ 54864 w 4336801"/>
                  <a:gd name="connsiteY19" fmla="*/ 2341533 h 2787777"/>
                  <a:gd name="connsiteX20" fmla="*/ 64008 w 4336801"/>
                  <a:gd name="connsiteY20" fmla="*/ 2378109 h 2787777"/>
                  <a:gd name="connsiteX21" fmla="*/ 91440 w 4336801"/>
                  <a:gd name="connsiteY21" fmla="*/ 2496981 h 2787777"/>
                  <a:gd name="connsiteX22" fmla="*/ 109728 w 4336801"/>
                  <a:gd name="connsiteY22" fmla="*/ 2524413 h 2787777"/>
                  <a:gd name="connsiteX23" fmla="*/ 118872 w 4336801"/>
                  <a:gd name="connsiteY23" fmla="*/ 2551845 h 2787777"/>
                  <a:gd name="connsiteX24" fmla="*/ 146304 w 4336801"/>
                  <a:gd name="connsiteY24" fmla="*/ 2579277 h 2787777"/>
                  <a:gd name="connsiteX25" fmla="*/ 164592 w 4336801"/>
                  <a:gd name="connsiteY25" fmla="*/ 2606709 h 2787777"/>
                  <a:gd name="connsiteX26" fmla="*/ 173736 w 4336801"/>
                  <a:gd name="connsiteY26" fmla="*/ 2634141 h 2787777"/>
                  <a:gd name="connsiteX27" fmla="*/ 347472 w 4336801"/>
                  <a:gd name="connsiteY27" fmla="*/ 2725581 h 2787777"/>
                  <a:gd name="connsiteX28" fmla="*/ 374904 w 4336801"/>
                  <a:gd name="connsiteY28" fmla="*/ 2734725 h 2787777"/>
                  <a:gd name="connsiteX29" fmla="*/ 1335024 w 4336801"/>
                  <a:gd name="connsiteY29" fmla="*/ 2780445 h 2787777"/>
                  <a:gd name="connsiteX30" fmla="*/ 1682496 w 4336801"/>
                  <a:gd name="connsiteY30" fmla="*/ 2560989 h 2787777"/>
                  <a:gd name="connsiteX31" fmla="*/ 1837944 w 4336801"/>
                  <a:gd name="connsiteY31" fmla="*/ 2131221 h 2787777"/>
                  <a:gd name="connsiteX32" fmla="*/ 2386584 w 4336801"/>
                  <a:gd name="connsiteY32" fmla="*/ 1747173 h 2787777"/>
                  <a:gd name="connsiteX33" fmla="*/ 3858768 w 4336801"/>
                  <a:gd name="connsiteY33" fmla="*/ 1774605 h 2787777"/>
                  <a:gd name="connsiteX34" fmla="*/ 4334256 w 4336801"/>
                  <a:gd name="connsiteY34" fmla="*/ 595029 h 2787777"/>
                  <a:gd name="connsiteX35" fmla="*/ 3995928 w 4336801"/>
                  <a:gd name="connsiteY35" fmla="*/ 64677 h 2787777"/>
                  <a:gd name="connsiteX36" fmla="*/ 2962656 w 4336801"/>
                  <a:gd name="connsiteY36" fmla="*/ 18957 h 2787777"/>
                  <a:gd name="connsiteX37" fmla="*/ 2697480 w 4336801"/>
                  <a:gd name="connsiteY37" fmla="*/ 156117 h 2787777"/>
                  <a:gd name="connsiteX38" fmla="*/ 2642616 w 4336801"/>
                  <a:gd name="connsiteY38" fmla="*/ 174405 h 2787777"/>
                  <a:gd name="connsiteX39" fmla="*/ 2578608 w 4336801"/>
                  <a:gd name="connsiteY39" fmla="*/ 210981 h 2787777"/>
                  <a:gd name="connsiteX40" fmla="*/ 2523744 w 4336801"/>
                  <a:gd name="connsiteY40" fmla="*/ 247557 h 2787777"/>
                  <a:gd name="connsiteX41" fmla="*/ 2496312 w 4336801"/>
                  <a:gd name="connsiteY41" fmla="*/ 265845 h 2787777"/>
                  <a:gd name="connsiteX42" fmla="*/ 2414016 w 4336801"/>
                  <a:gd name="connsiteY42" fmla="*/ 338997 h 2787777"/>
                  <a:gd name="connsiteX43" fmla="*/ 2395728 w 4336801"/>
                  <a:gd name="connsiteY43" fmla="*/ 366429 h 2787777"/>
                  <a:gd name="connsiteX44" fmla="*/ 2359152 w 4336801"/>
                  <a:gd name="connsiteY44" fmla="*/ 439581 h 2787777"/>
                  <a:gd name="connsiteX45" fmla="*/ 2340864 w 4336801"/>
                  <a:gd name="connsiteY45" fmla="*/ 512733 h 2787777"/>
                  <a:gd name="connsiteX46" fmla="*/ 2322576 w 4336801"/>
                  <a:gd name="connsiteY46" fmla="*/ 604173 h 2787777"/>
                  <a:gd name="connsiteX47" fmla="*/ 2267712 w 4336801"/>
                  <a:gd name="connsiteY47" fmla="*/ 659037 h 2787777"/>
                  <a:gd name="connsiteX48" fmla="*/ 2221992 w 4336801"/>
                  <a:gd name="connsiteY48" fmla="*/ 713901 h 2787777"/>
                  <a:gd name="connsiteX49" fmla="*/ 2167128 w 4336801"/>
                  <a:gd name="connsiteY49" fmla="*/ 759621 h 2787777"/>
                  <a:gd name="connsiteX50" fmla="*/ 2130552 w 4336801"/>
                  <a:gd name="connsiteY50" fmla="*/ 787053 h 2787777"/>
                  <a:gd name="connsiteX51" fmla="*/ 2029968 w 4336801"/>
                  <a:gd name="connsiteY51" fmla="*/ 832773 h 2787777"/>
                  <a:gd name="connsiteX52" fmla="*/ 1947672 w 4336801"/>
                  <a:gd name="connsiteY52" fmla="*/ 841917 h 2787777"/>
                  <a:gd name="connsiteX53" fmla="*/ 1728216 w 4336801"/>
                  <a:gd name="connsiteY53" fmla="*/ 860205 h 2787777"/>
                  <a:gd name="connsiteX54" fmla="*/ 1627632 w 4336801"/>
                  <a:gd name="connsiteY54" fmla="*/ 841917 h 2787777"/>
                  <a:gd name="connsiteX0" fmla="*/ 1627632 w 4336801"/>
                  <a:gd name="connsiteY0" fmla="*/ 841917 h 2789177"/>
                  <a:gd name="connsiteX1" fmla="*/ 1627632 w 4336801"/>
                  <a:gd name="connsiteY1" fmla="*/ 841917 h 2789177"/>
                  <a:gd name="connsiteX2" fmla="*/ 1316736 w 4336801"/>
                  <a:gd name="connsiteY2" fmla="*/ 860205 h 2789177"/>
                  <a:gd name="connsiteX3" fmla="*/ 914400 w 4336801"/>
                  <a:gd name="connsiteY3" fmla="*/ 878493 h 2789177"/>
                  <a:gd name="connsiteX4" fmla="*/ 813816 w 4336801"/>
                  <a:gd name="connsiteY4" fmla="*/ 887637 h 2789177"/>
                  <a:gd name="connsiteX5" fmla="*/ 731520 w 4336801"/>
                  <a:gd name="connsiteY5" fmla="*/ 896781 h 2789177"/>
                  <a:gd name="connsiteX6" fmla="*/ 457200 w 4336801"/>
                  <a:gd name="connsiteY6" fmla="*/ 924213 h 2789177"/>
                  <a:gd name="connsiteX7" fmla="*/ 347472 w 4336801"/>
                  <a:gd name="connsiteY7" fmla="*/ 942501 h 2789177"/>
                  <a:gd name="connsiteX8" fmla="*/ 320040 w 4336801"/>
                  <a:gd name="connsiteY8" fmla="*/ 951645 h 2789177"/>
                  <a:gd name="connsiteX9" fmla="*/ 283464 w 4336801"/>
                  <a:gd name="connsiteY9" fmla="*/ 960789 h 2789177"/>
                  <a:gd name="connsiteX10" fmla="*/ 219456 w 4336801"/>
                  <a:gd name="connsiteY10" fmla="*/ 979077 h 2789177"/>
                  <a:gd name="connsiteX11" fmla="*/ 146304 w 4336801"/>
                  <a:gd name="connsiteY11" fmla="*/ 997365 h 2789177"/>
                  <a:gd name="connsiteX12" fmla="*/ 82296 w 4336801"/>
                  <a:gd name="connsiteY12" fmla="*/ 1024797 h 2789177"/>
                  <a:gd name="connsiteX13" fmla="*/ 36576 w 4336801"/>
                  <a:gd name="connsiteY13" fmla="*/ 1244253 h 2789177"/>
                  <a:gd name="connsiteX14" fmla="*/ 0 w 4336801"/>
                  <a:gd name="connsiteY14" fmla="*/ 1390557 h 2789177"/>
                  <a:gd name="connsiteX15" fmla="*/ 9144 w 4336801"/>
                  <a:gd name="connsiteY15" fmla="*/ 1619157 h 2789177"/>
                  <a:gd name="connsiteX16" fmla="*/ 18288 w 4336801"/>
                  <a:gd name="connsiteY16" fmla="*/ 1701453 h 2789177"/>
                  <a:gd name="connsiteX17" fmla="*/ 27432 w 4336801"/>
                  <a:gd name="connsiteY17" fmla="*/ 1856901 h 2789177"/>
                  <a:gd name="connsiteX18" fmla="*/ 36576 w 4336801"/>
                  <a:gd name="connsiteY18" fmla="*/ 2195229 h 2789177"/>
                  <a:gd name="connsiteX19" fmla="*/ 54864 w 4336801"/>
                  <a:gd name="connsiteY19" fmla="*/ 2341533 h 2789177"/>
                  <a:gd name="connsiteX20" fmla="*/ 64008 w 4336801"/>
                  <a:gd name="connsiteY20" fmla="*/ 2378109 h 2789177"/>
                  <a:gd name="connsiteX21" fmla="*/ 91440 w 4336801"/>
                  <a:gd name="connsiteY21" fmla="*/ 2496981 h 2789177"/>
                  <a:gd name="connsiteX22" fmla="*/ 109728 w 4336801"/>
                  <a:gd name="connsiteY22" fmla="*/ 2524413 h 2789177"/>
                  <a:gd name="connsiteX23" fmla="*/ 118872 w 4336801"/>
                  <a:gd name="connsiteY23" fmla="*/ 2551845 h 2789177"/>
                  <a:gd name="connsiteX24" fmla="*/ 146304 w 4336801"/>
                  <a:gd name="connsiteY24" fmla="*/ 2579277 h 2789177"/>
                  <a:gd name="connsiteX25" fmla="*/ 164592 w 4336801"/>
                  <a:gd name="connsiteY25" fmla="*/ 2606709 h 2789177"/>
                  <a:gd name="connsiteX26" fmla="*/ 173736 w 4336801"/>
                  <a:gd name="connsiteY26" fmla="*/ 2634141 h 2789177"/>
                  <a:gd name="connsiteX27" fmla="*/ 374904 w 4336801"/>
                  <a:gd name="connsiteY27" fmla="*/ 2734725 h 2789177"/>
                  <a:gd name="connsiteX28" fmla="*/ 1335024 w 4336801"/>
                  <a:gd name="connsiteY28" fmla="*/ 2780445 h 2789177"/>
                  <a:gd name="connsiteX29" fmla="*/ 1682496 w 4336801"/>
                  <a:gd name="connsiteY29" fmla="*/ 2560989 h 2789177"/>
                  <a:gd name="connsiteX30" fmla="*/ 1837944 w 4336801"/>
                  <a:gd name="connsiteY30" fmla="*/ 2131221 h 2789177"/>
                  <a:gd name="connsiteX31" fmla="*/ 2386584 w 4336801"/>
                  <a:gd name="connsiteY31" fmla="*/ 1747173 h 2789177"/>
                  <a:gd name="connsiteX32" fmla="*/ 3858768 w 4336801"/>
                  <a:gd name="connsiteY32" fmla="*/ 1774605 h 2789177"/>
                  <a:gd name="connsiteX33" fmla="*/ 4334256 w 4336801"/>
                  <a:gd name="connsiteY33" fmla="*/ 595029 h 2789177"/>
                  <a:gd name="connsiteX34" fmla="*/ 3995928 w 4336801"/>
                  <a:gd name="connsiteY34" fmla="*/ 64677 h 2789177"/>
                  <a:gd name="connsiteX35" fmla="*/ 2962656 w 4336801"/>
                  <a:gd name="connsiteY35" fmla="*/ 18957 h 2789177"/>
                  <a:gd name="connsiteX36" fmla="*/ 2697480 w 4336801"/>
                  <a:gd name="connsiteY36" fmla="*/ 156117 h 2789177"/>
                  <a:gd name="connsiteX37" fmla="*/ 2642616 w 4336801"/>
                  <a:gd name="connsiteY37" fmla="*/ 174405 h 2789177"/>
                  <a:gd name="connsiteX38" fmla="*/ 2578608 w 4336801"/>
                  <a:gd name="connsiteY38" fmla="*/ 210981 h 2789177"/>
                  <a:gd name="connsiteX39" fmla="*/ 2523744 w 4336801"/>
                  <a:gd name="connsiteY39" fmla="*/ 247557 h 2789177"/>
                  <a:gd name="connsiteX40" fmla="*/ 2496312 w 4336801"/>
                  <a:gd name="connsiteY40" fmla="*/ 265845 h 2789177"/>
                  <a:gd name="connsiteX41" fmla="*/ 2414016 w 4336801"/>
                  <a:gd name="connsiteY41" fmla="*/ 338997 h 2789177"/>
                  <a:gd name="connsiteX42" fmla="*/ 2395728 w 4336801"/>
                  <a:gd name="connsiteY42" fmla="*/ 366429 h 2789177"/>
                  <a:gd name="connsiteX43" fmla="*/ 2359152 w 4336801"/>
                  <a:gd name="connsiteY43" fmla="*/ 439581 h 2789177"/>
                  <a:gd name="connsiteX44" fmla="*/ 2340864 w 4336801"/>
                  <a:gd name="connsiteY44" fmla="*/ 512733 h 2789177"/>
                  <a:gd name="connsiteX45" fmla="*/ 2322576 w 4336801"/>
                  <a:gd name="connsiteY45" fmla="*/ 604173 h 2789177"/>
                  <a:gd name="connsiteX46" fmla="*/ 2267712 w 4336801"/>
                  <a:gd name="connsiteY46" fmla="*/ 659037 h 2789177"/>
                  <a:gd name="connsiteX47" fmla="*/ 2221992 w 4336801"/>
                  <a:gd name="connsiteY47" fmla="*/ 713901 h 2789177"/>
                  <a:gd name="connsiteX48" fmla="*/ 2167128 w 4336801"/>
                  <a:gd name="connsiteY48" fmla="*/ 759621 h 2789177"/>
                  <a:gd name="connsiteX49" fmla="*/ 2130552 w 4336801"/>
                  <a:gd name="connsiteY49" fmla="*/ 787053 h 2789177"/>
                  <a:gd name="connsiteX50" fmla="*/ 2029968 w 4336801"/>
                  <a:gd name="connsiteY50" fmla="*/ 832773 h 2789177"/>
                  <a:gd name="connsiteX51" fmla="*/ 1947672 w 4336801"/>
                  <a:gd name="connsiteY51" fmla="*/ 841917 h 2789177"/>
                  <a:gd name="connsiteX52" fmla="*/ 1728216 w 4336801"/>
                  <a:gd name="connsiteY52" fmla="*/ 860205 h 2789177"/>
                  <a:gd name="connsiteX53" fmla="*/ 1627632 w 4336801"/>
                  <a:gd name="connsiteY53" fmla="*/ 841917 h 2789177"/>
                  <a:gd name="connsiteX0" fmla="*/ 1627632 w 4336801"/>
                  <a:gd name="connsiteY0" fmla="*/ 841917 h 2789690"/>
                  <a:gd name="connsiteX1" fmla="*/ 1627632 w 4336801"/>
                  <a:gd name="connsiteY1" fmla="*/ 841917 h 2789690"/>
                  <a:gd name="connsiteX2" fmla="*/ 1316736 w 4336801"/>
                  <a:gd name="connsiteY2" fmla="*/ 860205 h 2789690"/>
                  <a:gd name="connsiteX3" fmla="*/ 914400 w 4336801"/>
                  <a:gd name="connsiteY3" fmla="*/ 878493 h 2789690"/>
                  <a:gd name="connsiteX4" fmla="*/ 813816 w 4336801"/>
                  <a:gd name="connsiteY4" fmla="*/ 887637 h 2789690"/>
                  <a:gd name="connsiteX5" fmla="*/ 731520 w 4336801"/>
                  <a:gd name="connsiteY5" fmla="*/ 896781 h 2789690"/>
                  <a:gd name="connsiteX6" fmla="*/ 457200 w 4336801"/>
                  <a:gd name="connsiteY6" fmla="*/ 924213 h 2789690"/>
                  <a:gd name="connsiteX7" fmla="*/ 347472 w 4336801"/>
                  <a:gd name="connsiteY7" fmla="*/ 942501 h 2789690"/>
                  <a:gd name="connsiteX8" fmla="*/ 320040 w 4336801"/>
                  <a:gd name="connsiteY8" fmla="*/ 951645 h 2789690"/>
                  <a:gd name="connsiteX9" fmla="*/ 283464 w 4336801"/>
                  <a:gd name="connsiteY9" fmla="*/ 960789 h 2789690"/>
                  <a:gd name="connsiteX10" fmla="*/ 219456 w 4336801"/>
                  <a:gd name="connsiteY10" fmla="*/ 979077 h 2789690"/>
                  <a:gd name="connsiteX11" fmla="*/ 146304 w 4336801"/>
                  <a:gd name="connsiteY11" fmla="*/ 997365 h 2789690"/>
                  <a:gd name="connsiteX12" fmla="*/ 82296 w 4336801"/>
                  <a:gd name="connsiteY12" fmla="*/ 1024797 h 2789690"/>
                  <a:gd name="connsiteX13" fmla="*/ 36576 w 4336801"/>
                  <a:gd name="connsiteY13" fmla="*/ 1244253 h 2789690"/>
                  <a:gd name="connsiteX14" fmla="*/ 0 w 4336801"/>
                  <a:gd name="connsiteY14" fmla="*/ 1390557 h 2789690"/>
                  <a:gd name="connsiteX15" fmla="*/ 9144 w 4336801"/>
                  <a:gd name="connsiteY15" fmla="*/ 1619157 h 2789690"/>
                  <a:gd name="connsiteX16" fmla="*/ 18288 w 4336801"/>
                  <a:gd name="connsiteY16" fmla="*/ 1701453 h 2789690"/>
                  <a:gd name="connsiteX17" fmla="*/ 27432 w 4336801"/>
                  <a:gd name="connsiteY17" fmla="*/ 1856901 h 2789690"/>
                  <a:gd name="connsiteX18" fmla="*/ 36576 w 4336801"/>
                  <a:gd name="connsiteY18" fmla="*/ 2195229 h 2789690"/>
                  <a:gd name="connsiteX19" fmla="*/ 54864 w 4336801"/>
                  <a:gd name="connsiteY19" fmla="*/ 2341533 h 2789690"/>
                  <a:gd name="connsiteX20" fmla="*/ 64008 w 4336801"/>
                  <a:gd name="connsiteY20" fmla="*/ 2378109 h 2789690"/>
                  <a:gd name="connsiteX21" fmla="*/ 91440 w 4336801"/>
                  <a:gd name="connsiteY21" fmla="*/ 2496981 h 2789690"/>
                  <a:gd name="connsiteX22" fmla="*/ 109728 w 4336801"/>
                  <a:gd name="connsiteY22" fmla="*/ 2524413 h 2789690"/>
                  <a:gd name="connsiteX23" fmla="*/ 118872 w 4336801"/>
                  <a:gd name="connsiteY23" fmla="*/ 2551845 h 2789690"/>
                  <a:gd name="connsiteX24" fmla="*/ 146304 w 4336801"/>
                  <a:gd name="connsiteY24" fmla="*/ 2579277 h 2789690"/>
                  <a:gd name="connsiteX25" fmla="*/ 164592 w 4336801"/>
                  <a:gd name="connsiteY25" fmla="*/ 2606709 h 2789690"/>
                  <a:gd name="connsiteX26" fmla="*/ 374904 w 4336801"/>
                  <a:gd name="connsiteY26" fmla="*/ 2734725 h 2789690"/>
                  <a:gd name="connsiteX27" fmla="*/ 1335024 w 4336801"/>
                  <a:gd name="connsiteY27" fmla="*/ 2780445 h 2789690"/>
                  <a:gd name="connsiteX28" fmla="*/ 1682496 w 4336801"/>
                  <a:gd name="connsiteY28" fmla="*/ 2560989 h 2789690"/>
                  <a:gd name="connsiteX29" fmla="*/ 1837944 w 4336801"/>
                  <a:gd name="connsiteY29" fmla="*/ 2131221 h 2789690"/>
                  <a:gd name="connsiteX30" fmla="*/ 2386584 w 4336801"/>
                  <a:gd name="connsiteY30" fmla="*/ 1747173 h 2789690"/>
                  <a:gd name="connsiteX31" fmla="*/ 3858768 w 4336801"/>
                  <a:gd name="connsiteY31" fmla="*/ 1774605 h 2789690"/>
                  <a:gd name="connsiteX32" fmla="*/ 4334256 w 4336801"/>
                  <a:gd name="connsiteY32" fmla="*/ 595029 h 2789690"/>
                  <a:gd name="connsiteX33" fmla="*/ 3995928 w 4336801"/>
                  <a:gd name="connsiteY33" fmla="*/ 64677 h 2789690"/>
                  <a:gd name="connsiteX34" fmla="*/ 2962656 w 4336801"/>
                  <a:gd name="connsiteY34" fmla="*/ 18957 h 2789690"/>
                  <a:gd name="connsiteX35" fmla="*/ 2697480 w 4336801"/>
                  <a:gd name="connsiteY35" fmla="*/ 156117 h 2789690"/>
                  <a:gd name="connsiteX36" fmla="*/ 2642616 w 4336801"/>
                  <a:gd name="connsiteY36" fmla="*/ 174405 h 2789690"/>
                  <a:gd name="connsiteX37" fmla="*/ 2578608 w 4336801"/>
                  <a:gd name="connsiteY37" fmla="*/ 210981 h 2789690"/>
                  <a:gd name="connsiteX38" fmla="*/ 2523744 w 4336801"/>
                  <a:gd name="connsiteY38" fmla="*/ 247557 h 2789690"/>
                  <a:gd name="connsiteX39" fmla="*/ 2496312 w 4336801"/>
                  <a:gd name="connsiteY39" fmla="*/ 265845 h 2789690"/>
                  <a:gd name="connsiteX40" fmla="*/ 2414016 w 4336801"/>
                  <a:gd name="connsiteY40" fmla="*/ 338997 h 2789690"/>
                  <a:gd name="connsiteX41" fmla="*/ 2395728 w 4336801"/>
                  <a:gd name="connsiteY41" fmla="*/ 366429 h 2789690"/>
                  <a:gd name="connsiteX42" fmla="*/ 2359152 w 4336801"/>
                  <a:gd name="connsiteY42" fmla="*/ 439581 h 2789690"/>
                  <a:gd name="connsiteX43" fmla="*/ 2340864 w 4336801"/>
                  <a:gd name="connsiteY43" fmla="*/ 512733 h 2789690"/>
                  <a:gd name="connsiteX44" fmla="*/ 2322576 w 4336801"/>
                  <a:gd name="connsiteY44" fmla="*/ 604173 h 2789690"/>
                  <a:gd name="connsiteX45" fmla="*/ 2267712 w 4336801"/>
                  <a:gd name="connsiteY45" fmla="*/ 659037 h 2789690"/>
                  <a:gd name="connsiteX46" fmla="*/ 2221992 w 4336801"/>
                  <a:gd name="connsiteY46" fmla="*/ 713901 h 2789690"/>
                  <a:gd name="connsiteX47" fmla="*/ 2167128 w 4336801"/>
                  <a:gd name="connsiteY47" fmla="*/ 759621 h 2789690"/>
                  <a:gd name="connsiteX48" fmla="*/ 2130552 w 4336801"/>
                  <a:gd name="connsiteY48" fmla="*/ 787053 h 2789690"/>
                  <a:gd name="connsiteX49" fmla="*/ 2029968 w 4336801"/>
                  <a:gd name="connsiteY49" fmla="*/ 832773 h 2789690"/>
                  <a:gd name="connsiteX50" fmla="*/ 1947672 w 4336801"/>
                  <a:gd name="connsiteY50" fmla="*/ 841917 h 2789690"/>
                  <a:gd name="connsiteX51" fmla="*/ 1728216 w 4336801"/>
                  <a:gd name="connsiteY51" fmla="*/ 860205 h 2789690"/>
                  <a:gd name="connsiteX52" fmla="*/ 1627632 w 4336801"/>
                  <a:gd name="connsiteY52" fmla="*/ 841917 h 2789690"/>
                  <a:gd name="connsiteX0" fmla="*/ 1627632 w 4336801"/>
                  <a:gd name="connsiteY0" fmla="*/ 841917 h 2790254"/>
                  <a:gd name="connsiteX1" fmla="*/ 1627632 w 4336801"/>
                  <a:gd name="connsiteY1" fmla="*/ 841917 h 2790254"/>
                  <a:gd name="connsiteX2" fmla="*/ 1316736 w 4336801"/>
                  <a:gd name="connsiteY2" fmla="*/ 860205 h 2790254"/>
                  <a:gd name="connsiteX3" fmla="*/ 914400 w 4336801"/>
                  <a:gd name="connsiteY3" fmla="*/ 878493 h 2790254"/>
                  <a:gd name="connsiteX4" fmla="*/ 813816 w 4336801"/>
                  <a:gd name="connsiteY4" fmla="*/ 887637 h 2790254"/>
                  <a:gd name="connsiteX5" fmla="*/ 731520 w 4336801"/>
                  <a:gd name="connsiteY5" fmla="*/ 896781 h 2790254"/>
                  <a:gd name="connsiteX6" fmla="*/ 457200 w 4336801"/>
                  <a:gd name="connsiteY6" fmla="*/ 924213 h 2790254"/>
                  <a:gd name="connsiteX7" fmla="*/ 347472 w 4336801"/>
                  <a:gd name="connsiteY7" fmla="*/ 942501 h 2790254"/>
                  <a:gd name="connsiteX8" fmla="*/ 320040 w 4336801"/>
                  <a:gd name="connsiteY8" fmla="*/ 951645 h 2790254"/>
                  <a:gd name="connsiteX9" fmla="*/ 283464 w 4336801"/>
                  <a:gd name="connsiteY9" fmla="*/ 960789 h 2790254"/>
                  <a:gd name="connsiteX10" fmla="*/ 219456 w 4336801"/>
                  <a:gd name="connsiteY10" fmla="*/ 979077 h 2790254"/>
                  <a:gd name="connsiteX11" fmla="*/ 146304 w 4336801"/>
                  <a:gd name="connsiteY11" fmla="*/ 997365 h 2790254"/>
                  <a:gd name="connsiteX12" fmla="*/ 82296 w 4336801"/>
                  <a:gd name="connsiteY12" fmla="*/ 1024797 h 2790254"/>
                  <a:gd name="connsiteX13" fmla="*/ 36576 w 4336801"/>
                  <a:gd name="connsiteY13" fmla="*/ 1244253 h 2790254"/>
                  <a:gd name="connsiteX14" fmla="*/ 0 w 4336801"/>
                  <a:gd name="connsiteY14" fmla="*/ 1390557 h 2790254"/>
                  <a:gd name="connsiteX15" fmla="*/ 9144 w 4336801"/>
                  <a:gd name="connsiteY15" fmla="*/ 1619157 h 2790254"/>
                  <a:gd name="connsiteX16" fmla="*/ 18288 w 4336801"/>
                  <a:gd name="connsiteY16" fmla="*/ 1701453 h 2790254"/>
                  <a:gd name="connsiteX17" fmla="*/ 27432 w 4336801"/>
                  <a:gd name="connsiteY17" fmla="*/ 1856901 h 2790254"/>
                  <a:gd name="connsiteX18" fmla="*/ 36576 w 4336801"/>
                  <a:gd name="connsiteY18" fmla="*/ 2195229 h 2790254"/>
                  <a:gd name="connsiteX19" fmla="*/ 54864 w 4336801"/>
                  <a:gd name="connsiteY19" fmla="*/ 2341533 h 2790254"/>
                  <a:gd name="connsiteX20" fmla="*/ 64008 w 4336801"/>
                  <a:gd name="connsiteY20" fmla="*/ 2378109 h 2790254"/>
                  <a:gd name="connsiteX21" fmla="*/ 91440 w 4336801"/>
                  <a:gd name="connsiteY21" fmla="*/ 2496981 h 2790254"/>
                  <a:gd name="connsiteX22" fmla="*/ 109728 w 4336801"/>
                  <a:gd name="connsiteY22" fmla="*/ 2524413 h 2790254"/>
                  <a:gd name="connsiteX23" fmla="*/ 118872 w 4336801"/>
                  <a:gd name="connsiteY23" fmla="*/ 2551845 h 2790254"/>
                  <a:gd name="connsiteX24" fmla="*/ 146304 w 4336801"/>
                  <a:gd name="connsiteY24" fmla="*/ 2579277 h 2790254"/>
                  <a:gd name="connsiteX25" fmla="*/ 374904 w 4336801"/>
                  <a:gd name="connsiteY25" fmla="*/ 2734725 h 2790254"/>
                  <a:gd name="connsiteX26" fmla="*/ 1335024 w 4336801"/>
                  <a:gd name="connsiteY26" fmla="*/ 2780445 h 2790254"/>
                  <a:gd name="connsiteX27" fmla="*/ 1682496 w 4336801"/>
                  <a:gd name="connsiteY27" fmla="*/ 2560989 h 2790254"/>
                  <a:gd name="connsiteX28" fmla="*/ 1837944 w 4336801"/>
                  <a:gd name="connsiteY28" fmla="*/ 2131221 h 2790254"/>
                  <a:gd name="connsiteX29" fmla="*/ 2386584 w 4336801"/>
                  <a:gd name="connsiteY29" fmla="*/ 1747173 h 2790254"/>
                  <a:gd name="connsiteX30" fmla="*/ 3858768 w 4336801"/>
                  <a:gd name="connsiteY30" fmla="*/ 1774605 h 2790254"/>
                  <a:gd name="connsiteX31" fmla="*/ 4334256 w 4336801"/>
                  <a:gd name="connsiteY31" fmla="*/ 595029 h 2790254"/>
                  <a:gd name="connsiteX32" fmla="*/ 3995928 w 4336801"/>
                  <a:gd name="connsiteY32" fmla="*/ 64677 h 2790254"/>
                  <a:gd name="connsiteX33" fmla="*/ 2962656 w 4336801"/>
                  <a:gd name="connsiteY33" fmla="*/ 18957 h 2790254"/>
                  <a:gd name="connsiteX34" fmla="*/ 2697480 w 4336801"/>
                  <a:gd name="connsiteY34" fmla="*/ 156117 h 2790254"/>
                  <a:gd name="connsiteX35" fmla="*/ 2642616 w 4336801"/>
                  <a:gd name="connsiteY35" fmla="*/ 174405 h 2790254"/>
                  <a:gd name="connsiteX36" fmla="*/ 2578608 w 4336801"/>
                  <a:gd name="connsiteY36" fmla="*/ 210981 h 2790254"/>
                  <a:gd name="connsiteX37" fmla="*/ 2523744 w 4336801"/>
                  <a:gd name="connsiteY37" fmla="*/ 247557 h 2790254"/>
                  <a:gd name="connsiteX38" fmla="*/ 2496312 w 4336801"/>
                  <a:gd name="connsiteY38" fmla="*/ 265845 h 2790254"/>
                  <a:gd name="connsiteX39" fmla="*/ 2414016 w 4336801"/>
                  <a:gd name="connsiteY39" fmla="*/ 338997 h 2790254"/>
                  <a:gd name="connsiteX40" fmla="*/ 2395728 w 4336801"/>
                  <a:gd name="connsiteY40" fmla="*/ 366429 h 2790254"/>
                  <a:gd name="connsiteX41" fmla="*/ 2359152 w 4336801"/>
                  <a:gd name="connsiteY41" fmla="*/ 439581 h 2790254"/>
                  <a:gd name="connsiteX42" fmla="*/ 2340864 w 4336801"/>
                  <a:gd name="connsiteY42" fmla="*/ 512733 h 2790254"/>
                  <a:gd name="connsiteX43" fmla="*/ 2322576 w 4336801"/>
                  <a:gd name="connsiteY43" fmla="*/ 604173 h 2790254"/>
                  <a:gd name="connsiteX44" fmla="*/ 2267712 w 4336801"/>
                  <a:gd name="connsiteY44" fmla="*/ 659037 h 2790254"/>
                  <a:gd name="connsiteX45" fmla="*/ 2221992 w 4336801"/>
                  <a:gd name="connsiteY45" fmla="*/ 713901 h 2790254"/>
                  <a:gd name="connsiteX46" fmla="*/ 2167128 w 4336801"/>
                  <a:gd name="connsiteY46" fmla="*/ 759621 h 2790254"/>
                  <a:gd name="connsiteX47" fmla="*/ 2130552 w 4336801"/>
                  <a:gd name="connsiteY47" fmla="*/ 787053 h 2790254"/>
                  <a:gd name="connsiteX48" fmla="*/ 2029968 w 4336801"/>
                  <a:gd name="connsiteY48" fmla="*/ 832773 h 2790254"/>
                  <a:gd name="connsiteX49" fmla="*/ 1947672 w 4336801"/>
                  <a:gd name="connsiteY49" fmla="*/ 841917 h 2790254"/>
                  <a:gd name="connsiteX50" fmla="*/ 1728216 w 4336801"/>
                  <a:gd name="connsiteY50" fmla="*/ 860205 h 2790254"/>
                  <a:gd name="connsiteX51" fmla="*/ 1627632 w 4336801"/>
                  <a:gd name="connsiteY51" fmla="*/ 841917 h 2790254"/>
                  <a:gd name="connsiteX0" fmla="*/ 1627632 w 4336801"/>
                  <a:gd name="connsiteY0" fmla="*/ 841917 h 2790875"/>
                  <a:gd name="connsiteX1" fmla="*/ 1627632 w 4336801"/>
                  <a:gd name="connsiteY1" fmla="*/ 841917 h 2790875"/>
                  <a:gd name="connsiteX2" fmla="*/ 1316736 w 4336801"/>
                  <a:gd name="connsiteY2" fmla="*/ 860205 h 2790875"/>
                  <a:gd name="connsiteX3" fmla="*/ 914400 w 4336801"/>
                  <a:gd name="connsiteY3" fmla="*/ 878493 h 2790875"/>
                  <a:gd name="connsiteX4" fmla="*/ 813816 w 4336801"/>
                  <a:gd name="connsiteY4" fmla="*/ 887637 h 2790875"/>
                  <a:gd name="connsiteX5" fmla="*/ 731520 w 4336801"/>
                  <a:gd name="connsiteY5" fmla="*/ 896781 h 2790875"/>
                  <a:gd name="connsiteX6" fmla="*/ 457200 w 4336801"/>
                  <a:gd name="connsiteY6" fmla="*/ 924213 h 2790875"/>
                  <a:gd name="connsiteX7" fmla="*/ 347472 w 4336801"/>
                  <a:gd name="connsiteY7" fmla="*/ 942501 h 2790875"/>
                  <a:gd name="connsiteX8" fmla="*/ 320040 w 4336801"/>
                  <a:gd name="connsiteY8" fmla="*/ 951645 h 2790875"/>
                  <a:gd name="connsiteX9" fmla="*/ 283464 w 4336801"/>
                  <a:gd name="connsiteY9" fmla="*/ 960789 h 2790875"/>
                  <a:gd name="connsiteX10" fmla="*/ 219456 w 4336801"/>
                  <a:gd name="connsiteY10" fmla="*/ 979077 h 2790875"/>
                  <a:gd name="connsiteX11" fmla="*/ 146304 w 4336801"/>
                  <a:gd name="connsiteY11" fmla="*/ 997365 h 2790875"/>
                  <a:gd name="connsiteX12" fmla="*/ 82296 w 4336801"/>
                  <a:gd name="connsiteY12" fmla="*/ 1024797 h 2790875"/>
                  <a:gd name="connsiteX13" fmla="*/ 36576 w 4336801"/>
                  <a:gd name="connsiteY13" fmla="*/ 1244253 h 2790875"/>
                  <a:gd name="connsiteX14" fmla="*/ 0 w 4336801"/>
                  <a:gd name="connsiteY14" fmla="*/ 1390557 h 2790875"/>
                  <a:gd name="connsiteX15" fmla="*/ 9144 w 4336801"/>
                  <a:gd name="connsiteY15" fmla="*/ 1619157 h 2790875"/>
                  <a:gd name="connsiteX16" fmla="*/ 18288 w 4336801"/>
                  <a:gd name="connsiteY16" fmla="*/ 1701453 h 2790875"/>
                  <a:gd name="connsiteX17" fmla="*/ 27432 w 4336801"/>
                  <a:gd name="connsiteY17" fmla="*/ 1856901 h 2790875"/>
                  <a:gd name="connsiteX18" fmla="*/ 36576 w 4336801"/>
                  <a:gd name="connsiteY18" fmla="*/ 2195229 h 2790875"/>
                  <a:gd name="connsiteX19" fmla="*/ 54864 w 4336801"/>
                  <a:gd name="connsiteY19" fmla="*/ 2341533 h 2790875"/>
                  <a:gd name="connsiteX20" fmla="*/ 64008 w 4336801"/>
                  <a:gd name="connsiteY20" fmla="*/ 2378109 h 2790875"/>
                  <a:gd name="connsiteX21" fmla="*/ 91440 w 4336801"/>
                  <a:gd name="connsiteY21" fmla="*/ 2496981 h 2790875"/>
                  <a:gd name="connsiteX22" fmla="*/ 109728 w 4336801"/>
                  <a:gd name="connsiteY22" fmla="*/ 2524413 h 2790875"/>
                  <a:gd name="connsiteX23" fmla="*/ 118872 w 4336801"/>
                  <a:gd name="connsiteY23" fmla="*/ 2551845 h 2790875"/>
                  <a:gd name="connsiteX24" fmla="*/ 374904 w 4336801"/>
                  <a:gd name="connsiteY24" fmla="*/ 2734725 h 2790875"/>
                  <a:gd name="connsiteX25" fmla="*/ 1335024 w 4336801"/>
                  <a:gd name="connsiteY25" fmla="*/ 2780445 h 2790875"/>
                  <a:gd name="connsiteX26" fmla="*/ 1682496 w 4336801"/>
                  <a:gd name="connsiteY26" fmla="*/ 2560989 h 2790875"/>
                  <a:gd name="connsiteX27" fmla="*/ 1837944 w 4336801"/>
                  <a:gd name="connsiteY27" fmla="*/ 2131221 h 2790875"/>
                  <a:gd name="connsiteX28" fmla="*/ 2386584 w 4336801"/>
                  <a:gd name="connsiteY28" fmla="*/ 1747173 h 2790875"/>
                  <a:gd name="connsiteX29" fmla="*/ 3858768 w 4336801"/>
                  <a:gd name="connsiteY29" fmla="*/ 1774605 h 2790875"/>
                  <a:gd name="connsiteX30" fmla="*/ 4334256 w 4336801"/>
                  <a:gd name="connsiteY30" fmla="*/ 595029 h 2790875"/>
                  <a:gd name="connsiteX31" fmla="*/ 3995928 w 4336801"/>
                  <a:gd name="connsiteY31" fmla="*/ 64677 h 2790875"/>
                  <a:gd name="connsiteX32" fmla="*/ 2962656 w 4336801"/>
                  <a:gd name="connsiteY32" fmla="*/ 18957 h 2790875"/>
                  <a:gd name="connsiteX33" fmla="*/ 2697480 w 4336801"/>
                  <a:gd name="connsiteY33" fmla="*/ 156117 h 2790875"/>
                  <a:gd name="connsiteX34" fmla="*/ 2642616 w 4336801"/>
                  <a:gd name="connsiteY34" fmla="*/ 174405 h 2790875"/>
                  <a:gd name="connsiteX35" fmla="*/ 2578608 w 4336801"/>
                  <a:gd name="connsiteY35" fmla="*/ 210981 h 2790875"/>
                  <a:gd name="connsiteX36" fmla="*/ 2523744 w 4336801"/>
                  <a:gd name="connsiteY36" fmla="*/ 247557 h 2790875"/>
                  <a:gd name="connsiteX37" fmla="*/ 2496312 w 4336801"/>
                  <a:gd name="connsiteY37" fmla="*/ 265845 h 2790875"/>
                  <a:gd name="connsiteX38" fmla="*/ 2414016 w 4336801"/>
                  <a:gd name="connsiteY38" fmla="*/ 338997 h 2790875"/>
                  <a:gd name="connsiteX39" fmla="*/ 2395728 w 4336801"/>
                  <a:gd name="connsiteY39" fmla="*/ 366429 h 2790875"/>
                  <a:gd name="connsiteX40" fmla="*/ 2359152 w 4336801"/>
                  <a:gd name="connsiteY40" fmla="*/ 439581 h 2790875"/>
                  <a:gd name="connsiteX41" fmla="*/ 2340864 w 4336801"/>
                  <a:gd name="connsiteY41" fmla="*/ 512733 h 2790875"/>
                  <a:gd name="connsiteX42" fmla="*/ 2322576 w 4336801"/>
                  <a:gd name="connsiteY42" fmla="*/ 604173 h 2790875"/>
                  <a:gd name="connsiteX43" fmla="*/ 2267712 w 4336801"/>
                  <a:gd name="connsiteY43" fmla="*/ 659037 h 2790875"/>
                  <a:gd name="connsiteX44" fmla="*/ 2221992 w 4336801"/>
                  <a:gd name="connsiteY44" fmla="*/ 713901 h 2790875"/>
                  <a:gd name="connsiteX45" fmla="*/ 2167128 w 4336801"/>
                  <a:gd name="connsiteY45" fmla="*/ 759621 h 2790875"/>
                  <a:gd name="connsiteX46" fmla="*/ 2130552 w 4336801"/>
                  <a:gd name="connsiteY46" fmla="*/ 787053 h 2790875"/>
                  <a:gd name="connsiteX47" fmla="*/ 2029968 w 4336801"/>
                  <a:gd name="connsiteY47" fmla="*/ 832773 h 2790875"/>
                  <a:gd name="connsiteX48" fmla="*/ 1947672 w 4336801"/>
                  <a:gd name="connsiteY48" fmla="*/ 841917 h 2790875"/>
                  <a:gd name="connsiteX49" fmla="*/ 1728216 w 4336801"/>
                  <a:gd name="connsiteY49" fmla="*/ 860205 h 2790875"/>
                  <a:gd name="connsiteX50" fmla="*/ 1627632 w 4336801"/>
                  <a:gd name="connsiteY50" fmla="*/ 841917 h 2790875"/>
                  <a:gd name="connsiteX0" fmla="*/ 1627632 w 4336801"/>
                  <a:gd name="connsiteY0" fmla="*/ 841917 h 2791558"/>
                  <a:gd name="connsiteX1" fmla="*/ 1627632 w 4336801"/>
                  <a:gd name="connsiteY1" fmla="*/ 841917 h 2791558"/>
                  <a:gd name="connsiteX2" fmla="*/ 1316736 w 4336801"/>
                  <a:gd name="connsiteY2" fmla="*/ 860205 h 2791558"/>
                  <a:gd name="connsiteX3" fmla="*/ 914400 w 4336801"/>
                  <a:gd name="connsiteY3" fmla="*/ 878493 h 2791558"/>
                  <a:gd name="connsiteX4" fmla="*/ 813816 w 4336801"/>
                  <a:gd name="connsiteY4" fmla="*/ 887637 h 2791558"/>
                  <a:gd name="connsiteX5" fmla="*/ 731520 w 4336801"/>
                  <a:gd name="connsiteY5" fmla="*/ 896781 h 2791558"/>
                  <a:gd name="connsiteX6" fmla="*/ 457200 w 4336801"/>
                  <a:gd name="connsiteY6" fmla="*/ 924213 h 2791558"/>
                  <a:gd name="connsiteX7" fmla="*/ 347472 w 4336801"/>
                  <a:gd name="connsiteY7" fmla="*/ 942501 h 2791558"/>
                  <a:gd name="connsiteX8" fmla="*/ 320040 w 4336801"/>
                  <a:gd name="connsiteY8" fmla="*/ 951645 h 2791558"/>
                  <a:gd name="connsiteX9" fmla="*/ 283464 w 4336801"/>
                  <a:gd name="connsiteY9" fmla="*/ 960789 h 2791558"/>
                  <a:gd name="connsiteX10" fmla="*/ 219456 w 4336801"/>
                  <a:gd name="connsiteY10" fmla="*/ 979077 h 2791558"/>
                  <a:gd name="connsiteX11" fmla="*/ 146304 w 4336801"/>
                  <a:gd name="connsiteY11" fmla="*/ 997365 h 2791558"/>
                  <a:gd name="connsiteX12" fmla="*/ 82296 w 4336801"/>
                  <a:gd name="connsiteY12" fmla="*/ 1024797 h 2791558"/>
                  <a:gd name="connsiteX13" fmla="*/ 36576 w 4336801"/>
                  <a:gd name="connsiteY13" fmla="*/ 1244253 h 2791558"/>
                  <a:gd name="connsiteX14" fmla="*/ 0 w 4336801"/>
                  <a:gd name="connsiteY14" fmla="*/ 1390557 h 2791558"/>
                  <a:gd name="connsiteX15" fmla="*/ 9144 w 4336801"/>
                  <a:gd name="connsiteY15" fmla="*/ 1619157 h 2791558"/>
                  <a:gd name="connsiteX16" fmla="*/ 18288 w 4336801"/>
                  <a:gd name="connsiteY16" fmla="*/ 1701453 h 2791558"/>
                  <a:gd name="connsiteX17" fmla="*/ 27432 w 4336801"/>
                  <a:gd name="connsiteY17" fmla="*/ 1856901 h 2791558"/>
                  <a:gd name="connsiteX18" fmla="*/ 36576 w 4336801"/>
                  <a:gd name="connsiteY18" fmla="*/ 2195229 h 2791558"/>
                  <a:gd name="connsiteX19" fmla="*/ 54864 w 4336801"/>
                  <a:gd name="connsiteY19" fmla="*/ 2341533 h 2791558"/>
                  <a:gd name="connsiteX20" fmla="*/ 64008 w 4336801"/>
                  <a:gd name="connsiteY20" fmla="*/ 2378109 h 2791558"/>
                  <a:gd name="connsiteX21" fmla="*/ 91440 w 4336801"/>
                  <a:gd name="connsiteY21" fmla="*/ 2496981 h 2791558"/>
                  <a:gd name="connsiteX22" fmla="*/ 109728 w 4336801"/>
                  <a:gd name="connsiteY22" fmla="*/ 2524413 h 2791558"/>
                  <a:gd name="connsiteX23" fmla="*/ 374904 w 4336801"/>
                  <a:gd name="connsiteY23" fmla="*/ 2734725 h 2791558"/>
                  <a:gd name="connsiteX24" fmla="*/ 1335024 w 4336801"/>
                  <a:gd name="connsiteY24" fmla="*/ 2780445 h 2791558"/>
                  <a:gd name="connsiteX25" fmla="*/ 1682496 w 4336801"/>
                  <a:gd name="connsiteY25" fmla="*/ 2560989 h 2791558"/>
                  <a:gd name="connsiteX26" fmla="*/ 1837944 w 4336801"/>
                  <a:gd name="connsiteY26" fmla="*/ 2131221 h 2791558"/>
                  <a:gd name="connsiteX27" fmla="*/ 2386584 w 4336801"/>
                  <a:gd name="connsiteY27" fmla="*/ 1747173 h 2791558"/>
                  <a:gd name="connsiteX28" fmla="*/ 3858768 w 4336801"/>
                  <a:gd name="connsiteY28" fmla="*/ 1774605 h 2791558"/>
                  <a:gd name="connsiteX29" fmla="*/ 4334256 w 4336801"/>
                  <a:gd name="connsiteY29" fmla="*/ 595029 h 2791558"/>
                  <a:gd name="connsiteX30" fmla="*/ 3995928 w 4336801"/>
                  <a:gd name="connsiteY30" fmla="*/ 64677 h 2791558"/>
                  <a:gd name="connsiteX31" fmla="*/ 2962656 w 4336801"/>
                  <a:gd name="connsiteY31" fmla="*/ 18957 h 2791558"/>
                  <a:gd name="connsiteX32" fmla="*/ 2697480 w 4336801"/>
                  <a:gd name="connsiteY32" fmla="*/ 156117 h 2791558"/>
                  <a:gd name="connsiteX33" fmla="*/ 2642616 w 4336801"/>
                  <a:gd name="connsiteY33" fmla="*/ 174405 h 2791558"/>
                  <a:gd name="connsiteX34" fmla="*/ 2578608 w 4336801"/>
                  <a:gd name="connsiteY34" fmla="*/ 210981 h 2791558"/>
                  <a:gd name="connsiteX35" fmla="*/ 2523744 w 4336801"/>
                  <a:gd name="connsiteY35" fmla="*/ 247557 h 2791558"/>
                  <a:gd name="connsiteX36" fmla="*/ 2496312 w 4336801"/>
                  <a:gd name="connsiteY36" fmla="*/ 265845 h 2791558"/>
                  <a:gd name="connsiteX37" fmla="*/ 2414016 w 4336801"/>
                  <a:gd name="connsiteY37" fmla="*/ 338997 h 2791558"/>
                  <a:gd name="connsiteX38" fmla="*/ 2395728 w 4336801"/>
                  <a:gd name="connsiteY38" fmla="*/ 366429 h 2791558"/>
                  <a:gd name="connsiteX39" fmla="*/ 2359152 w 4336801"/>
                  <a:gd name="connsiteY39" fmla="*/ 439581 h 2791558"/>
                  <a:gd name="connsiteX40" fmla="*/ 2340864 w 4336801"/>
                  <a:gd name="connsiteY40" fmla="*/ 512733 h 2791558"/>
                  <a:gd name="connsiteX41" fmla="*/ 2322576 w 4336801"/>
                  <a:gd name="connsiteY41" fmla="*/ 604173 h 2791558"/>
                  <a:gd name="connsiteX42" fmla="*/ 2267712 w 4336801"/>
                  <a:gd name="connsiteY42" fmla="*/ 659037 h 2791558"/>
                  <a:gd name="connsiteX43" fmla="*/ 2221992 w 4336801"/>
                  <a:gd name="connsiteY43" fmla="*/ 713901 h 2791558"/>
                  <a:gd name="connsiteX44" fmla="*/ 2167128 w 4336801"/>
                  <a:gd name="connsiteY44" fmla="*/ 759621 h 2791558"/>
                  <a:gd name="connsiteX45" fmla="*/ 2130552 w 4336801"/>
                  <a:gd name="connsiteY45" fmla="*/ 787053 h 2791558"/>
                  <a:gd name="connsiteX46" fmla="*/ 2029968 w 4336801"/>
                  <a:gd name="connsiteY46" fmla="*/ 832773 h 2791558"/>
                  <a:gd name="connsiteX47" fmla="*/ 1947672 w 4336801"/>
                  <a:gd name="connsiteY47" fmla="*/ 841917 h 2791558"/>
                  <a:gd name="connsiteX48" fmla="*/ 1728216 w 4336801"/>
                  <a:gd name="connsiteY48" fmla="*/ 860205 h 2791558"/>
                  <a:gd name="connsiteX49" fmla="*/ 1627632 w 4336801"/>
                  <a:gd name="connsiteY49" fmla="*/ 841917 h 2791558"/>
                  <a:gd name="connsiteX0" fmla="*/ 1627632 w 4336801"/>
                  <a:gd name="connsiteY0" fmla="*/ 841917 h 2792309"/>
                  <a:gd name="connsiteX1" fmla="*/ 1627632 w 4336801"/>
                  <a:gd name="connsiteY1" fmla="*/ 841917 h 2792309"/>
                  <a:gd name="connsiteX2" fmla="*/ 1316736 w 4336801"/>
                  <a:gd name="connsiteY2" fmla="*/ 860205 h 2792309"/>
                  <a:gd name="connsiteX3" fmla="*/ 914400 w 4336801"/>
                  <a:gd name="connsiteY3" fmla="*/ 878493 h 2792309"/>
                  <a:gd name="connsiteX4" fmla="*/ 813816 w 4336801"/>
                  <a:gd name="connsiteY4" fmla="*/ 887637 h 2792309"/>
                  <a:gd name="connsiteX5" fmla="*/ 731520 w 4336801"/>
                  <a:gd name="connsiteY5" fmla="*/ 896781 h 2792309"/>
                  <a:gd name="connsiteX6" fmla="*/ 457200 w 4336801"/>
                  <a:gd name="connsiteY6" fmla="*/ 924213 h 2792309"/>
                  <a:gd name="connsiteX7" fmla="*/ 347472 w 4336801"/>
                  <a:gd name="connsiteY7" fmla="*/ 942501 h 2792309"/>
                  <a:gd name="connsiteX8" fmla="*/ 320040 w 4336801"/>
                  <a:gd name="connsiteY8" fmla="*/ 951645 h 2792309"/>
                  <a:gd name="connsiteX9" fmla="*/ 283464 w 4336801"/>
                  <a:gd name="connsiteY9" fmla="*/ 960789 h 2792309"/>
                  <a:gd name="connsiteX10" fmla="*/ 219456 w 4336801"/>
                  <a:gd name="connsiteY10" fmla="*/ 979077 h 2792309"/>
                  <a:gd name="connsiteX11" fmla="*/ 146304 w 4336801"/>
                  <a:gd name="connsiteY11" fmla="*/ 997365 h 2792309"/>
                  <a:gd name="connsiteX12" fmla="*/ 82296 w 4336801"/>
                  <a:gd name="connsiteY12" fmla="*/ 1024797 h 2792309"/>
                  <a:gd name="connsiteX13" fmla="*/ 36576 w 4336801"/>
                  <a:gd name="connsiteY13" fmla="*/ 1244253 h 2792309"/>
                  <a:gd name="connsiteX14" fmla="*/ 0 w 4336801"/>
                  <a:gd name="connsiteY14" fmla="*/ 1390557 h 2792309"/>
                  <a:gd name="connsiteX15" fmla="*/ 9144 w 4336801"/>
                  <a:gd name="connsiteY15" fmla="*/ 1619157 h 2792309"/>
                  <a:gd name="connsiteX16" fmla="*/ 18288 w 4336801"/>
                  <a:gd name="connsiteY16" fmla="*/ 1701453 h 2792309"/>
                  <a:gd name="connsiteX17" fmla="*/ 27432 w 4336801"/>
                  <a:gd name="connsiteY17" fmla="*/ 1856901 h 2792309"/>
                  <a:gd name="connsiteX18" fmla="*/ 36576 w 4336801"/>
                  <a:gd name="connsiteY18" fmla="*/ 2195229 h 2792309"/>
                  <a:gd name="connsiteX19" fmla="*/ 54864 w 4336801"/>
                  <a:gd name="connsiteY19" fmla="*/ 2341533 h 2792309"/>
                  <a:gd name="connsiteX20" fmla="*/ 64008 w 4336801"/>
                  <a:gd name="connsiteY20" fmla="*/ 2378109 h 2792309"/>
                  <a:gd name="connsiteX21" fmla="*/ 91440 w 4336801"/>
                  <a:gd name="connsiteY21" fmla="*/ 2496981 h 2792309"/>
                  <a:gd name="connsiteX22" fmla="*/ 374904 w 4336801"/>
                  <a:gd name="connsiteY22" fmla="*/ 2734725 h 2792309"/>
                  <a:gd name="connsiteX23" fmla="*/ 1335024 w 4336801"/>
                  <a:gd name="connsiteY23" fmla="*/ 2780445 h 2792309"/>
                  <a:gd name="connsiteX24" fmla="*/ 1682496 w 4336801"/>
                  <a:gd name="connsiteY24" fmla="*/ 2560989 h 2792309"/>
                  <a:gd name="connsiteX25" fmla="*/ 1837944 w 4336801"/>
                  <a:gd name="connsiteY25" fmla="*/ 2131221 h 2792309"/>
                  <a:gd name="connsiteX26" fmla="*/ 2386584 w 4336801"/>
                  <a:gd name="connsiteY26" fmla="*/ 1747173 h 2792309"/>
                  <a:gd name="connsiteX27" fmla="*/ 3858768 w 4336801"/>
                  <a:gd name="connsiteY27" fmla="*/ 1774605 h 2792309"/>
                  <a:gd name="connsiteX28" fmla="*/ 4334256 w 4336801"/>
                  <a:gd name="connsiteY28" fmla="*/ 595029 h 2792309"/>
                  <a:gd name="connsiteX29" fmla="*/ 3995928 w 4336801"/>
                  <a:gd name="connsiteY29" fmla="*/ 64677 h 2792309"/>
                  <a:gd name="connsiteX30" fmla="*/ 2962656 w 4336801"/>
                  <a:gd name="connsiteY30" fmla="*/ 18957 h 2792309"/>
                  <a:gd name="connsiteX31" fmla="*/ 2697480 w 4336801"/>
                  <a:gd name="connsiteY31" fmla="*/ 156117 h 2792309"/>
                  <a:gd name="connsiteX32" fmla="*/ 2642616 w 4336801"/>
                  <a:gd name="connsiteY32" fmla="*/ 174405 h 2792309"/>
                  <a:gd name="connsiteX33" fmla="*/ 2578608 w 4336801"/>
                  <a:gd name="connsiteY33" fmla="*/ 210981 h 2792309"/>
                  <a:gd name="connsiteX34" fmla="*/ 2523744 w 4336801"/>
                  <a:gd name="connsiteY34" fmla="*/ 247557 h 2792309"/>
                  <a:gd name="connsiteX35" fmla="*/ 2496312 w 4336801"/>
                  <a:gd name="connsiteY35" fmla="*/ 265845 h 2792309"/>
                  <a:gd name="connsiteX36" fmla="*/ 2414016 w 4336801"/>
                  <a:gd name="connsiteY36" fmla="*/ 338997 h 2792309"/>
                  <a:gd name="connsiteX37" fmla="*/ 2395728 w 4336801"/>
                  <a:gd name="connsiteY37" fmla="*/ 366429 h 2792309"/>
                  <a:gd name="connsiteX38" fmla="*/ 2359152 w 4336801"/>
                  <a:gd name="connsiteY38" fmla="*/ 439581 h 2792309"/>
                  <a:gd name="connsiteX39" fmla="*/ 2340864 w 4336801"/>
                  <a:gd name="connsiteY39" fmla="*/ 512733 h 2792309"/>
                  <a:gd name="connsiteX40" fmla="*/ 2322576 w 4336801"/>
                  <a:gd name="connsiteY40" fmla="*/ 604173 h 2792309"/>
                  <a:gd name="connsiteX41" fmla="*/ 2267712 w 4336801"/>
                  <a:gd name="connsiteY41" fmla="*/ 659037 h 2792309"/>
                  <a:gd name="connsiteX42" fmla="*/ 2221992 w 4336801"/>
                  <a:gd name="connsiteY42" fmla="*/ 713901 h 2792309"/>
                  <a:gd name="connsiteX43" fmla="*/ 2167128 w 4336801"/>
                  <a:gd name="connsiteY43" fmla="*/ 759621 h 2792309"/>
                  <a:gd name="connsiteX44" fmla="*/ 2130552 w 4336801"/>
                  <a:gd name="connsiteY44" fmla="*/ 787053 h 2792309"/>
                  <a:gd name="connsiteX45" fmla="*/ 2029968 w 4336801"/>
                  <a:gd name="connsiteY45" fmla="*/ 832773 h 2792309"/>
                  <a:gd name="connsiteX46" fmla="*/ 1947672 w 4336801"/>
                  <a:gd name="connsiteY46" fmla="*/ 841917 h 2792309"/>
                  <a:gd name="connsiteX47" fmla="*/ 1728216 w 4336801"/>
                  <a:gd name="connsiteY47" fmla="*/ 860205 h 2792309"/>
                  <a:gd name="connsiteX48" fmla="*/ 1627632 w 4336801"/>
                  <a:gd name="connsiteY48" fmla="*/ 841917 h 2792309"/>
                  <a:gd name="connsiteX0" fmla="*/ 1627632 w 4336801"/>
                  <a:gd name="connsiteY0" fmla="*/ 841917 h 2796432"/>
                  <a:gd name="connsiteX1" fmla="*/ 1627632 w 4336801"/>
                  <a:gd name="connsiteY1" fmla="*/ 841917 h 2796432"/>
                  <a:gd name="connsiteX2" fmla="*/ 1316736 w 4336801"/>
                  <a:gd name="connsiteY2" fmla="*/ 860205 h 2796432"/>
                  <a:gd name="connsiteX3" fmla="*/ 914400 w 4336801"/>
                  <a:gd name="connsiteY3" fmla="*/ 878493 h 2796432"/>
                  <a:gd name="connsiteX4" fmla="*/ 813816 w 4336801"/>
                  <a:gd name="connsiteY4" fmla="*/ 887637 h 2796432"/>
                  <a:gd name="connsiteX5" fmla="*/ 731520 w 4336801"/>
                  <a:gd name="connsiteY5" fmla="*/ 896781 h 2796432"/>
                  <a:gd name="connsiteX6" fmla="*/ 457200 w 4336801"/>
                  <a:gd name="connsiteY6" fmla="*/ 924213 h 2796432"/>
                  <a:gd name="connsiteX7" fmla="*/ 347472 w 4336801"/>
                  <a:gd name="connsiteY7" fmla="*/ 942501 h 2796432"/>
                  <a:gd name="connsiteX8" fmla="*/ 320040 w 4336801"/>
                  <a:gd name="connsiteY8" fmla="*/ 951645 h 2796432"/>
                  <a:gd name="connsiteX9" fmla="*/ 283464 w 4336801"/>
                  <a:gd name="connsiteY9" fmla="*/ 960789 h 2796432"/>
                  <a:gd name="connsiteX10" fmla="*/ 219456 w 4336801"/>
                  <a:gd name="connsiteY10" fmla="*/ 979077 h 2796432"/>
                  <a:gd name="connsiteX11" fmla="*/ 146304 w 4336801"/>
                  <a:gd name="connsiteY11" fmla="*/ 997365 h 2796432"/>
                  <a:gd name="connsiteX12" fmla="*/ 82296 w 4336801"/>
                  <a:gd name="connsiteY12" fmla="*/ 1024797 h 2796432"/>
                  <a:gd name="connsiteX13" fmla="*/ 36576 w 4336801"/>
                  <a:gd name="connsiteY13" fmla="*/ 1244253 h 2796432"/>
                  <a:gd name="connsiteX14" fmla="*/ 0 w 4336801"/>
                  <a:gd name="connsiteY14" fmla="*/ 1390557 h 2796432"/>
                  <a:gd name="connsiteX15" fmla="*/ 9144 w 4336801"/>
                  <a:gd name="connsiteY15" fmla="*/ 1619157 h 2796432"/>
                  <a:gd name="connsiteX16" fmla="*/ 18288 w 4336801"/>
                  <a:gd name="connsiteY16" fmla="*/ 1701453 h 2796432"/>
                  <a:gd name="connsiteX17" fmla="*/ 27432 w 4336801"/>
                  <a:gd name="connsiteY17" fmla="*/ 1856901 h 2796432"/>
                  <a:gd name="connsiteX18" fmla="*/ 36576 w 4336801"/>
                  <a:gd name="connsiteY18" fmla="*/ 2195229 h 2796432"/>
                  <a:gd name="connsiteX19" fmla="*/ 54864 w 4336801"/>
                  <a:gd name="connsiteY19" fmla="*/ 2341533 h 2796432"/>
                  <a:gd name="connsiteX20" fmla="*/ 64008 w 4336801"/>
                  <a:gd name="connsiteY20" fmla="*/ 2378109 h 2796432"/>
                  <a:gd name="connsiteX21" fmla="*/ 374904 w 4336801"/>
                  <a:gd name="connsiteY21" fmla="*/ 2734725 h 2796432"/>
                  <a:gd name="connsiteX22" fmla="*/ 1335024 w 4336801"/>
                  <a:gd name="connsiteY22" fmla="*/ 2780445 h 2796432"/>
                  <a:gd name="connsiteX23" fmla="*/ 1682496 w 4336801"/>
                  <a:gd name="connsiteY23" fmla="*/ 2560989 h 2796432"/>
                  <a:gd name="connsiteX24" fmla="*/ 1837944 w 4336801"/>
                  <a:gd name="connsiteY24" fmla="*/ 2131221 h 2796432"/>
                  <a:gd name="connsiteX25" fmla="*/ 2386584 w 4336801"/>
                  <a:gd name="connsiteY25" fmla="*/ 1747173 h 2796432"/>
                  <a:gd name="connsiteX26" fmla="*/ 3858768 w 4336801"/>
                  <a:gd name="connsiteY26" fmla="*/ 1774605 h 2796432"/>
                  <a:gd name="connsiteX27" fmla="*/ 4334256 w 4336801"/>
                  <a:gd name="connsiteY27" fmla="*/ 595029 h 2796432"/>
                  <a:gd name="connsiteX28" fmla="*/ 3995928 w 4336801"/>
                  <a:gd name="connsiteY28" fmla="*/ 64677 h 2796432"/>
                  <a:gd name="connsiteX29" fmla="*/ 2962656 w 4336801"/>
                  <a:gd name="connsiteY29" fmla="*/ 18957 h 2796432"/>
                  <a:gd name="connsiteX30" fmla="*/ 2697480 w 4336801"/>
                  <a:gd name="connsiteY30" fmla="*/ 156117 h 2796432"/>
                  <a:gd name="connsiteX31" fmla="*/ 2642616 w 4336801"/>
                  <a:gd name="connsiteY31" fmla="*/ 174405 h 2796432"/>
                  <a:gd name="connsiteX32" fmla="*/ 2578608 w 4336801"/>
                  <a:gd name="connsiteY32" fmla="*/ 210981 h 2796432"/>
                  <a:gd name="connsiteX33" fmla="*/ 2523744 w 4336801"/>
                  <a:gd name="connsiteY33" fmla="*/ 247557 h 2796432"/>
                  <a:gd name="connsiteX34" fmla="*/ 2496312 w 4336801"/>
                  <a:gd name="connsiteY34" fmla="*/ 265845 h 2796432"/>
                  <a:gd name="connsiteX35" fmla="*/ 2414016 w 4336801"/>
                  <a:gd name="connsiteY35" fmla="*/ 338997 h 2796432"/>
                  <a:gd name="connsiteX36" fmla="*/ 2395728 w 4336801"/>
                  <a:gd name="connsiteY36" fmla="*/ 366429 h 2796432"/>
                  <a:gd name="connsiteX37" fmla="*/ 2359152 w 4336801"/>
                  <a:gd name="connsiteY37" fmla="*/ 439581 h 2796432"/>
                  <a:gd name="connsiteX38" fmla="*/ 2340864 w 4336801"/>
                  <a:gd name="connsiteY38" fmla="*/ 512733 h 2796432"/>
                  <a:gd name="connsiteX39" fmla="*/ 2322576 w 4336801"/>
                  <a:gd name="connsiteY39" fmla="*/ 604173 h 2796432"/>
                  <a:gd name="connsiteX40" fmla="*/ 2267712 w 4336801"/>
                  <a:gd name="connsiteY40" fmla="*/ 659037 h 2796432"/>
                  <a:gd name="connsiteX41" fmla="*/ 2221992 w 4336801"/>
                  <a:gd name="connsiteY41" fmla="*/ 713901 h 2796432"/>
                  <a:gd name="connsiteX42" fmla="*/ 2167128 w 4336801"/>
                  <a:gd name="connsiteY42" fmla="*/ 759621 h 2796432"/>
                  <a:gd name="connsiteX43" fmla="*/ 2130552 w 4336801"/>
                  <a:gd name="connsiteY43" fmla="*/ 787053 h 2796432"/>
                  <a:gd name="connsiteX44" fmla="*/ 2029968 w 4336801"/>
                  <a:gd name="connsiteY44" fmla="*/ 832773 h 2796432"/>
                  <a:gd name="connsiteX45" fmla="*/ 1947672 w 4336801"/>
                  <a:gd name="connsiteY45" fmla="*/ 841917 h 2796432"/>
                  <a:gd name="connsiteX46" fmla="*/ 1728216 w 4336801"/>
                  <a:gd name="connsiteY46" fmla="*/ 860205 h 2796432"/>
                  <a:gd name="connsiteX47" fmla="*/ 1627632 w 4336801"/>
                  <a:gd name="connsiteY47" fmla="*/ 841917 h 2796432"/>
                  <a:gd name="connsiteX0" fmla="*/ 1627632 w 4336801"/>
                  <a:gd name="connsiteY0" fmla="*/ 841917 h 2796432"/>
                  <a:gd name="connsiteX1" fmla="*/ 1627632 w 4336801"/>
                  <a:gd name="connsiteY1" fmla="*/ 841917 h 2796432"/>
                  <a:gd name="connsiteX2" fmla="*/ 1316736 w 4336801"/>
                  <a:gd name="connsiteY2" fmla="*/ 860205 h 2796432"/>
                  <a:gd name="connsiteX3" fmla="*/ 914400 w 4336801"/>
                  <a:gd name="connsiteY3" fmla="*/ 878493 h 2796432"/>
                  <a:gd name="connsiteX4" fmla="*/ 813816 w 4336801"/>
                  <a:gd name="connsiteY4" fmla="*/ 887637 h 2796432"/>
                  <a:gd name="connsiteX5" fmla="*/ 731520 w 4336801"/>
                  <a:gd name="connsiteY5" fmla="*/ 896781 h 2796432"/>
                  <a:gd name="connsiteX6" fmla="*/ 457200 w 4336801"/>
                  <a:gd name="connsiteY6" fmla="*/ 924213 h 2796432"/>
                  <a:gd name="connsiteX7" fmla="*/ 347472 w 4336801"/>
                  <a:gd name="connsiteY7" fmla="*/ 942501 h 2796432"/>
                  <a:gd name="connsiteX8" fmla="*/ 320040 w 4336801"/>
                  <a:gd name="connsiteY8" fmla="*/ 951645 h 2796432"/>
                  <a:gd name="connsiteX9" fmla="*/ 283464 w 4336801"/>
                  <a:gd name="connsiteY9" fmla="*/ 960789 h 2796432"/>
                  <a:gd name="connsiteX10" fmla="*/ 219456 w 4336801"/>
                  <a:gd name="connsiteY10" fmla="*/ 979077 h 2796432"/>
                  <a:gd name="connsiteX11" fmla="*/ 146304 w 4336801"/>
                  <a:gd name="connsiteY11" fmla="*/ 997365 h 2796432"/>
                  <a:gd name="connsiteX12" fmla="*/ 82296 w 4336801"/>
                  <a:gd name="connsiteY12" fmla="*/ 1024797 h 2796432"/>
                  <a:gd name="connsiteX13" fmla="*/ 36576 w 4336801"/>
                  <a:gd name="connsiteY13" fmla="*/ 1244253 h 2796432"/>
                  <a:gd name="connsiteX14" fmla="*/ 0 w 4336801"/>
                  <a:gd name="connsiteY14" fmla="*/ 1390557 h 2796432"/>
                  <a:gd name="connsiteX15" fmla="*/ 9144 w 4336801"/>
                  <a:gd name="connsiteY15" fmla="*/ 1619157 h 2796432"/>
                  <a:gd name="connsiteX16" fmla="*/ 18288 w 4336801"/>
                  <a:gd name="connsiteY16" fmla="*/ 1701453 h 2796432"/>
                  <a:gd name="connsiteX17" fmla="*/ 27432 w 4336801"/>
                  <a:gd name="connsiteY17" fmla="*/ 1856901 h 2796432"/>
                  <a:gd name="connsiteX18" fmla="*/ 36576 w 4336801"/>
                  <a:gd name="connsiteY18" fmla="*/ 2195229 h 2796432"/>
                  <a:gd name="connsiteX19" fmla="*/ 64008 w 4336801"/>
                  <a:gd name="connsiteY19" fmla="*/ 2378109 h 2796432"/>
                  <a:gd name="connsiteX20" fmla="*/ 374904 w 4336801"/>
                  <a:gd name="connsiteY20" fmla="*/ 2734725 h 2796432"/>
                  <a:gd name="connsiteX21" fmla="*/ 1335024 w 4336801"/>
                  <a:gd name="connsiteY21" fmla="*/ 2780445 h 2796432"/>
                  <a:gd name="connsiteX22" fmla="*/ 1682496 w 4336801"/>
                  <a:gd name="connsiteY22" fmla="*/ 2560989 h 2796432"/>
                  <a:gd name="connsiteX23" fmla="*/ 1837944 w 4336801"/>
                  <a:gd name="connsiteY23" fmla="*/ 2131221 h 2796432"/>
                  <a:gd name="connsiteX24" fmla="*/ 2386584 w 4336801"/>
                  <a:gd name="connsiteY24" fmla="*/ 1747173 h 2796432"/>
                  <a:gd name="connsiteX25" fmla="*/ 3858768 w 4336801"/>
                  <a:gd name="connsiteY25" fmla="*/ 1774605 h 2796432"/>
                  <a:gd name="connsiteX26" fmla="*/ 4334256 w 4336801"/>
                  <a:gd name="connsiteY26" fmla="*/ 595029 h 2796432"/>
                  <a:gd name="connsiteX27" fmla="*/ 3995928 w 4336801"/>
                  <a:gd name="connsiteY27" fmla="*/ 64677 h 2796432"/>
                  <a:gd name="connsiteX28" fmla="*/ 2962656 w 4336801"/>
                  <a:gd name="connsiteY28" fmla="*/ 18957 h 2796432"/>
                  <a:gd name="connsiteX29" fmla="*/ 2697480 w 4336801"/>
                  <a:gd name="connsiteY29" fmla="*/ 156117 h 2796432"/>
                  <a:gd name="connsiteX30" fmla="*/ 2642616 w 4336801"/>
                  <a:gd name="connsiteY30" fmla="*/ 174405 h 2796432"/>
                  <a:gd name="connsiteX31" fmla="*/ 2578608 w 4336801"/>
                  <a:gd name="connsiteY31" fmla="*/ 210981 h 2796432"/>
                  <a:gd name="connsiteX32" fmla="*/ 2523744 w 4336801"/>
                  <a:gd name="connsiteY32" fmla="*/ 247557 h 2796432"/>
                  <a:gd name="connsiteX33" fmla="*/ 2496312 w 4336801"/>
                  <a:gd name="connsiteY33" fmla="*/ 265845 h 2796432"/>
                  <a:gd name="connsiteX34" fmla="*/ 2414016 w 4336801"/>
                  <a:gd name="connsiteY34" fmla="*/ 338997 h 2796432"/>
                  <a:gd name="connsiteX35" fmla="*/ 2395728 w 4336801"/>
                  <a:gd name="connsiteY35" fmla="*/ 366429 h 2796432"/>
                  <a:gd name="connsiteX36" fmla="*/ 2359152 w 4336801"/>
                  <a:gd name="connsiteY36" fmla="*/ 439581 h 2796432"/>
                  <a:gd name="connsiteX37" fmla="*/ 2340864 w 4336801"/>
                  <a:gd name="connsiteY37" fmla="*/ 512733 h 2796432"/>
                  <a:gd name="connsiteX38" fmla="*/ 2322576 w 4336801"/>
                  <a:gd name="connsiteY38" fmla="*/ 604173 h 2796432"/>
                  <a:gd name="connsiteX39" fmla="*/ 2267712 w 4336801"/>
                  <a:gd name="connsiteY39" fmla="*/ 659037 h 2796432"/>
                  <a:gd name="connsiteX40" fmla="*/ 2221992 w 4336801"/>
                  <a:gd name="connsiteY40" fmla="*/ 713901 h 2796432"/>
                  <a:gd name="connsiteX41" fmla="*/ 2167128 w 4336801"/>
                  <a:gd name="connsiteY41" fmla="*/ 759621 h 2796432"/>
                  <a:gd name="connsiteX42" fmla="*/ 2130552 w 4336801"/>
                  <a:gd name="connsiteY42" fmla="*/ 787053 h 2796432"/>
                  <a:gd name="connsiteX43" fmla="*/ 2029968 w 4336801"/>
                  <a:gd name="connsiteY43" fmla="*/ 832773 h 2796432"/>
                  <a:gd name="connsiteX44" fmla="*/ 1947672 w 4336801"/>
                  <a:gd name="connsiteY44" fmla="*/ 841917 h 2796432"/>
                  <a:gd name="connsiteX45" fmla="*/ 1728216 w 4336801"/>
                  <a:gd name="connsiteY45" fmla="*/ 860205 h 2796432"/>
                  <a:gd name="connsiteX46" fmla="*/ 1627632 w 4336801"/>
                  <a:gd name="connsiteY46" fmla="*/ 841917 h 2796432"/>
                  <a:gd name="connsiteX0" fmla="*/ 1627632 w 4336801"/>
                  <a:gd name="connsiteY0" fmla="*/ 841917 h 2796432"/>
                  <a:gd name="connsiteX1" fmla="*/ 1627632 w 4336801"/>
                  <a:gd name="connsiteY1" fmla="*/ 841917 h 2796432"/>
                  <a:gd name="connsiteX2" fmla="*/ 1316736 w 4336801"/>
                  <a:gd name="connsiteY2" fmla="*/ 860205 h 2796432"/>
                  <a:gd name="connsiteX3" fmla="*/ 914400 w 4336801"/>
                  <a:gd name="connsiteY3" fmla="*/ 878493 h 2796432"/>
                  <a:gd name="connsiteX4" fmla="*/ 813816 w 4336801"/>
                  <a:gd name="connsiteY4" fmla="*/ 887637 h 2796432"/>
                  <a:gd name="connsiteX5" fmla="*/ 731520 w 4336801"/>
                  <a:gd name="connsiteY5" fmla="*/ 896781 h 2796432"/>
                  <a:gd name="connsiteX6" fmla="*/ 457200 w 4336801"/>
                  <a:gd name="connsiteY6" fmla="*/ 924213 h 2796432"/>
                  <a:gd name="connsiteX7" fmla="*/ 347472 w 4336801"/>
                  <a:gd name="connsiteY7" fmla="*/ 942501 h 2796432"/>
                  <a:gd name="connsiteX8" fmla="*/ 320040 w 4336801"/>
                  <a:gd name="connsiteY8" fmla="*/ 951645 h 2796432"/>
                  <a:gd name="connsiteX9" fmla="*/ 283464 w 4336801"/>
                  <a:gd name="connsiteY9" fmla="*/ 960789 h 2796432"/>
                  <a:gd name="connsiteX10" fmla="*/ 219456 w 4336801"/>
                  <a:gd name="connsiteY10" fmla="*/ 979077 h 2796432"/>
                  <a:gd name="connsiteX11" fmla="*/ 146304 w 4336801"/>
                  <a:gd name="connsiteY11" fmla="*/ 997365 h 2796432"/>
                  <a:gd name="connsiteX12" fmla="*/ 82296 w 4336801"/>
                  <a:gd name="connsiteY12" fmla="*/ 1024797 h 2796432"/>
                  <a:gd name="connsiteX13" fmla="*/ 36576 w 4336801"/>
                  <a:gd name="connsiteY13" fmla="*/ 1244253 h 2796432"/>
                  <a:gd name="connsiteX14" fmla="*/ 0 w 4336801"/>
                  <a:gd name="connsiteY14" fmla="*/ 1390557 h 2796432"/>
                  <a:gd name="connsiteX15" fmla="*/ 9144 w 4336801"/>
                  <a:gd name="connsiteY15" fmla="*/ 1619157 h 2796432"/>
                  <a:gd name="connsiteX16" fmla="*/ 18288 w 4336801"/>
                  <a:gd name="connsiteY16" fmla="*/ 1701453 h 2796432"/>
                  <a:gd name="connsiteX17" fmla="*/ 27432 w 4336801"/>
                  <a:gd name="connsiteY17" fmla="*/ 1856901 h 2796432"/>
                  <a:gd name="connsiteX18" fmla="*/ 64008 w 4336801"/>
                  <a:gd name="connsiteY18" fmla="*/ 2378109 h 2796432"/>
                  <a:gd name="connsiteX19" fmla="*/ 374904 w 4336801"/>
                  <a:gd name="connsiteY19" fmla="*/ 2734725 h 2796432"/>
                  <a:gd name="connsiteX20" fmla="*/ 1335024 w 4336801"/>
                  <a:gd name="connsiteY20" fmla="*/ 2780445 h 2796432"/>
                  <a:gd name="connsiteX21" fmla="*/ 1682496 w 4336801"/>
                  <a:gd name="connsiteY21" fmla="*/ 2560989 h 2796432"/>
                  <a:gd name="connsiteX22" fmla="*/ 1837944 w 4336801"/>
                  <a:gd name="connsiteY22" fmla="*/ 2131221 h 2796432"/>
                  <a:gd name="connsiteX23" fmla="*/ 2386584 w 4336801"/>
                  <a:gd name="connsiteY23" fmla="*/ 1747173 h 2796432"/>
                  <a:gd name="connsiteX24" fmla="*/ 3858768 w 4336801"/>
                  <a:gd name="connsiteY24" fmla="*/ 1774605 h 2796432"/>
                  <a:gd name="connsiteX25" fmla="*/ 4334256 w 4336801"/>
                  <a:gd name="connsiteY25" fmla="*/ 595029 h 2796432"/>
                  <a:gd name="connsiteX26" fmla="*/ 3995928 w 4336801"/>
                  <a:gd name="connsiteY26" fmla="*/ 64677 h 2796432"/>
                  <a:gd name="connsiteX27" fmla="*/ 2962656 w 4336801"/>
                  <a:gd name="connsiteY27" fmla="*/ 18957 h 2796432"/>
                  <a:gd name="connsiteX28" fmla="*/ 2697480 w 4336801"/>
                  <a:gd name="connsiteY28" fmla="*/ 156117 h 2796432"/>
                  <a:gd name="connsiteX29" fmla="*/ 2642616 w 4336801"/>
                  <a:gd name="connsiteY29" fmla="*/ 174405 h 2796432"/>
                  <a:gd name="connsiteX30" fmla="*/ 2578608 w 4336801"/>
                  <a:gd name="connsiteY30" fmla="*/ 210981 h 2796432"/>
                  <a:gd name="connsiteX31" fmla="*/ 2523744 w 4336801"/>
                  <a:gd name="connsiteY31" fmla="*/ 247557 h 2796432"/>
                  <a:gd name="connsiteX32" fmla="*/ 2496312 w 4336801"/>
                  <a:gd name="connsiteY32" fmla="*/ 265845 h 2796432"/>
                  <a:gd name="connsiteX33" fmla="*/ 2414016 w 4336801"/>
                  <a:gd name="connsiteY33" fmla="*/ 338997 h 2796432"/>
                  <a:gd name="connsiteX34" fmla="*/ 2395728 w 4336801"/>
                  <a:gd name="connsiteY34" fmla="*/ 366429 h 2796432"/>
                  <a:gd name="connsiteX35" fmla="*/ 2359152 w 4336801"/>
                  <a:gd name="connsiteY35" fmla="*/ 439581 h 2796432"/>
                  <a:gd name="connsiteX36" fmla="*/ 2340864 w 4336801"/>
                  <a:gd name="connsiteY36" fmla="*/ 512733 h 2796432"/>
                  <a:gd name="connsiteX37" fmla="*/ 2322576 w 4336801"/>
                  <a:gd name="connsiteY37" fmla="*/ 604173 h 2796432"/>
                  <a:gd name="connsiteX38" fmla="*/ 2267712 w 4336801"/>
                  <a:gd name="connsiteY38" fmla="*/ 659037 h 2796432"/>
                  <a:gd name="connsiteX39" fmla="*/ 2221992 w 4336801"/>
                  <a:gd name="connsiteY39" fmla="*/ 713901 h 2796432"/>
                  <a:gd name="connsiteX40" fmla="*/ 2167128 w 4336801"/>
                  <a:gd name="connsiteY40" fmla="*/ 759621 h 2796432"/>
                  <a:gd name="connsiteX41" fmla="*/ 2130552 w 4336801"/>
                  <a:gd name="connsiteY41" fmla="*/ 787053 h 2796432"/>
                  <a:gd name="connsiteX42" fmla="*/ 2029968 w 4336801"/>
                  <a:gd name="connsiteY42" fmla="*/ 832773 h 2796432"/>
                  <a:gd name="connsiteX43" fmla="*/ 1947672 w 4336801"/>
                  <a:gd name="connsiteY43" fmla="*/ 841917 h 2796432"/>
                  <a:gd name="connsiteX44" fmla="*/ 1728216 w 4336801"/>
                  <a:gd name="connsiteY44" fmla="*/ 860205 h 2796432"/>
                  <a:gd name="connsiteX45" fmla="*/ 1627632 w 4336801"/>
                  <a:gd name="connsiteY45" fmla="*/ 841917 h 2796432"/>
                  <a:gd name="connsiteX0" fmla="*/ 1627632 w 4336801"/>
                  <a:gd name="connsiteY0" fmla="*/ 841917 h 2796432"/>
                  <a:gd name="connsiteX1" fmla="*/ 1627632 w 4336801"/>
                  <a:gd name="connsiteY1" fmla="*/ 841917 h 2796432"/>
                  <a:gd name="connsiteX2" fmla="*/ 1316736 w 4336801"/>
                  <a:gd name="connsiteY2" fmla="*/ 860205 h 2796432"/>
                  <a:gd name="connsiteX3" fmla="*/ 914400 w 4336801"/>
                  <a:gd name="connsiteY3" fmla="*/ 878493 h 2796432"/>
                  <a:gd name="connsiteX4" fmla="*/ 813816 w 4336801"/>
                  <a:gd name="connsiteY4" fmla="*/ 887637 h 2796432"/>
                  <a:gd name="connsiteX5" fmla="*/ 731520 w 4336801"/>
                  <a:gd name="connsiteY5" fmla="*/ 896781 h 2796432"/>
                  <a:gd name="connsiteX6" fmla="*/ 457200 w 4336801"/>
                  <a:gd name="connsiteY6" fmla="*/ 924213 h 2796432"/>
                  <a:gd name="connsiteX7" fmla="*/ 347472 w 4336801"/>
                  <a:gd name="connsiteY7" fmla="*/ 942501 h 2796432"/>
                  <a:gd name="connsiteX8" fmla="*/ 320040 w 4336801"/>
                  <a:gd name="connsiteY8" fmla="*/ 951645 h 2796432"/>
                  <a:gd name="connsiteX9" fmla="*/ 283464 w 4336801"/>
                  <a:gd name="connsiteY9" fmla="*/ 960789 h 2796432"/>
                  <a:gd name="connsiteX10" fmla="*/ 219456 w 4336801"/>
                  <a:gd name="connsiteY10" fmla="*/ 979077 h 2796432"/>
                  <a:gd name="connsiteX11" fmla="*/ 146304 w 4336801"/>
                  <a:gd name="connsiteY11" fmla="*/ 997365 h 2796432"/>
                  <a:gd name="connsiteX12" fmla="*/ 82296 w 4336801"/>
                  <a:gd name="connsiteY12" fmla="*/ 1024797 h 2796432"/>
                  <a:gd name="connsiteX13" fmla="*/ 36576 w 4336801"/>
                  <a:gd name="connsiteY13" fmla="*/ 1244253 h 2796432"/>
                  <a:gd name="connsiteX14" fmla="*/ 0 w 4336801"/>
                  <a:gd name="connsiteY14" fmla="*/ 1390557 h 2796432"/>
                  <a:gd name="connsiteX15" fmla="*/ 9144 w 4336801"/>
                  <a:gd name="connsiteY15" fmla="*/ 1619157 h 2796432"/>
                  <a:gd name="connsiteX16" fmla="*/ 18288 w 4336801"/>
                  <a:gd name="connsiteY16" fmla="*/ 1701453 h 2796432"/>
                  <a:gd name="connsiteX17" fmla="*/ 64008 w 4336801"/>
                  <a:gd name="connsiteY17" fmla="*/ 2378109 h 2796432"/>
                  <a:gd name="connsiteX18" fmla="*/ 374904 w 4336801"/>
                  <a:gd name="connsiteY18" fmla="*/ 2734725 h 2796432"/>
                  <a:gd name="connsiteX19" fmla="*/ 1335024 w 4336801"/>
                  <a:gd name="connsiteY19" fmla="*/ 2780445 h 2796432"/>
                  <a:gd name="connsiteX20" fmla="*/ 1682496 w 4336801"/>
                  <a:gd name="connsiteY20" fmla="*/ 2560989 h 2796432"/>
                  <a:gd name="connsiteX21" fmla="*/ 1837944 w 4336801"/>
                  <a:gd name="connsiteY21" fmla="*/ 2131221 h 2796432"/>
                  <a:gd name="connsiteX22" fmla="*/ 2386584 w 4336801"/>
                  <a:gd name="connsiteY22" fmla="*/ 1747173 h 2796432"/>
                  <a:gd name="connsiteX23" fmla="*/ 3858768 w 4336801"/>
                  <a:gd name="connsiteY23" fmla="*/ 1774605 h 2796432"/>
                  <a:gd name="connsiteX24" fmla="*/ 4334256 w 4336801"/>
                  <a:gd name="connsiteY24" fmla="*/ 595029 h 2796432"/>
                  <a:gd name="connsiteX25" fmla="*/ 3995928 w 4336801"/>
                  <a:gd name="connsiteY25" fmla="*/ 64677 h 2796432"/>
                  <a:gd name="connsiteX26" fmla="*/ 2962656 w 4336801"/>
                  <a:gd name="connsiteY26" fmla="*/ 18957 h 2796432"/>
                  <a:gd name="connsiteX27" fmla="*/ 2697480 w 4336801"/>
                  <a:gd name="connsiteY27" fmla="*/ 156117 h 2796432"/>
                  <a:gd name="connsiteX28" fmla="*/ 2642616 w 4336801"/>
                  <a:gd name="connsiteY28" fmla="*/ 174405 h 2796432"/>
                  <a:gd name="connsiteX29" fmla="*/ 2578608 w 4336801"/>
                  <a:gd name="connsiteY29" fmla="*/ 210981 h 2796432"/>
                  <a:gd name="connsiteX30" fmla="*/ 2523744 w 4336801"/>
                  <a:gd name="connsiteY30" fmla="*/ 247557 h 2796432"/>
                  <a:gd name="connsiteX31" fmla="*/ 2496312 w 4336801"/>
                  <a:gd name="connsiteY31" fmla="*/ 265845 h 2796432"/>
                  <a:gd name="connsiteX32" fmla="*/ 2414016 w 4336801"/>
                  <a:gd name="connsiteY32" fmla="*/ 338997 h 2796432"/>
                  <a:gd name="connsiteX33" fmla="*/ 2395728 w 4336801"/>
                  <a:gd name="connsiteY33" fmla="*/ 366429 h 2796432"/>
                  <a:gd name="connsiteX34" fmla="*/ 2359152 w 4336801"/>
                  <a:gd name="connsiteY34" fmla="*/ 439581 h 2796432"/>
                  <a:gd name="connsiteX35" fmla="*/ 2340864 w 4336801"/>
                  <a:gd name="connsiteY35" fmla="*/ 512733 h 2796432"/>
                  <a:gd name="connsiteX36" fmla="*/ 2322576 w 4336801"/>
                  <a:gd name="connsiteY36" fmla="*/ 604173 h 2796432"/>
                  <a:gd name="connsiteX37" fmla="*/ 2267712 w 4336801"/>
                  <a:gd name="connsiteY37" fmla="*/ 659037 h 2796432"/>
                  <a:gd name="connsiteX38" fmla="*/ 2221992 w 4336801"/>
                  <a:gd name="connsiteY38" fmla="*/ 713901 h 2796432"/>
                  <a:gd name="connsiteX39" fmla="*/ 2167128 w 4336801"/>
                  <a:gd name="connsiteY39" fmla="*/ 759621 h 2796432"/>
                  <a:gd name="connsiteX40" fmla="*/ 2130552 w 4336801"/>
                  <a:gd name="connsiteY40" fmla="*/ 787053 h 2796432"/>
                  <a:gd name="connsiteX41" fmla="*/ 2029968 w 4336801"/>
                  <a:gd name="connsiteY41" fmla="*/ 832773 h 2796432"/>
                  <a:gd name="connsiteX42" fmla="*/ 1947672 w 4336801"/>
                  <a:gd name="connsiteY42" fmla="*/ 841917 h 2796432"/>
                  <a:gd name="connsiteX43" fmla="*/ 1728216 w 4336801"/>
                  <a:gd name="connsiteY43" fmla="*/ 860205 h 2796432"/>
                  <a:gd name="connsiteX44" fmla="*/ 1627632 w 4336801"/>
                  <a:gd name="connsiteY44" fmla="*/ 841917 h 2796432"/>
                  <a:gd name="connsiteX0" fmla="*/ 1627632 w 4336801"/>
                  <a:gd name="connsiteY0" fmla="*/ 841917 h 2796432"/>
                  <a:gd name="connsiteX1" fmla="*/ 1627632 w 4336801"/>
                  <a:gd name="connsiteY1" fmla="*/ 841917 h 2796432"/>
                  <a:gd name="connsiteX2" fmla="*/ 1316736 w 4336801"/>
                  <a:gd name="connsiteY2" fmla="*/ 860205 h 2796432"/>
                  <a:gd name="connsiteX3" fmla="*/ 914400 w 4336801"/>
                  <a:gd name="connsiteY3" fmla="*/ 878493 h 2796432"/>
                  <a:gd name="connsiteX4" fmla="*/ 813816 w 4336801"/>
                  <a:gd name="connsiteY4" fmla="*/ 887637 h 2796432"/>
                  <a:gd name="connsiteX5" fmla="*/ 731520 w 4336801"/>
                  <a:gd name="connsiteY5" fmla="*/ 896781 h 2796432"/>
                  <a:gd name="connsiteX6" fmla="*/ 457200 w 4336801"/>
                  <a:gd name="connsiteY6" fmla="*/ 924213 h 2796432"/>
                  <a:gd name="connsiteX7" fmla="*/ 347472 w 4336801"/>
                  <a:gd name="connsiteY7" fmla="*/ 942501 h 2796432"/>
                  <a:gd name="connsiteX8" fmla="*/ 320040 w 4336801"/>
                  <a:gd name="connsiteY8" fmla="*/ 951645 h 2796432"/>
                  <a:gd name="connsiteX9" fmla="*/ 283464 w 4336801"/>
                  <a:gd name="connsiteY9" fmla="*/ 960789 h 2796432"/>
                  <a:gd name="connsiteX10" fmla="*/ 219456 w 4336801"/>
                  <a:gd name="connsiteY10" fmla="*/ 979077 h 2796432"/>
                  <a:gd name="connsiteX11" fmla="*/ 146304 w 4336801"/>
                  <a:gd name="connsiteY11" fmla="*/ 997365 h 2796432"/>
                  <a:gd name="connsiteX12" fmla="*/ 82296 w 4336801"/>
                  <a:gd name="connsiteY12" fmla="*/ 1024797 h 2796432"/>
                  <a:gd name="connsiteX13" fmla="*/ 36576 w 4336801"/>
                  <a:gd name="connsiteY13" fmla="*/ 1244253 h 2796432"/>
                  <a:gd name="connsiteX14" fmla="*/ 0 w 4336801"/>
                  <a:gd name="connsiteY14" fmla="*/ 1390557 h 2796432"/>
                  <a:gd name="connsiteX15" fmla="*/ 9144 w 4336801"/>
                  <a:gd name="connsiteY15" fmla="*/ 1619157 h 2796432"/>
                  <a:gd name="connsiteX16" fmla="*/ 64008 w 4336801"/>
                  <a:gd name="connsiteY16" fmla="*/ 2378109 h 2796432"/>
                  <a:gd name="connsiteX17" fmla="*/ 374904 w 4336801"/>
                  <a:gd name="connsiteY17" fmla="*/ 2734725 h 2796432"/>
                  <a:gd name="connsiteX18" fmla="*/ 1335024 w 4336801"/>
                  <a:gd name="connsiteY18" fmla="*/ 2780445 h 2796432"/>
                  <a:gd name="connsiteX19" fmla="*/ 1682496 w 4336801"/>
                  <a:gd name="connsiteY19" fmla="*/ 2560989 h 2796432"/>
                  <a:gd name="connsiteX20" fmla="*/ 1837944 w 4336801"/>
                  <a:gd name="connsiteY20" fmla="*/ 2131221 h 2796432"/>
                  <a:gd name="connsiteX21" fmla="*/ 2386584 w 4336801"/>
                  <a:gd name="connsiteY21" fmla="*/ 1747173 h 2796432"/>
                  <a:gd name="connsiteX22" fmla="*/ 3858768 w 4336801"/>
                  <a:gd name="connsiteY22" fmla="*/ 1774605 h 2796432"/>
                  <a:gd name="connsiteX23" fmla="*/ 4334256 w 4336801"/>
                  <a:gd name="connsiteY23" fmla="*/ 595029 h 2796432"/>
                  <a:gd name="connsiteX24" fmla="*/ 3995928 w 4336801"/>
                  <a:gd name="connsiteY24" fmla="*/ 64677 h 2796432"/>
                  <a:gd name="connsiteX25" fmla="*/ 2962656 w 4336801"/>
                  <a:gd name="connsiteY25" fmla="*/ 18957 h 2796432"/>
                  <a:gd name="connsiteX26" fmla="*/ 2697480 w 4336801"/>
                  <a:gd name="connsiteY26" fmla="*/ 156117 h 2796432"/>
                  <a:gd name="connsiteX27" fmla="*/ 2642616 w 4336801"/>
                  <a:gd name="connsiteY27" fmla="*/ 174405 h 2796432"/>
                  <a:gd name="connsiteX28" fmla="*/ 2578608 w 4336801"/>
                  <a:gd name="connsiteY28" fmla="*/ 210981 h 2796432"/>
                  <a:gd name="connsiteX29" fmla="*/ 2523744 w 4336801"/>
                  <a:gd name="connsiteY29" fmla="*/ 247557 h 2796432"/>
                  <a:gd name="connsiteX30" fmla="*/ 2496312 w 4336801"/>
                  <a:gd name="connsiteY30" fmla="*/ 265845 h 2796432"/>
                  <a:gd name="connsiteX31" fmla="*/ 2414016 w 4336801"/>
                  <a:gd name="connsiteY31" fmla="*/ 338997 h 2796432"/>
                  <a:gd name="connsiteX32" fmla="*/ 2395728 w 4336801"/>
                  <a:gd name="connsiteY32" fmla="*/ 366429 h 2796432"/>
                  <a:gd name="connsiteX33" fmla="*/ 2359152 w 4336801"/>
                  <a:gd name="connsiteY33" fmla="*/ 439581 h 2796432"/>
                  <a:gd name="connsiteX34" fmla="*/ 2340864 w 4336801"/>
                  <a:gd name="connsiteY34" fmla="*/ 512733 h 2796432"/>
                  <a:gd name="connsiteX35" fmla="*/ 2322576 w 4336801"/>
                  <a:gd name="connsiteY35" fmla="*/ 604173 h 2796432"/>
                  <a:gd name="connsiteX36" fmla="*/ 2267712 w 4336801"/>
                  <a:gd name="connsiteY36" fmla="*/ 659037 h 2796432"/>
                  <a:gd name="connsiteX37" fmla="*/ 2221992 w 4336801"/>
                  <a:gd name="connsiteY37" fmla="*/ 713901 h 2796432"/>
                  <a:gd name="connsiteX38" fmla="*/ 2167128 w 4336801"/>
                  <a:gd name="connsiteY38" fmla="*/ 759621 h 2796432"/>
                  <a:gd name="connsiteX39" fmla="*/ 2130552 w 4336801"/>
                  <a:gd name="connsiteY39" fmla="*/ 787053 h 2796432"/>
                  <a:gd name="connsiteX40" fmla="*/ 2029968 w 4336801"/>
                  <a:gd name="connsiteY40" fmla="*/ 832773 h 2796432"/>
                  <a:gd name="connsiteX41" fmla="*/ 1947672 w 4336801"/>
                  <a:gd name="connsiteY41" fmla="*/ 841917 h 2796432"/>
                  <a:gd name="connsiteX42" fmla="*/ 1728216 w 4336801"/>
                  <a:gd name="connsiteY42" fmla="*/ 860205 h 2796432"/>
                  <a:gd name="connsiteX43" fmla="*/ 1627632 w 4336801"/>
                  <a:gd name="connsiteY43" fmla="*/ 841917 h 2796432"/>
                  <a:gd name="connsiteX0" fmla="*/ 1627632 w 4336801"/>
                  <a:gd name="connsiteY0" fmla="*/ 841917 h 2796432"/>
                  <a:gd name="connsiteX1" fmla="*/ 1627632 w 4336801"/>
                  <a:gd name="connsiteY1" fmla="*/ 841917 h 2796432"/>
                  <a:gd name="connsiteX2" fmla="*/ 1316736 w 4336801"/>
                  <a:gd name="connsiteY2" fmla="*/ 860205 h 2796432"/>
                  <a:gd name="connsiteX3" fmla="*/ 914400 w 4336801"/>
                  <a:gd name="connsiteY3" fmla="*/ 878493 h 2796432"/>
                  <a:gd name="connsiteX4" fmla="*/ 813816 w 4336801"/>
                  <a:gd name="connsiteY4" fmla="*/ 887637 h 2796432"/>
                  <a:gd name="connsiteX5" fmla="*/ 731520 w 4336801"/>
                  <a:gd name="connsiteY5" fmla="*/ 896781 h 2796432"/>
                  <a:gd name="connsiteX6" fmla="*/ 457200 w 4336801"/>
                  <a:gd name="connsiteY6" fmla="*/ 924213 h 2796432"/>
                  <a:gd name="connsiteX7" fmla="*/ 347472 w 4336801"/>
                  <a:gd name="connsiteY7" fmla="*/ 942501 h 2796432"/>
                  <a:gd name="connsiteX8" fmla="*/ 320040 w 4336801"/>
                  <a:gd name="connsiteY8" fmla="*/ 951645 h 2796432"/>
                  <a:gd name="connsiteX9" fmla="*/ 283464 w 4336801"/>
                  <a:gd name="connsiteY9" fmla="*/ 960789 h 2796432"/>
                  <a:gd name="connsiteX10" fmla="*/ 219456 w 4336801"/>
                  <a:gd name="connsiteY10" fmla="*/ 979077 h 2796432"/>
                  <a:gd name="connsiteX11" fmla="*/ 146304 w 4336801"/>
                  <a:gd name="connsiteY11" fmla="*/ 997365 h 2796432"/>
                  <a:gd name="connsiteX12" fmla="*/ 82296 w 4336801"/>
                  <a:gd name="connsiteY12" fmla="*/ 1024797 h 2796432"/>
                  <a:gd name="connsiteX13" fmla="*/ 36576 w 4336801"/>
                  <a:gd name="connsiteY13" fmla="*/ 1244253 h 2796432"/>
                  <a:gd name="connsiteX14" fmla="*/ 0 w 4336801"/>
                  <a:gd name="connsiteY14" fmla="*/ 1390557 h 2796432"/>
                  <a:gd name="connsiteX15" fmla="*/ 64008 w 4336801"/>
                  <a:gd name="connsiteY15" fmla="*/ 2378109 h 2796432"/>
                  <a:gd name="connsiteX16" fmla="*/ 374904 w 4336801"/>
                  <a:gd name="connsiteY16" fmla="*/ 2734725 h 2796432"/>
                  <a:gd name="connsiteX17" fmla="*/ 1335024 w 4336801"/>
                  <a:gd name="connsiteY17" fmla="*/ 2780445 h 2796432"/>
                  <a:gd name="connsiteX18" fmla="*/ 1682496 w 4336801"/>
                  <a:gd name="connsiteY18" fmla="*/ 2560989 h 2796432"/>
                  <a:gd name="connsiteX19" fmla="*/ 1837944 w 4336801"/>
                  <a:gd name="connsiteY19" fmla="*/ 2131221 h 2796432"/>
                  <a:gd name="connsiteX20" fmla="*/ 2386584 w 4336801"/>
                  <a:gd name="connsiteY20" fmla="*/ 1747173 h 2796432"/>
                  <a:gd name="connsiteX21" fmla="*/ 3858768 w 4336801"/>
                  <a:gd name="connsiteY21" fmla="*/ 1774605 h 2796432"/>
                  <a:gd name="connsiteX22" fmla="*/ 4334256 w 4336801"/>
                  <a:gd name="connsiteY22" fmla="*/ 595029 h 2796432"/>
                  <a:gd name="connsiteX23" fmla="*/ 3995928 w 4336801"/>
                  <a:gd name="connsiteY23" fmla="*/ 64677 h 2796432"/>
                  <a:gd name="connsiteX24" fmla="*/ 2962656 w 4336801"/>
                  <a:gd name="connsiteY24" fmla="*/ 18957 h 2796432"/>
                  <a:gd name="connsiteX25" fmla="*/ 2697480 w 4336801"/>
                  <a:gd name="connsiteY25" fmla="*/ 156117 h 2796432"/>
                  <a:gd name="connsiteX26" fmla="*/ 2642616 w 4336801"/>
                  <a:gd name="connsiteY26" fmla="*/ 174405 h 2796432"/>
                  <a:gd name="connsiteX27" fmla="*/ 2578608 w 4336801"/>
                  <a:gd name="connsiteY27" fmla="*/ 210981 h 2796432"/>
                  <a:gd name="connsiteX28" fmla="*/ 2523744 w 4336801"/>
                  <a:gd name="connsiteY28" fmla="*/ 247557 h 2796432"/>
                  <a:gd name="connsiteX29" fmla="*/ 2496312 w 4336801"/>
                  <a:gd name="connsiteY29" fmla="*/ 265845 h 2796432"/>
                  <a:gd name="connsiteX30" fmla="*/ 2414016 w 4336801"/>
                  <a:gd name="connsiteY30" fmla="*/ 338997 h 2796432"/>
                  <a:gd name="connsiteX31" fmla="*/ 2395728 w 4336801"/>
                  <a:gd name="connsiteY31" fmla="*/ 366429 h 2796432"/>
                  <a:gd name="connsiteX32" fmla="*/ 2359152 w 4336801"/>
                  <a:gd name="connsiteY32" fmla="*/ 439581 h 2796432"/>
                  <a:gd name="connsiteX33" fmla="*/ 2340864 w 4336801"/>
                  <a:gd name="connsiteY33" fmla="*/ 512733 h 2796432"/>
                  <a:gd name="connsiteX34" fmla="*/ 2322576 w 4336801"/>
                  <a:gd name="connsiteY34" fmla="*/ 604173 h 2796432"/>
                  <a:gd name="connsiteX35" fmla="*/ 2267712 w 4336801"/>
                  <a:gd name="connsiteY35" fmla="*/ 659037 h 2796432"/>
                  <a:gd name="connsiteX36" fmla="*/ 2221992 w 4336801"/>
                  <a:gd name="connsiteY36" fmla="*/ 713901 h 2796432"/>
                  <a:gd name="connsiteX37" fmla="*/ 2167128 w 4336801"/>
                  <a:gd name="connsiteY37" fmla="*/ 759621 h 2796432"/>
                  <a:gd name="connsiteX38" fmla="*/ 2130552 w 4336801"/>
                  <a:gd name="connsiteY38" fmla="*/ 787053 h 2796432"/>
                  <a:gd name="connsiteX39" fmla="*/ 2029968 w 4336801"/>
                  <a:gd name="connsiteY39" fmla="*/ 832773 h 2796432"/>
                  <a:gd name="connsiteX40" fmla="*/ 1947672 w 4336801"/>
                  <a:gd name="connsiteY40" fmla="*/ 841917 h 2796432"/>
                  <a:gd name="connsiteX41" fmla="*/ 1728216 w 4336801"/>
                  <a:gd name="connsiteY41" fmla="*/ 860205 h 2796432"/>
                  <a:gd name="connsiteX42" fmla="*/ 1627632 w 4336801"/>
                  <a:gd name="connsiteY42" fmla="*/ 841917 h 2796432"/>
                  <a:gd name="connsiteX0" fmla="*/ 1599633 w 4308802"/>
                  <a:gd name="connsiteY0" fmla="*/ 841917 h 2796432"/>
                  <a:gd name="connsiteX1" fmla="*/ 1599633 w 4308802"/>
                  <a:gd name="connsiteY1" fmla="*/ 841917 h 2796432"/>
                  <a:gd name="connsiteX2" fmla="*/ 1288737 w 4308802"/>
                  <a:gd name="connsiteY2" fmla="*/ 860205 h 2796432"/>
                  <a:gd name="connsiteX3" fmla="*/ 886401 w 4308802"/>
                  <a:gd name="connsiteY3" fmla="*/ 878493 h 2796432"/>
                  <a:gd name="connsiteX4" fmla="*/ 785817 w 4308802"/>
                  <a:gd name="connsiteY4" fmla="*/ 887637 h 2796432"/>
                  <a:gd name="connsiteX5" fmla="*/ 703521 w 4308802"/>
                  <a:gd name="connsiteY5" fmla="*/ 896781 h 2796432"/>
                  <a:gd name="connsiteX6" fmla="*/ 429201 w 4308802"/>
                  <a:gd name="connsiteY6" fmla="*/ 924213 h 2796432"/>
                  <a:gd name="connsiteX7" fmla="*/ 319473 w 4308802"/>
                  <a:gd name="connsiteY7" fmla="*/ 942501 h 2796432"/>
                  <a:gd name="connsiteX8" fmla="*/ 292041 w 4308802"/>
                  <a:gd name="connsiteY8" fmla="*/ 951645 h 2796432"/>
                  <a:gd name="connsiteX9" fmla="*/ 255465 w 4308802"/>
                  <a:gd name="connsiteY9" fmla="*/ 960789 h 2796432"/>
                  <a:gd name="connsiteX10" fmla="*/ 191457 w 4308802"/>
                  <a:gd name="connsiteY10" fmla="*/ 979077 h 2796432"/>
                  <a:gd name="connsiteX11" fmla="*/ 118305 w 4308802"/>
                  <a:gd name="connsiteY11" fmla="*/ 997365 h 2796432"/>
                  <a:gd name="connsiteX12" fmla="*/ 54297 w 4308802"/>
                  <a:gd name="connsiteY12" fmla="*/ 1024797 h 2796432"/>
                  <a:gd name="connsiteX13" fmla="*/ 8577 w 4308802"/>
                  <a:gd name="connsiteY13" fmla="*/ 1244253 h 2796432"/>
                  <a:gd name="connsiteX14" fmla="*/ 36009 w 4308802"/>
                  <a:gd name="connsiteY14" fmla="*/ 2378109 h 2796432"/>
                  <a:gd name="connsiteX15" fmla="*/ 346905 w 4308802"/>
                  <a:gd name="connsiteY15" fmla="*/ 2734725 h 2796432"/>
                  <a:gd name="connsiteX16" fmla="*/ 1307025 w 4308802"/>
                  <a:gd name="connsiteY16" fmla="*/ 2780445 h 2796432"/>
                  <a:gd name="connsiteX17" fmla="*/ 1654497 w 4308802"/>
                  <a:gd name="connsiteY17" fmla="*/ 2560989 h 2796432"/>
                  <a:gd name="connsiteX18" fmla="*/ 1809945 w 4308802"/>
                  <a:gd name="connsiteY18" fmla="*/ 2131221 h 2796432"/>
                  <a:gd name="connsiteX19" fmla="*/ 2358585 w 4308802"/>
                  <a:gd name="connsiteY19" fmla="*/ 1747173 h 2796432"/>
                  <a:gd name="connsiteX20" fmla="*/ 3830769 w 4308802"/>
                  <a:gd name="connsiteY20" fmla="*/ 1774605 h 2796432"/>
                  <a:gd name="connsiteX21" fmla="*/ 4306257 w 4308802"/>
                  <a:gd name="connsiteY21" fmla="*/ 595029 h 2796432"/>
                  <a:gd name="connsiteX22" fmla="*/ 3967929 w 4308802"/>
                  <a:gd name="connsiteY22" fmla="*/ 64677 h 2796432"/>
                  <a:gd name="connsiteX23" fmla="*/ 2934657 w 4308802"/>
                  <a:gd name="connsiteY23" fmla="*/ 18957 h 2796432"/>
                  <a:gd name="connsiteX24" fmla="*/ 2669481 w 4308802"/>
                  <a:gd name="connsiteY24" fmla="*/ 156117 h 2796432"/>
                  <a:gd name="connsiteX25" fmla="*/ 2614617 w 4308802"/>
                  <a:gd name="connsiteY25" fmla="*/ 174405 h 2796432"/>
                  <a:gd name="connsiteX26" fmla="*/ 2550609 w 4308802"/>
                  <a:gd name="connsiteY26" fmla="*/ 210981 h 2796432"/>
                  <a:gd name="connsiteX27" fmla="*/ 2495745 w 4308802"/>
                  <a:gd name="connsiteY27" fmla="*/ 247557 h 2796432"/>
                  <a:gd name="connsiteX28" fmla="*/ 2468313 w 4308802"/>
                  <a:gd name="connsiteY28" fmla="*/ 265845 h 2796432"/>
                  <a:gd name="connsiteX29" fmla="*/ 2386017 w 4308802"/>
                  <a:gd name="connsiteY29" fmla="*/ 338997 h 2796432"/>
                  <a:gd name="connsiteX30" fmla="*/ 2367729 w 4308802"/>
                  <a:gd name="connsiteY30" fmla="*/ 366429 h 2796432"/>
                  <a:gd name="connsiteX31" fmla="*/ 2331153 w 4308802"/>
                  <a:gd name="connsiteY31" fmla="*/ 439581 h 2796432"/>
                  <a:gd name="connsiteX32" fmla="*/ 2312865 w 4308802"/>
                  <a:gd name="connsiteY32" fmla="*/ 512733 h 2796432"/>
                  <a:gd name="connsiteX33" fmla="*/ 2294577 w 4308802"/>
                  <a:gd name="connsiteY33" fmla="*/ 604173 h 2796432"/>
                  <a:gd name="connsiteX34" fmla="*/ 2239713 w 4308802"/>
                  <a:gd name="connsiteY34" fmla="*/ 659037 h 2796432"/>
                  <a:gd name="connsiteX35" fmla="*/ 2193993 w 4308802"/>
                  <a:gd name="connsiteY35" fmla="*/ 713901 h 2796432"/>
                  <a:gd name="connsiteX36" fmla="*/ 2139129 w 4308802"/>
                  <a:gd name="connsiteY36" fmla="*/ 759621 h 2796432"/>
                  <a:gd name="connsiteX37" fmla="*/ 2102553 w 4308802"/>
                  <a:gd name="connsiteY37" fmla="*/ 787053 h 2796432"/>
                  <a:gd name="connsiteX38" fmla="*/ 2001969 w 4308802"/>
                  <a:gd name="connsiteY38" fmla="*/ 832773 h 2796432"/>
                  <a:gd name="connsiteX39" fmla="*/ 1919673 w 4308802"/>
                  <a:gd name="connsiteY39" fmla="*/ 841917 h 2796432"/>
                  <a:gd name="connsiteX40" fmla="*/ 1700217 w 4308802"/>
                  <a:gd name="connsiteY40" fmla="*/ 860205 h 2796432"/>
                  <a:gd name="connsiteX41" fmla="*/ 1599633 w 4308802"/>
                  <a:gd name="connsiteY41" fmla="*/ 841917 h 2796432"/>
                  <a:gd name="connsiteX0" fmla="*/ 1583774 w 4292943"/>
                  <a:gd name="connsiteY0" fmla="*/ 841917 h 2796432"/>
                  <a:gd name="connsiteX1" fmla="*/ 1583774 w 4292943"/>
                  <a:gd name="connsiteY1" fmla="*/ 841917 h 2796432"/>
                  <a:gd name="connsiteX2" fmla="*/ 1272878 w 4292943"/>
                  <a:gd name="connsiteY2" fmla="*/ 860205 h 2796432"/>
                  <a:gd name="connsiteX3" fmla="*/ 870542 w 4292943"/>
                  <a:gd name="connsiteY3" fmla="*/ 878493 h 2796432"/>
                  <a:gd name="connsiteX4" fmla="*/ 769958 w 4292943"/>
                  <a:gd name="connsiteY4" fmla="*/ 887637 h 2796432"/>
                  <a:gd name="connsiteX5" fmla="*/ 687662 w 4292943"/>
                  <a:gd name="connsiteY5" fmla="*/ 896781 h 2796432"/>
                  <a:gd name="connsiteX6" fmla="*/ 413342 w 4292943"/>
                  <a:gd name="connsiteY6" fmla="*/ 924213 h 2796432"/>
                  <a:gd name="connsiteX7" fmla="*/ 303614 w 4292943"/>
                  <a:gd name="connsiteY7" fmla="*/ 942501 h 2796432"/>
                  <a:gd name="connsiteX8" fmla="*/ 276182 w 4292943"/>
                  <a:gd name="connsiteY8" fmla="*/ 951645 h 2796432"/>
                  <a:gd name="connsiteX9" fmla="*/ 239606 w 4292943"/>
                  <a:gd name="connsiteY9" fmla="*/ 960789 h 2796432"/>
                  <a:gd name="connsiteX10" fmla="*/ 175598 w 4292943"/>
                  <a:gd name="connsiteY10" fmla="*/ 979077 h 2796432"/>
                  <a:gd name="connsiteX11" fmla="*/ 102446 w 4292943"/>
                  <a:gd name="connsiteY11" fmla="*/ 997365 h 2796432"/>
                  <a:gd name="connsiteX12" fmla="*/ 38438 w 4292943"/>
                  <a:gd name="connsiteY12" fmla="*/ 1024797 h 2796432"/>
                  <a:gd name="connsiteX13" fmla="*/ 20150 w 4292943"/>
                  <a:gd name="connsiteY13" fmla="*/ 2378109 h 2796432"/>
                  <a:gd name="connsiteX14" fmla="*/ 331046 w 4292943"/>
                  <a:gd name="connsiteY14" fmla="*/ 2734725 h 2796432"/>
                  <a:gd name="connsiteX15" fmla="*/ 1291166 w 4292943"/>
                  <a:gd name="connsiteY15" fmla="*/ 2780445 h 2796432"/>
                  <a:gd name="connsiteX16" fmla="*/ 1638638 w 4292943"/>
                  <a:gd name="connsiteY16" fmla="*/ 2560989 h 2796432"/>
                  <a:gd name="connsiteX17" fmla="*/ 1794086 w 4292943"/>
                  <a:gd name="connsiteY17" fmla="*/ 2131221 h 2796432"/>
                  <a:gd name="connsiteX18" fmla="*/ 2342726 w 4292943"/>
                  <a:gd name="connsiteY18" fmla="*/ 1747173 h 2796432"/>
                  <a:gd name="connsiteX19" fmla="*/ 3814910 w 4292943"/>
                  <a:gd name="connsiteY19" fmla="*/ 1774605 h 2796432"/>
                  <a:gd name="connsiteX20" fmla="*/ 4290398 w 4292943"/>
                  <a:gd name="connsiteY20" fmla="*/ 595029 h 2796432"/>
                  <a:gd name="connsiteX21" fmla="*/ 3952070 w 4292943"/>
                  <a:gd name="connsiteY21" fmla="*/ 64677 h 2796432"/>
                  <a:gd name="connsiteX22" fmla="*/ 2918798 w 4292943"/>
                  <a:gd name="connsiteY22" fmla="*/ 18957 h 2796432"/>
                  <a:gd name="connsiteX23" fmla="*/ 2653622 w 4292943"/>
                  <a:gd name="connsiteY23" fmla="*/ 156117 h 2796432"/>
                  <a:gd name="connsiteX24" fmla="*/ 2598758 w 4292943"/>
                  <a:gd name="connsiteY24" fmla="*/ 174405 h 2796432"/>
                  <a:gd name="connsiteX25" fmla="*/ 2534750 w 4292943"/>
                  <a:gd name="connsiteY25" fmla="*/ 210981 h 2796432"/>
                  <a:gd name="connsiteX26" fmla="*/ 2479886 w 4292943"/>
                  <a:gd name="connsiteY26" fmla="*/ 247557 h 2796432"/>
                  <a:gd name="connsiteX27" fmla="*/ 2452454 w 4292943"/>
                  <a:gd name="connsiteY27" fmla="*/ 265845 h 2796432"/>
                  <a:gd name="connsiteX28" fmla="*/ 2370158 w 4292943"/>
                  <a:gd name="connsiteY28" fmla="*/ 338997 h 2796432"/>
                  <a:gd name="connsiteX29" fmla="*/ 2351870 w 4292943"/>
                  <a:gd name="connsiteY29" fmla="*/ 366429 h 2796432"/>
                  <a:gd name="connsiteX30" fmla="*/ 2315294 w 4292943"/>
                  <a:gd name="connsiteY30" fmla="*/ 439581 h 2796432"/>
                  <a:gd name="connsiteX31" fmla="*/ 2297006 w 4292943"/>
                  <a:gd name="connsiteY31" fmla="*/ 512733 h 2796432"/>
                  <a:gd name="connsiteX32" fmla="*/ 2278718 w 4292943"/>
                  <a:gd name="connsiteY32" fmla="*/ 604173 h 2796432"/>
                  <a:gd name="connsiteX33" fmla="*/ 2223854 w 4292943"/>
                  <a:gd name="connsiteY33" fmla="*/ 659037 h 2796432"/>
                  <a:gd name="connsiteX34" fmla="*/ 2178134 w 4292943"/>
                  <a:gd name="connsiteY34" fmla="*/ 713901 h 2796432"/>
                  <a:gd name="connsiteX35" fmla="*/ 2123270 w 4292943"/>
                  <a:gd name="connsiteY35" fmla="*/ 759621 h 2796432"/>
                  <a:gd name="connsiteX36" fmla="*/ 2086694 w 4292943"/>
                  <a:gd name="connsiteY36" fmla="*/ 787053 h 2796432"/>
                  <a:gd name="connsiteX37" fmla="*/ 1986110 w 4292943"/>
                  <a:gd name="connsiteY37" fmla="*/ 832773 h 2796432"/>
                  <a:gd name="connsiteX38" fmla="*/ 1903814 w 4292943"/>
                  <a:gd name="connsiteY38" fmla="*/ 841917 h 2796432"/>
                  <a:gd name="connsiteX39" fmla="*/ 1684358 w 4292943"/>
                  <a:gd name="connsiteY39" fmla="*/ 860205 h 2796432"/>
                  <a:gd name="connsiteX40" fmla="*/ 1583774 w 4292943"/>
                  <a:gd name="connsiteY40" fmla="*/ 841917 h 2796432"/>
                  <a:gd name="connsiteX0" fmla="*/ 1586318 w 4295487"/>
                  <a:gd name="connsiteY0" fmla="*/ 841917 h 2796432"/>
                  <a:gd name="connsiteX1" fmla="*/ 1586318 w 4295487"/>
                  <a:gd name="connsiteY1" fmla="*/ 841917 h 2796432"/>
                  <a:gd name="connsiteX2" fmla="*/ 1275422 w 4295487"/>
                  <a:gd name="connsiteY2" fmla="*/ 860205 h 2796432"/>
                  <a:gd name="connsiteX3" fmla="*/ 873086 w 4295487"/>
                  <a:gd name="connsiteY3" fmla="*/ 878493 h 2796432"/>
                  <a:gd name="connsiteX4" fmla="*/ 772502 w 4295487"/>
                  <a:gd name="connsiteY4" fmla="*/ 887637 h 2796432"/>
                  <a:gd name="connsiteX5" fmla="*/ 690206 w 4295487"/>
                  <a:gd name="connsiteY5" fmla="*/ 896781 h 2796432"/>
                  <a:gd name="connsiteX6" fmla="*/ 415886 w 4295487"/>
                  <a:gd name="connsiteY6" fmla="*/ 924213 h 2796432"/>
                  <a:gd name="connsiteX7" fmla="*/ 306158 w 4295487"/>
                  <a:gd name="connsiteY7" fmla="*/ 942501 h 2796432"/>
                  <a:gd name="connsiteX8" fmla="*/ 278726 w 4295487"/>
                  <a:gd name="connsiteY8" fmla="*/ 951645 h 2796432"/>
                  <a:gd name="connsiteX9" fmla="*/ 242150 w 4295487"/>
                  <a:gd name="connsiteY9" fmla="*/ 960789 h 2796432"/>
                  <a:gd name="connsiteX10" fmla="*/ 178142 w 4295487"/>
                  <a:gd name="connsiteY10" fmla="*/ 979077 h 2796432"/>
                  <a:gd name="connsiteX11" fmla="*/ 40982 w 4295487"/>
                  <a:gd name="connsiteY11" fmla="*/ 1024797 h 2796432"/>
                  <a:gd name="connsiteX12" fmla="*/ 22694 w 4295487"/>
                  <a:gd name="connsiteY12" fmla="*/ 2378109 h 2796432"/>
                  <a:gd name="connsiteX13" fmla="*/ 333590 w 4295487"/>
                  <a:gd name="connsiteY13" fmla="*/ 2734725 h 2796432"/>
                  <a:gd name="connsiteX14" fmla="*/ 1293710 w 4295487"/>
                  <a:gd name="connsiteY14" fmla="*/ 2780445 h 2796432"/>
                  <a:gd name="connsiteX15" fmla="*/ 1641182 w 4295487"/>
                  <a:gd name="connsiteY15" fmla="*/ 2560989 h 2796432"/>
                  <a:gd name="connsiteX16" fmla="*/ 1796630 w 4295487"/>
                  <a:gd name="connsiteY16" fmla="*/ 2131221 h 2796432"/>
                  <a:gd name="connsiteX17" fmla="*/ 2345270 w 4295487"/>
                  <a:gd name="connsiteY17" fmla="*/ 1747173 h 2796432"/>
                  <a:gd name="connsiteX18" fmla="*/ 3817454 w 4295487"/>
                  <a:gd name="connsiteY18" fmla="*/ 1774605 h 2796432"/>
                  <a:gd name="connsiteX19" fmla="*/ 4292942 w 4295487"/>
                  <a:gd name="connsiteY19" fmla="*/ 595029 h 2796432"/>
                  <a:gd name="connsiteX20" fmla="*/ 3954614 w 4295487"/>
                  <a:gd name="connsiteY20" fmla="*/ 64677 h 2796432"/>
                  <a:gd name="connsiteX21" fmla="*/ 2921342 w 4295487"/>
                  <a:gd name="connsiteY21" fmla="*/ 18957 h 2796432"/>
                  <a:gd name="connsiteX22" fmla="*/ 2656166 w 4295487"/>
                  <a:gd name="connsiteY22" fmla="*/ 156117 h 2796432"/>
                  <a:gd name="connsiteX23" fmla="*/ 2601302 w 4295487"/>
                  <a:gd name="connsiteY23" fmla="*/ 174405 h 2796432"/>
                  <a:gd name="connsiteX24" fmla="*/ 2537294 w 4295487"/>
                  <a:gd name="connsiteY24" fmla="*/ 210981 h 2796432"/>
                  <a:gd name="connsiteX25" fmla="*/ 2482430 w 4295487"/>
                  <a:gd name="connsiteY25" fmla="*/ 247557 h 2796432"/>
                  <a:gd name="connsiteX26" fmla="*/ 2454998 w 4295487"/>
                  <a:gd name="connsiteY26" fmla="*/ 265845 h 2796432"/>
                  <a:gd name="connsiteX27" fmla="*/ 2372702 w 4295487"/>
                  <a:gd name="connsiteY27" fmla="*/ 338997 h 2796432"/>
                  <a:gd name="connsiteX28" fmla="*/ 2354414 w 4295487"/>
                  <a:gd name="connsiteY28" fmla="*/ 366429 h 2796432"/>
                  <a:gd name="connsiteX29" fmla="*/ 2317838 w 4295487"/>
                  <a:gd name="connsiteY29" fmla="*/ 439581 h 2796432"/>
                  <a:gd name="connsiteX30" fmla="*/ 2299550 w 4295487"/>
                  <a:gd name="connsiteY30" fmla="*/ 512733 h 2796432"/>
                  <a:gd name="connsiteX31" fmla="*/ 2281262 w 4295487"/>
                  <a:gd name="connsiteY31" fmla="*/ 604173 h 2796432"/>
                  <a:gd name="connsiteX32" fmla="*/ 2226398 w 4295487"/>
                  <a:gd name="connsiteY32" fmla="*/ 659037 h 2796432"/>
                  <a:gd name="connsiteX33" fmla="*/ 2180678 w 4295487"/>
                  <a:gd name="connsiteY33" fmla="*/ 713901 h 2796432"/>
                  <a:gd name="connsiteX34" fmla="*/ 2125814 w 4295487"/>
                  <a:gd name="connsiteY34" fmla="*/ 759621 h 2796432"/>
                  <a:gd name="connsiteX35" fmla="*/ 2089238 w 4295487"/>
                  <a:gd name="connsiteY35" fmla="*/ 787053 h 2796432"/>
                  <a:gd name="connsiteX36" fmla="*/ 1988654 w 4295487"/>
                  <a:gd name="connsiteY36" fmla="*/ 832773 h 2796432"/>
                  <a:gd name="connsiteX37" fmla="*/ 1906358 w 4295487"/>
                  <a:gd name="connsiteY37" fmla="*/ 841917 h 2796432"/>
                  <a:gd name="connsiteX38" fmla="*/ 1686902 w 4295487"/>
                  <a:gd name="connsiteY38" fmla="*/ 860205 h 2796432"/>
                  <a:gd name="connsiteX39" fmla="*/ 1586318 w 4295487"/>
                  <a:gd name="connsiteY39" fmla="*/ 841917 h 2796432"/>
                  <a:gd name="connsiteX0" fmla="*/ 1588914 w 4298083"/>
                  <a:gd name="connsiteY0" fmla="*/ 841917 h 2796432"/>
                  <a:gd name="connsiteX1" fmla="*/ 1588914 w 4298083"/>
                  <a:gd name="connsiteY1" fmla="*/ 841917 h 2796432"/>
                  <a:gd name="connsiteX2" fmla="*/ 1278018 w 4298083"/>
                  <a:gd name="connsiteY2" fmla="*/ 860205 h 2796432"/>
                  <a:gd name="connsiteX3" fmla="*/ 875682 w 4298083"/>
                  <a:gd name="connsiteY3" fmla="*/ 878493 h 2796432"/>
                  <a:gd name="connsiteX4" fmla="*/ 775098 w 4298083"/>
                  <a:gd name="connsiteY4" fmla="*/ 887637 h 2796432"/>
                  <a:gd name="connsiteX5" fmla="*/ 692802 w 4298083"/>
                  <a:gd name="connsiteY5" fmla="*/ 896781 h 2796432"/>
                  <a:gd name="connsiteX6" fmla="*/ 418482 w 4298083"/>
                  <a:gd name="connsiteY6" fmla="*/ 924213 h 2796432"/>
                  <a:gd name="connsiteX7" fmla="*/ 308754 w 4298083"/>
                  <a:gd name="connsiteY7" fmla="*/ 942501 h 2796432"/>
                  <a:gd name="connsiteX8" fmla="*/ 281322 w 4298083"/>
                  <a:gd name="connsiteY8" fmla="*/ 951645 h 2796432"/>
                  <a:gd name="connsiteX9" fmla="*/ 244746 w 4298083"/>
                  <a:gd name="connsiteY9" fmla="*/ 960789 h 2796432"/>
                  <a:gd name="connsiteX10" fmla="*/ 43578 w 4298083"/>
                  <a:gd name="connsiteY10" fmla="*/ 1024797 h 2796432"/>
                  <a:gd name="connsiteX11" fmla="*/ 25290 w 4298083"/>
                  <a:gd name="connsiteY11" fmla="*/ 2378109 h 2796432"/>
                  <a:gd name="connsiteX12" fmla="*/ 336186 w 4298083"/>
                  <a:gd name="connsiteY12" fmla="*/ 2734725 h 2796432"/>
                  <a:gd name="connsiteX13" fmla="*/ 1296306 w 4298083"/>
                  <a:gd name="connsiteY13" fmla="*/ 2780445 h 2796432"/>
                  <a:gd name="connsiteX14" fmla="*/ 1643778 w 4298083"/>
                  <a:gd name="connsiteY14" fmla="*/ 2560989 h 2796432"/>
                  <a:gd name="connsiteX15" fmla="*/ 1799226 w 4298083"/>
                  <a:gd name="connsiteY15" fmla="*/ 2131221 h 2796432"/>
                  <a:gd name="connsiteX16" fmla="*/ 2347866 w 4298083"/>
                  <a:gd name="connsiteY16" fmla="*/ 1747173 h 2796432"/>
                  <a:gd name="connsiteX17" fmla="*/ 3820050 w 4298083"/>
                  <a:gd name="connsiteY17" fmla="*/ 1774605 h 2796432"/>
                  <a:gd name="connsiteX18" fmla="*/ 4295538 w 4298083"/>
                  <a:gd name="connsiteY18" fmla="*/ 595029 h 2796432"/>
                  <a:gd name="connsiteX19" fmla="*/ 3957210 w 4298083"/>
                  <a:gd name="connsiteY19" fmla="*/ 64677 h 2796432"/>
                  <a:gd name="connsiteX20" fmla="*/ 2923938 w 4298083"/>
                  <a:gd name="connsiteY20" fmla="*/ 18957 h 2796432"/>
                  <a:gd name="connsiteX21" fmla="*/ 2658762 w 4298083"/>
                  <a:gd name="connsiteY21" fmla="*/ 156117 h 2796432"/>
                  <a:gd name="connsiteX22" fmla="*/ 2603898 w 4298083"/>
                  <a:gd name="connsiteY22" fmla="*/ 174405 h 2796432"/>
                  <a:gd name="connsiteX23" fmla="*/ 2539890 w 4298083"/>
                  <a:gd name="connsiteY23" fmla="*/ 210981 h 2796432"/>
                  <a:gd name="connsiteX24" fmla="*/ 2485026 w 4298083"/>
                  <a:gd name="connsiteY24" fmla="*/ 247557 h 2796432"/>
                  <a:gd name="connsiteX25" fmla="*/ 2457594 w 4298083"/>
                  <a:gd name="connsiteY25" fmla="*/ 265845 h 2796432"/>
                  <a:gd name="connsiteX26" fmla="*/ 2375298 w 4298083"/>
                  <a:gd name="connsiteY26" fmla="*/ 338997 h 2796432"/>
                  <a:gd name="connsiteX27" fmla="*/ 2357010 w 4298083"/>
                  <a:gd name="connsiteY27" fmla="*/ 366429 h 2796432"/>
                  <a:gd name="connsiteX28" fmla="*/ 2320434 w 4298083"/>
                  <a:gd name="connsiteY28" fmla="*/ 439581 h 2796432"/>
                  <a:gd name="connsiteX29" fmla="*/ 2302146 w 4298083"/>
                  <a:gd name="connsiteY29" fmla="*/ 512733 h 2796432"/>
                  <a:gd name="connsiteX30" fmla="*/ 2283858 w 4298083"/>
                  <a:gd name="connsiteY30" fmla="*/ 604173 h 2796432"/>
                  <a:gd name="connsiteX31" fmla="*/ 2228994 w 4298083"/>
                  <a:gd name="connsiteY31" fmla="*/ 659037 h 2796432"/>
                  <a:gd name="connsiteX32" fmla="*/ 2183274 w 4298083"/>
                  <a:gd name="connsiteY32" fmla="*/ 713901 h 2796432"/>
                  <a:gd name="connsiteX33" fmla="*/ 2128410 w 4298083"/>
                  <a:gd name="connsiteY33" fmla="*/ 759621 h 2796432"/>
                  <a:gd name="connsiteX34" fmla="*/ 2091834 w 4298083"/>
                  <a:gd name="connsiteY34" fmla="*/ 787053 h 2796432"/>
                  <a:gd name="connsiteX35" fmla="*/ 1991250 w 4298083"/>
                  <a:gd name="connsiteY35" fmla="*/ 832773 h 2796432"/>
                  <a:gd name="connsiteX36" fmla="*/ 1908954 w 4298083"/>
                  <a:gd name="connsiteY36" fmla="*/ 841917 h 2796432"/>
                  <a:gd name="connsiteX37" fmla="*/ 1689498 w 4298083"/>
                  <a:gd name="connsiteY37" fmla="*/ 860205 h 2796432"/>
                  <a:gd name="connsiteX38" fmla="*/ 1588914 w 4298083"/>
                  <a:gd name="connsiteY38" fmla="*/ 841917 h 2796432"/>
                  <a:gd name="connsiteX0" fmla="*/ 1590557 w 4299726"/>
                  <a:gd name="connsiteY0" fmla="*/ 841917 h 2796432"/>
                  <a:gd name="connsiteX1" fmla="*/ 1590557 w 4299726"/>
                  <a:gd name="connsiteY1" fmla="*/ 841917 h 2796432"/>
                  <a:gd name="connsiteX2" fmla="*/ 1279661 w 4299726"/>
                  <a:gd name="connsiteY2" fmla="*/ 860205 h 2796432"/>
                  <a:gd name="connsiteX3" fmla="*/ 877325 w 4299726"/>
                  <a:gd name="connsiteY3" fmla="*/ 878493 h 2796432"/>
                  <a:gd name="connsiteX4" fmla="*/ 776741 w 4299726"/>
                  <a:gd name="connsiteY4" fmla="*/ 887637 h 2796432"/>
                  <a:gd name="connsiteX5" fmla="*/ 694445 w 4299726"/>
                  <a:gd name="connsiteY5" fmla="*/ 896781 h 2796432"/>
                  <a:gd name="connsiteX6" fmla="*/ 420125 w 4299726"/>
                  <a:gd name="connsiteY6" fmla="*/ 924213 h 2796432"/>
                  <a:gd name="connsiteX7" fmla="*/ 310397 w 4299726"/>
                  <a:gd name="connsiteY7" fmla="*/ 942501 h 2796432"/>
                  <a:gd name="connsiteX8" fmla="*/ 282965 w 4299726"/>
                  <a:gd name="connsiteY8" fmla="*/ 951645 h 2796432"/>
                  <a:gd name="connsiteX9" fmla="*/ 45221 w 4299726"/>
                  <a:gd name="connsiteY9" fmla="*/ 1024797 h 2796432"/>
                  <a:gd name="connsiteX10" fmla="*/ 26933 w 4299726"/>
                  <a:gd name="connsiteY10" fmla="*/ 2378109 h 2796432"/>
                  <a:gd name="connsiteX11" fmla="*/ 337829 w 4299726"/>
                  <a:gd name="connsiteY11" fmla="*/ 2734725 h 2796432"/>
                  <a:gd name="connsiteX12" fmla="*/ 1297949 w 4299726"/>
                  <a:gd name="connsiteY12" fmla="*/ 2780445 h 2796432"/>
                  <a:gd name="connsiteX13" fmla="*/ 1645421 w 4299726"/>
                  <a:gd name="connsiteY13" fmla="*/ 2560989 h 2796432"/>
                  <a:gd name="connsiteX14" fmla="*/ 1800869 w 4299726"/>
                  <a:gd name="connsiteY14" fmla="*/ 2131221 h 2796432"/>
                  <a:gd name="connsiteX15" fmla="*/ 2349509 w 4299726"/>
                  <a:gd name="connsiteY15" fmla="*/ 1747173 h 2796432"/>
                  <a:gd name="connsiteX16" fmla="*/ 3821693 w 4299726"/>
                  <a:gd name="connsiteY16" fmla="*/ 1774605 h 2796432"/>
                  <a:gd name="connsiteX17" fmla="*/ 4297181 w 4299726"/>
                  <a:gd name="connsiteY17" fmla="*/ 595029 h 2796432"/>
                  <a:gd name="connsiteX18" fmla="*/ 3958853 w 4299726"/>
                  <a:gd name="connsiteY18" fmla="*/ 64677 h 2796432"/>
                  <a:gd name="connsiteX19" fmla="*/ 2925581 w 4299726"/>
                  <a:gd name="connsiteY19" fmla="*/ 18957 h 2796432"/>
                  <a:gd name="connsiteX20" fmla="*/ 2660405 w 4299726"/>
                  <a:gd name="connsiteY20" fmla="*/ 156117 h 2796432"/>
                  <a:gd name="connsiteX21" fmla="*/ 2605541 w 4299726"/>
                  <a:gd name="connsiteY21" fmla="*/ 174405 h 2796432"/>
                  <a:gd name="connsiteX22" fmla="*/ 2541533 w 4299726"/>
                  <a:gd name="connsiteY22" fmla="*/ 210981 h 2796432"/>
                  <a:gd name="connsiteX23" fmla="*/ 2486669 w 4299726"/>
                  <a:gd name="connsiteY23" fmla="*/ 247557 h 2796432"/>
                  <a:gd name="connsiteX24" fmla="*/ 2459237 w 4299726"/>
                  <a:gd name="connsiteY24" fmla="*/ 265845 h 2796432"/>
                  <a:gd name="connsiteX25" fmla="*/ 2376941 w 4299726"/>
                  <a:gd name="connsiteY25" fmla="*/ 338997 h 2796432"/>
                  <a:gd name="connsiteX26" fmla="*/ 2358653 w 4299726"/>
                  <a:gd name="connsiteY26" fmla="*/ 366429 h 2796432"/>
                  <a:gd name="connsiteX27" fmla="*/ 2322077 w 4299726"/>
                  <a:gd name="connsiteY27" fmla="*/ 439581 h 2796432"/>
                  <a:gd name="connsiteX28" fmla="*/ 2303789 w 4299726"/>
                  <a:gd name="connsiteY28" fmla="*/ 512733 h 2796432"/>
                  <a:gd name="connsiteX29" fmla="*/ 2285501 w 4299726"/>
                  <a:gd name="connsiteY29" fmla="*/ 604173 h 2796432"/>
                  <a:gd name="connsiteX30" fmla="*/ 2230637 w 4299726"/>
                  <a:gd name="connsiteY30" fmla="*/ 659037 h 2796432"/>
                  <a:gd name="connsiteX31" fmla="*/ 2184917 w 4299726"/>
                  <a:gd name="connsiteY31" fmla="*/ 713901 h 2796432"/>
                  <a:gd name="connsiteX32" fmla="*/ 2130053 w 4299726"/>
                  <a:gd name="connsiteY32" fmla="*/ 759621 h 2796432"/>
                  <a:gd name="connsiteX33" fmla="*/ 2093477 w 4299726"/>
                  <a:gd name="connsiteY33" fmla="*/ 787053 h 2796432"/>
                  <a:gd name="connsiteX34" fmla="*/ 1992893 w 4299726"/>
                  <a:gd name="connsiteY34" fmla="*/ 832773 h 2796432"/>
                  <a:gd name="connsiteX35" fmla="*/ 1910597 w 4299726"/>
                  <a:gd name="connsiteY35" fmla="*/ 841917 h 2796432"/>
                  <a:gd name="connsiteX36" fmla="*/ 1691141 w 4299726"/>
                  <a:gd name="connsiteY36" fmla="*/ 860205 h 2796432"/>
                  <a:gd name="connsiteX37" fmla="*/ 1590557 w 4299726"/>
                  <a:gd name="connsiteY37" fmla="*/ 841917 h 2796432"/>
                  <a:gd name="connsiteX0" fmla="*/ 1591864 w 4301033"/>
                  <a:gd name="connsiteY0" fmla="*/ 841917 h 2796432"/>
                  <a:gd name="connsiteX1" fmla="*/ 1591864 w 4301033"/>
                  <a:gd name="connsiteY1" fmla="*/ 841917 h 2796432"/>
                  <a:gd name="connsiteX2" fmla="*/ 1280968 w 4301033"/>
                  <a:gd name="connsiteY2" fmla="*/ 860205 h 2796432"/>
                  <a:gd name="connsiteX3" fmla="*/ 878632 w 4301033"/>
                  <a:gd name="connsiteY3" fmla="*/ 878493 h 2796432"/>
                  <a:gd name="connsiteX4" fmla="*/ 778048 w 4301033"/>
                  <a:gd name="connsiteY4" fmla="*/ 887637 h 2796432"/>
                  <a:gd name="connsiteX5" fmla="*/ 695752 w 4301033"/>
                  <a:gd name="connsiteY5" fmla="*/ 896781 h 2796432"/>
                  <a:gd name="connsiteX6" fmla="*/ 421432 w 4301033"/>
                  <a:gd name="connsiteY6" fmla="*/ 924213 h 2796432"/>
                  <a:gd name="connsiteX7" fmla="*/ 311704 w 4301033"/>
                  <a:gd name="connsiteY7" fmla="*/ 942501 h 2796432"/>
                  <a:gd name="connsiteX8" fmla="*/ 46528 w 4301033"/>
                  <a:gd name="connsiteY8" fmla="*/ 1024797 h 2796432"/>
                  <a:gd name="connsiteX9" fmla="*/ 28240 w 4301033"/>
                  <a:gd name="connsiteY9" fmla="*/ 2378109 h 2796432"/>
                  <a:gd name="connsiteX10" fmla="*/ 339136 w 4301033"/>
                  <a:gd name="connsiteY10" fmla="*/ 2734725 h 2796432"/>
                  <a:gd name="connsiteX11" fmla="*/ 1299256 w 4301033"/>
                  <a:gd name="connsiteY11" fmla="*/ 2780445 h 2796432"/>
                  <a:gd name="connsiteX12" fmla="*/ 1646728 w 4301033"/>
                  <a:gd name="connsiteY12" fmla="*/ 2560989 h 2796432"/>
                  <a:gd name="connsiteX13" fmla="*/ 1802176 w 4301033"/>
                  <a:gd name="connsiteY13" fmla="*/ 2131221 h 2796432"/>
                  <a:gd name="connsiteX14" fmla="*/ 2350816 w 4301033"/>
                  <a:gd name="connsiteY14" fmla="*/ 1747173 h 2796432"/>
                  <a:gd name="connsiteX15" fmla="*/ 3823000 w 4301033"/>
                  <a:gd name="connsiteY15" fmla="*/ 1774605 h 2796432"/>
                  <a:gd name="connsiteX16" fmla="*/ 4298488 w 4301033"/>
                  <a:gd name="connsiteY16" fmla="*/ 595029 h 2796432"/>
                  <a:gd name="connsiteX17" fmla="*/ 3960160 w 4301033"/>
                  <a:gd name="connsiteY17" fmla="*/ 64677 h 2796432"/>
                  <a:gd name="connsiteX18" fmla="*/ 2926888 w 4301033"/>
                  <a:gd name="connsiteY18" fmla="*/ 18957 h 2796432"/>
                  <a:gd name="connsiteX19" fmla="*/ 2661712 w 4301033"/>
                  <a:gd name="connsiteY19" fmla="*/ 156117 h 2796432"/>
                  <a:gd name="connsiteX20" fmla="*/ 2606848 w 4301033"/>
                  <a:gd name="connsiteY20" fmla="*/ 174405 h 2796432"/>
                  <a:gd name="connsiteX21" fmla="*/ 2542840 w 4301033"/>
                  <a:gd name="connsiteY21" fmla="*/ 210981 h 2796432"/>
                  <a:gd name="connsiteX22" fmla="*/ 2487976 w 4301033"/>
                  <a:gd name="connsiteY22" fmla="*/ 247557 h 2796432"/>
                  <a:gd name="connsiteX23" fmla="*/ 2460544 w 4301033"/>
                  <a:gd name="connsiteY23" fmla="*/ 265845 h 2796432"/>
                  <a:gd name="connsiteX24" fmla="*/ 2378248 w 4301033"/>
                  <a:gd name="connsiteY24" fmla="*/ 338997 h 2796432"/>
                  <a:gd name="connsiteX25" fmla="*/ 2359960 w 4301033"/>
                  <a:gd name="connsiteY25" fmla="*/ 366429 h 2796432"/>
                  <a:gd name="connsiteX26" fmla="*/ 2323384 w 4301033"/>
                  <a:gd name="connsiteY26" fmla="*/ 439581 h 2796432"/>
                  <a:gd name="connsiteX27" fmla="*/ 2305096 w 4301033"/>
                  <a:gd name="connsiteY27" fmla="*/ 512733 h 2796432"/>
                  <a:gd name="connsiteX28" fmla="*/ 2286808 w 4301033"/>
                  <a:gd name="connsiteY28" fmla="*/ 604173 h 2796432"/>
                  <a:gd name="connsiteX29" fmla="*/ 2231944 w 4301033"/>
                  <a:gd name="connsiteY29" fmla="*/ 659037 h 2796432"/>
                  <a:gd name="connsiteX30" fmla="*/ 2186224 w 4301033"/>
                  <a:gd name="connsiteY30" fmla="*/ 713901 h 2796432"/>
                  <a:gd name="connsiteX31" fmla="*/ 2131360 w 4301033"/>
                  <a:gd name="connsiteY31" fmla="*/ 759621 h 2796432"/>
                  <a:gd name="connsiteX32" fmla="*/ 2094784 w 4301033"/>
                  <a:gd name="connsiteY32" fmla="*/ 787053 h 2796432"/>
                  <a:gd name="connsiteX33" fmla="*/ 1994200 w 4301033"/>
                  <a:gd name="connsiteY33" fmla="*/ 832773 h 2796432"/>
                  <a:gd name="connsiteX34" fmla="*/ 1911904 w 4301033"/>
                  <a:gd name="connsiteY34" fmla="*/ 841917 h 2796432"/>
                  <a:gd name="connsiteX35" fmla="*/ 1692448 w 4301033"/>
                  <a:gd name="connsiteY35" fmla="*/ 860205 h 2796432"/>
                  <a:gd name="connsiteX36" fmla="*/ 1591864 w 4301033"/>
                  <a:gd name="connsiteY36" fmla="*/ 841917 h 2796432"/>
                  <a:gd name="connsiteX0" fmla="*/ 1597665 w 4306834"/>
                  <a:gd name="connsiteY0" fmla="*/ 841917 h 2796432"/>
                  <a:gd name="connsiteX1" fmla="*/ 1597665 w 4306834"/>
                  <a:gd name="connsiteY1" fmla="*/ 841917 h 2796432"/>
                  <a:gd name="connsiteX2" fmla="*/ 1286769 w 4306834"/>
                  <a:gd name="connsiteY2" fmla="*/ 860205 h 2796432"/>
                  <a:gd name="connsiteX3" fmla="*/ 884433 w 4306834"/>
                  <a:gd name="connsiteY3" fmla="*/ 878493 h 2796432"/>
                  <a:gd name="connsiteX4" fmla="*/ 783849 w 4306834"/>
                  <a:gd name="connsiteY4" fmla="*/ 887637 h 2796432"/>
                  <a:gd name="connsiteX5" fmla="*/ 701553 w 4306834"/>
                  <a:gd name="connsiteY5" fmla="*/ 896781 h 2796432"/>
                  <a:gd name="connsiteX6" fmla="*/ 427233 w 4306834"/>
                  <a:gd name="connsiteY6" fmla="*/ 924213 h 2796432"/>
                  <a:gd name="connsiteX7" fmla="*/ 52329 w 4306834"/>
                  <a:gd name="connsiteY7" fmla="*/ 1024797 h 2796432"/>
                  <a:gd name="connsiteX8" fmla="*/ 34041 w 4306834"/>
                  <a:gd name="connsiteY8" fmla="*/ 2378109 h 2796432"/>
                  <a:gd name="connsiteX9" fmla="*/ 344937 w 4306834"/>
                  <a:gd name="connsiteY9" fmla="*/ 2734725 h 2796432"/>
                  <a:gd name="connsiteX10" fmla="*/ 1305057 w 4306834"/>
                  <a:gd name="connsiteY10" fmla="*/ 2780445 h 2796432"/>
                  <a:gd name="connsiteX11" fmla="*/ 1652529 w 4306834"/>
                  <a:gd name="connsiteY11" fmla="*/ 2560989 h 2796432"/>
                  <a:gd name="connsiteX12" fmla="*/ 1807977 w 4306834"/>
                  <a:gd name="connsiteY12" fmla="*/ 2131221 h 2796432"/>
                  <a:gd name="connsiteX13" fmla="*/ 2356617 w 4306834"/>
                  <a:gd name="connsiteY13" fmla="*/ 1747173 h 2796432"/>
                  <a:gd name="connsiteX14" fmla="*/ 3828801 w 4306834"/>
                  <a:gd name="connsiteY14" fmla="*/ 1774605 h 2796432"/>
                  <a:gd name="connsiteX15" fmla="*/ 4304289 w 4306834"/>
                  <a:gd name="connsiteY15" fmla="*/ 595029 h 2796432"/>
                  <a:gd name="connsiteX16" fmla="*/ 3965961 w 4306834"/>
                  <a:gd name="connsiteY16" fmla="*/ 64677 h 2796432"/>
                  <a:gd name="connsiteX17" fmla="*/ 2932689 w 4306834"/>
                  <a:gd name="connsiteY17" fmla="*/ 18957 h 2796432"/>
                  <a:gd name="connsiteX18" fmla="*/ 2667513 w 4306834"/>
                  <a:gd name="connsiteY18" fmla="*/ 156117 h 2796432"/>
                  <a:gd name="connsiteX19" fmla="*/ 2612649 w 4306834"/>
                  <a:gd name="connsiteY19" fmla="*/ 174405 h 2796432"/>
                  <a:gd name="connsiteX20" fmla="*/ 2548641 w 4306834"/>
                  <a:gd name="connsiteY20" fmla="*/ 210981 h 2796432"/>
                  <a:gd name="connsiteX21" fmla="*/ 2493777 w 4306834"/>
                  <a:gd name="connsiteY21" fmla="*/ 247557 h 2796432"/>
                  <a:gd name="connsiteX22" fmla="*/ 2466345 w 4306834"/>
                  <a:gd name="connsiteY22" fmla="*/ 265845 h 2796432"/>
                  <a:gd name="connsiteX23" fmla="*/ 2384049 w 4306834"/>
                  <a:gd name="connsiteY23" fmla="*/ 338997 h 2796432"/>
                  <a:gd name="connsiteX24" fmla="*/ 2365761 w 4306834"/>
                  <a:gd name="connsiteY24" fmla="*/ 366429 h 2796432"/>
                  <a:gd name="connsiteX25" fmla="*/ 2329185 w 4306834"/>
                  <a:gd name="connsiteY25" fmla="*/ 439581 h 2796432"/>
                  <a:gd name="connsiteX26" fmla="*/ 2310897 w 4306834"/>
                  <a:gd name="connsiteY26" fmla="*/ 512733 h 2796432"/>
                  <a:gd name="connsiteX27" fmla="*/ 2292609 w 4306834"/>
                  <a:gd name="connsiteY27" fmla="*/ 604173 h 2796432"/>
                  <a:gd name="connsiteX28" fmla="*/ 2237745 w 4306834"/>
                  <a:gd name="connsiteY28" fmla="*/ 659037 h 2796432"/>
                  <a:gd name="connsiteX29" fmla="*/ 2192025 w 4306834"/>
                  <a:gd name="connsiteY29" fmla="*/ 713901 h 2796432"/>
                  <a:gd name="connsiteX30" fmla="*/ 2137161 w 4306834"/>
                  <a:gd name="connsiteY30" fmla="*/ 759621 h 2796432"/>
                  <a:gd name="connsiteX31" fmla="*/ 2100585 w 4306834"/>
                  <a:gd name="connsiteY31" fmla="*/ 787053 h 2796432"/>
                  <a:gd name="connsiteX32" fmla="*/ 2000001 w 4306834"/>
                  <a:gd name="connsiteY32" fmla="*/ 832773 h 2796432"/>
                  <a:gd name="connsiteX33" fmla="*/ 1917705 w 4306834"/>
                  <a:gd name="connsiteY33" fmla="*/ 841917 h 2796432"/>
                  <a:gd name="connsiteX34" fmla="*/ 1698249 w 4306834"/>
                  <a:gd name="connsiteY34" fmla="*/ 860205 h 2796432"/>
                  <a:gd name="connsiteX35" fmla="*/ 1597665 w 4306834"/>
                  <a:gd name="connsiteY35" fmla="*/ 841917 h 2796432"/>
                  <a:gd name="connsiteX0" fmla="*/ 1614871 w 4324040"/>
                  <a:gd name="connsiteY0" fmla="*/ 841917 h 2796432"/>
                  <a:gd name="connsiteX1" fmla="*/ 1614871 w 4324040"/>
                  <a:gd name="connsiteY1" fmla="*/ 841917 h 2796432"/>
                  <a:gd name="connsiteX2" fmla="*/ 1303975 w 4324040"/>
                  <a:gd name="connsiteY2" fmla="*/ 860205 h 2796432"/>
                  <a:gd name="connsiteX3" fmla="*/ 901639 w 4324040"/>
                  <a:gd name="connsiteY3" fmla="*/ 878493 h 2796432"/>
                  <a:gd name="connsiteX4" fmla="*/ 801055 w 4324040"/>
                  <a:gd name="connsiteY4" fmla="*/ 887637 h 2796432"/>
                  <a:gd name="connsiteX5" fmla="*/ 718759 w 4324040"/>
                  <a:gd name="connsiteY5" fmla="*/ 896781 h 2796432"/>
                  <a:gd name="connsiteX6" fmla="*/ 69535 w 4324040"/>
                  <a:gd name="connsiteY6" fmla="*/ 1024797 h 2796432"/>
                  <a:gd name="connsiteX7" fmla="*/ 51247 w 4324040"/>
                  <a:gd name="connsiteY7" fmla="*/ 2378109 h 2796432"/>
                  <a:gd name="connsiteX8" fmla="*/ 362143 w 4324040"/>
                  <a:gd name="connsiteY8" fmla="*/ 2734725 h 2796432"/>
                  <a:gd name="connsiteX9" fmla="*/ 1322263 w 4324040"/>
                  <a:gd name="connsiteY9" fmla="*/ 2780445 h 2796432"/>
                  <a:gd name="connsiteX10" fmla="*/ 1669735 w 4324040"/>
                  <a:gd name="connsiteY10" fmla="*/ 2560989 h 2796432"/>
                  <a:gd name="connsiteX11" fmla="*/ 1825183 w 4324040"/>
                  <a:gd name="connsiteY11" fmla="*/ 2131221 h 2796432"/>
                  <a:gd name="connsiteX12" fmla="*/ 2373823 w 4324040"/>
                  <a:gd name="connsiteY12" fmla="*/ 1747173 h 2796432"/>
                  <a:gd name="connsiteX13" fmla="*/ 3846007 w 4324040"/>
                  <a:gd name="connsiteY13" fmla="*/ 1774605 h 2796432"/>
                  <a:gd name="connsiteX14" fmla="*/ 4321495 w 4324040"/>
                  <a:gd name="connsiteY14" fmla="*/ 595029 h 2796432"/>
                  <a:gd name="connsiteX15" fmla="*/ 3983167 w 4324040"/>
                  <a:gd name="connsiteY15" fmla="*/ 64677 h 2796432"/>
                  <a:gd name="connsiteX16" fmla="*/ 2949895 w 4324040"/>
                  <a:gd name="connsiteY16" fmla="*/ 18957 h 2796432"/>
                  <a:gd name="connsiteX17" fmla="*/ 2684719 w 4324040"/>
                  <a:gd name="connsiteY17" fmla="*/ 156117 h 2796432"/>
                  <a:gd name="connsiteX18" fmla="*/ 2629855 w 4324040"/>
                  <a:gd name="connsiteY18" fmla="*/ 174405 h 2796432"/>
                  <a:gd name="connsiteX19" fmla="*/ 2565847 w 4324040"/>
                  <a:gd name="connsiteY19" fmla="*/ 210981 h 2796432"/>
                  <a:gd name="connsiteX20" fmla="*/ 2510983 w 4324040"/>
                  <a:gd name="connsiteY20" fmla="*/ 247557 h 2796432"/>
                  <a:gd name="connsiteX21" fmla="*/ 2483551 w 4324040"/>
                  <a:gd name="connsiteY21" fmla="*/ 265845 h 2796432"/>
                  <a:gd name="connsiteX22" fmla="*/ 2401255 w 4324040"/>
                  <a:gd name="connsiteY22" fmla="*/ 338997 h 2796432"/>
                  <a:gd name="connsiteX23" fmla="*/ 2382967 w 4324040"/>
                  <a:gd name="connsiteY23" fmla="*/ 366429 h 2796432"/>
                  <a:gd name="connsiteX24" fmla="*/ 2346391 w 4324040"/>
                  <a:gd name="connsiteY24" fmla="*/ 439581 h 2796432"/>
                  <a:gd name="connsiteX25" fmla="*/ 2328103 w 4324040"/>
                  <a:gd name="connsiteY25" fmla="*/ 512733 h 2796432"/>
                  <a:gd name="connsiteX26" fmla="*/ 2309815 w 4324040"/>
                  <a:gd name="connsiteY26" fmla="*/ 604173 h 2796432"/>
                  <a:gd name="connsiteX27" fmla="*/ 2254951 w 4324040"/>
                  <a:gd name="connsiteY27" fmla="*/ 659037 h 2796432"/>
                  <a:gd name="connsiteX28" fmla="*/ 2209231 w 4324040"/>
                  <a:gd name="connsiteY28" fmla="*/ 713901 h 2796432"/>
                  <a:gd name="connsiteX29" fmla="*/ 2154367 w 4324040"/>
                  <a:gd name="connsiteY29" fmla="*/ 759621 h 2796432"/>
                  <a:gd name="connsiteX30" fmla="*/ 2117791 w 4324040"/>
                  <a:gd name="connsiteY30" fmla="*/ 787053 h 2796432"/>
                  <a:gd name="connsiteX31" fmla="*/ 2017207 w 4324040"/>
                  <a:gd name="connsiteY31" fmla="*/ 832773 h 2796432"/>
                  <a:gd name="connsiteX32" fmla="*/ 1934911 w 4324040"/>
                  <a:gd name="connsiteY32" fmla="*/ 841917 h 2796432"/>
                  <a:gd name="connsiteX33" fmla="*/ 1715455 w 4324040"/>
                  <a:gd name="connsiteY33" fmla="*/ 860205 h 2796432"/>
                  <a:gd name="connsiteX34" fmla="*/ 1614871 w 4324040"/>
                  <a:gd name="connsiteY34" fmla="*/ 841917 h 2796432"/>
                  <a:gd name="connsiteX0" fmla="*/ 1614871 w 4324040"/>
                  <a:gd name="connsiteY0" fmla="*/ 841917 h 2796432"/>
                  <a:gd name="connsiteX1" fmla="*/ 1614871 w 4324040"/>
                  <a:gd name="connsiteY1" fmla="*/ 841917 h 2796432"/>
                  <a:gd name="connsiteX2" fmla="*/ 1303975 w 4324040"/>
                  <a:gd name="connsiteY2" fmla="*/ 860205 h 2796432"/>
                  <a:gd name="connsiteX3" fmla="*/ 901639 w 4324040"/>
                  <a:gd name="connsiteY3" fmla="*/ 878493 h 2796432"/>
                  <a:gd name="connsiteX4" fmla="*/ 718759 w 4324040"/>
                  <a:gd name="connsiteY4" fmla="*/ 896781 h 2796432"/>
                  <a:gd name="connsiteX5" fmla="*/ 69535 w 4324040"/>
                  <a:gd name="connsiteY5" fmla="*/ 1024797 h 2796432"/>
                  <a:gd name="connsiteX6" fmla="*/ 51247 w 4324040"/>
                  <a:gd name="connsiteY6" fmla="*/ 2378109 h 2796432"/>
                  <a:gd name="connsiteX7" fmla="*/ 362143 w 4324040"/>
                  <a:gd name="connsiteY7" fmla="*/ 2734725 h 2796432"/>
                  <a:gd name="connsiteX8" fmla="*/ 1322263 w 4324040"/>
                  <a:gd name="connsiteY8" fmla="*/ 2780445 h 2796432"/>
                  <a:gd name="connsiteX9" fmla="*/ 1669735 w 4324040"/>
                  <a:gd name="connsiteY9" fmla="*/ 2560989 h 2796432"/>
                  <a:gd name="connsiteX10" fmla="*/ 1825183 w 4324040"/>
                  <a:gd name="connsiteY10" fmla="*/ 2131221 h 2796432"/>
                  <a:gd name="connsiteX11" fmla="*/ 2373823 w 4324040"/>
                  <a:gd name="connsiteY11" fmla="*/ 1747173 h 2796432"/>
                  <a:gd name="connsiteX12" fmla="*/ 3846007 w 4324040"/>
                  <a:gd name="connsiteY12" fmla="*/ 1774605 h 2796432"/>
                  <a:gd name="connsiteX13" fmla="*/ 4321495 w 4324040"/>
                  <a:gd name="connsiteY13" fmla="*/ 595029 h 2796432"/>
                  <a:gd name="connsiteX14" fmla="*/ 3983167 w 4324040"/>
                  <a:gd name="connsiteY14" fmla="*/ 64677 h 2796432"/>
                  <a:gd name="connsiteX15" fmla="*/ 2949895 w 4324040"/>
                  <a:gd name="connsiteY15" fmla="*/ 18957 h 2796432"/>
                  <a:gd name="connsiteX16" fmla="*/ 2684719 w 4324040"/>
                  <a:gd name="connsiteY16" fmla="*/ 156117 h 2796432"/>
                  <a:gd name="connsiteX17" fmla="*/ 2629855 w 4324040"/>
                  <a:gd name="connsiteY17" fmla="*/ 174405 h 2796432"/>
                  <a:gd name="connsiteX18" fmla="*/ 2565847 w 4324040"/>
                  <a:gd name="connsiteY18" fmla="*/ 210981 h 2796432"/>
                  <a:gd name="connsiteX19" fmla="*/ 2510983 w 4324040"/>
                  <a:gd name="connsiteY19" fmla="*/ 247557 h 2796432"/>
                  <a:gd name="connsiteX20" fmla="*/ 2483551 w 4324040"/>
                  <a:gd name="connsiteY20" fmla="*/ 265845 h 2796432"/>
                  <a:gd name="connsiteX21" fmla="*/ 2401255 w 4324040"/>
                  <a:gd name="connsiteY21" fmla="*/ 338997 h 2796432"/>
                  <a:gd name="connsiteX22" fmla="*/ 2382967 w 4324040"/>
                  <a:gd name="connsiteY22" fmla="*/ 366429 h 2796432"/>
                  <a:gd name="connsiteX23" fmla="*/ 2346391 w 4324040"/>
                  <a:gd name="connsiteY23" fmla="*/ 439581 h 2796432"/>
                  <a:gd name="connsiteX24" fmla="*/ 2328103 w 4324040"/>
                  <a:gd name="connsiteY24" fmla="*/ 512733 h 2796432"/>
                  <a:gd name="connsiteX25" fmla="*/ 2309815 w 4324040"/>
                  <a:gd name="connsiteY25" fmla="*/ 604173 h 2796432"/>
                  <a:gd name="connsiteX26" fmla="*/ 2254951 w 4324040"/>
                  <a:gd name="connsiteY26" fmla="*/ 659037 h 2796432"/>
                  <a:gd name="connsiteX27" fmla="*/ 2209231 w 4324040"/>
                  <a:gd name="connsiteY27" fmla="*/ 713901 h 2796432"/>
                  <a:gd name="connsiteX28" fmla="*/ 2154367 w 4324040"/>
                  <a:gd name="connsiteY28" fmla="*/ 759621 h 2796432"/>
                  <a:gd name="connsiteX29" fmla="*/ 2117791 w 4324040"/>
                  <a:gd name="connsiteY29" fmla="*/ 787053 h 2796432"/>
                  <a:gd name="connsiteX30" fmla="*/ 2017207 w 4324040"/>
                  <a:gd name="connsiteY30" fmla="*/ 832773 h 2796432"/>
                  <a:gd name="connsiteX31" fmla="*/ 1934911 w 4324040"/>
                  <a:gd name="connsiteY31" fmla="*/ 841917 h 2796432"/>
                  <a:gd name="connsiteX32" fmla="*/ 1715455 w 4324040"/>
                  <a:gd name="connsiteY32" fmla="*/ 860205 h 2796432"/>
                  <a:gd name="connsiteX33" fmla="*/ 1614871 w 4324040"/>
                  <a:gd name="connsiteY33" fmla="*/ 841917 h 2796432"/>
                  <a:gd name="connsiteX0" fmla="*/ 1614871 w 4324040"/>
                  <a:gd name="connsiteY0" fmla="*/ 841917 h 2796432"/>
                  <a:gd name="connsiteX1" fmla="*/ 1614871 w 4324040"/>
                  <a:gd name="connsiteY1" fmla="*/ 841917 h 2796432"/>
                  <a:gd name="connsiteX2" fmla="*/ 1303975 w 4324040"/>
                  <a:gd name="connsiteY2" fmla="*/ 860205 h 2796432"/>
                  <a:gd name="connsiteX3" fmla="*/ 718759 w 4324040"/>
                  <a:gd name="connsiteY3" fmla="*/ 896781 h 2796432"/>
                  <a:gd name="connsiteX4" fmla="*/ 69535 w 4324040"/>
                  <a:gd name="connsiteY4" fmla="*/ 1024797 h 2796432"/>
                  <a:gd name="connsiteX5" fmla="*/ 51247 w 4324040"/>
                  <a:gd name="connsiteY5" fmla="*/ 2378109 h 2796432"/>
                  <a:gd name="connsiteX6" fmla="*/ 362143 w 4324040"/>
                  <a:gd name="connsiteY6" fmla="*/ 2734725 h 2796432"/>
                  <a:gd name="connsiteX7" fmla="*/ 1322263 w 4324040"/>
                  <a:gd name="connsiteY7" fmla="*/ 2780445 h 2796432"/>
                  <a:gd name="connsiteX8" fmla="*/ 1669735 w 4324040"/>
                  <a:gd name="connsiteY8" fmla="*/ 2560989 h 2796432"/>
                  <a:gd name="connsiteX9" fmla="*/ 1825183 w 4324040"/>
                  <a:gd name="connsiteY9" fmla="*/ 2131221 h 2796432"/>
                  <a:gd name="connsiteX10" fmla="*/ 2373823 w 4324040"/>
                  <a:gd name="connsiteY10" fmla="*/ 1747173 h 2796432"/>
                  <a:gd name="connsiteX11" fmla="*/ 3846007 w 4324040"/>
                  <a:gd name="connsiteY11" fmla="*/ 1774605 h 2796432"/>
                  <a:gd name="connsiteX12" fmla="*/ 4321495 w 4324040"/>
                  <a:gd name="connsiteY12" fmla="*/ 595029 h 2796432"/>
                  <a:gd name="connsiteX13" fmla="*/ 3983167 w 4324040"/>
                  <a:gd name="connsiteY13" fmla="*/ 64677 h 2796432"/>
                  <a:gd name="connsiteX14" fmla="*/ 2949895 w 4324040"/>
                  <a:gd name="connsiteY14" fmla="*/ 18957 h 2796432"/>
                  <a:gd name="connsiteX15" fmla="*/ 2684719 w 4324040"/>
                  <a:gd name="connsiteY15" fmla="*/ 156117 h 2796432"/>
                  <a:gd name="connsiteX16" fmla="*/ 2629855 w 4324040"/>
                  <a:gd name="connsiteY16" fmla="*/ 174405 h 2796432"/>
                  <a:gd name="connsiteX17" fmla="*/ 2565847 w 4324040"/>
                  <a:gd name="connsiteY17" fmla="*/ 210981 h 2796432"/>
                  <a:gd name="connsiteX18" fmla="*/ 2510983 w 4324040"/>
                  <a:gd name="connsiteY18" fmla="*/ 247557 h 2796432"/>
                  <a:gd name="connsiteX19" fmla="*/ 2483551 w 4324040"/>
                  <a:gd name="connsiteY19" fmla="*/ 265845 h 2796432"/>
                  <a:gd name="connsiteX20" fmla="*/ 2401255 w 4324040"/>
                  <a:gd name="connsiteY20" fmla="*/ 338997 h 2796432"/>
                  <a:gd name="connsiteX21" fmla="*/ 2382967 w 4324040"/>
                  <a:gd name="connsiteY21" fmla="*/ 366429 h 2796432"/>
                  <a:gd name="connsiteX22" fmla="*/ 2346391 w 4324040"/>
                  <a:gd name="connsiteY22" fmla="*/ 439581 h 2796432"/>
                  <a:gd name="connsiteX23" fmla="*/ 2328103 w 4324040"/>
                  <a:gd name="connsiteY23" fmla="*/ 512733 h 2796432"/>
                  <a:gd name="connsiteX24" fmla="*/ 2309815 w 4324040"/>
                  <a:gd name="connsiteY24" fmla="*/ 604173 h 2796432"/>
                  <a:gd name="connsiteX25" fmla="*/ 2254951 w 4324040"/>
                  <a:gd name="connsiteY25" fmla="*/ 659037 h 2796432"/>
                  <a:gd name="connsiteX26" fmla="*/ 2209231 w 4324040"/>
                  <a:gd name="connsiteY26" fmla="*/ 713901 h 2796432"/>
                  <a:gd name="connsiteX27" fmla="*/ 2154367 w 4324040"/>
                  <a:gd name="connsiteY27" fmla="*/ 759621 h 2796432"/>
                  <a:gd name="connsiteX28" fmla="*/ 2117791 w 4324040"/>
                  <a:gd name="connsiteY28" fmla="*/ 787053 h 2796432"/>
                  <a:gd name="connsiteX29" fmla="*/ 2017207 w 4324040"/>
                  <a:gd name="connsiteY29" fmla="*/ 832773 h 2796432"/>
                  <a:gd name="connsiteX30" fmla="*/ 1934911 w 4324040"/>
                  <a:gd name="connsiteY30" fmla="*/ 841917 h 2796432"/>
                  <a:gd name="connsiteX31" fmla="*/ 1715455 w 4324040"/>
                  <a:gd name="connsiteY31" fmla="*/ 860205 h 2796432"/>
                  <a:gd name="connsiteX32" fmla="*/ 1614871 w 4324040"/>
                  <a:gd name="connsiteY32" fmla="*/ 841917 h 2796432"/>
                  <a:gd name="connsiteX0" fmla="*/ 1614871 w 4324040"/>
                  <a:gd name="connsiteY0" fmla="*/ 841917 h 2796432"/>
                  <a:gd name="connsiteX1" fmla="*/ 1614871 w 4324040"/>
                  <a:gd name="connsiteY1" fmla="*/ 841917 h 2796432"/>
                  <a:gd name="connsiteX2" fmla="*/ 718759 w 4324040"/>
                  <a:gd name="connsiteY2" fmla="*/ 896781 h 2796432"/>
                  <a:gd name="connsiteX3" fmla="*/ 69535 w 4324040"/>
                  <a:gd name="connsiteY3" fmla="*/ 1024797 h 2796432"/>
                  <a:gd name="connsiteX4" fmla="*/ 51247 w 4324040"/>
                  <a:gd name="connsiteY4" fmla="*/ 2378109 h 2796432"/>
                  <a:gd name="connsiteX5" fmla="*/ 362143 w 4324040"/>
                  <a:gd name="connsiteY5" fmla="*/ 2734725 h 2796432"/>
                  <a:gd name="connsiteX6" fmla="*/ 1322263 w 4324040"/>
                  <a:gd name="connsiteY6" fmla="*/ 2780445 h 2796432"/>
                  <a:gd name="connsiteX7" fmla="*/ 1669735 w 4324040"/>
                  <a:gd name="connsiteY7" fmla="*/ 2560989 h 2796432"/>
                  <a:gd name="connsiteX8" fmla="*/ 1825183 w 4324040"/>
                  <a:gd name="connsiteY8" fmla="*/ 2131221 h 2796432"/>
                  <a:gd name="connsiteX9" fmla="*/ 2373823 w 4324040"/>
                  <a:gd name="connsiteY9" fmla="*/ 1747173 h 2796432"/>
                  <a:gd name="connsiteX10" fmla="*/ 3846007 w 4324040"/>
                  <a:gd name="connsiteY10" fmla="*/ 1774605 h 2796432"/>
                  <a:gd name="connsiteX11" fmla="*/ 4321495 w 4324040"/>
                  <a:gd name="connsiteY11" fmla="*/ 595029 h 2796432"/>
                  <a:gd name="connsiteX12" fmla="*/ 3983167 w 4324040"/>
                  <a:gd name="connsiteY12" fmla="*/ 64677 h 2796432"/>
                  <a:gd name="connsiteX13" fmla="*/ 2949895 w 4324040"/>
                  <a:gd name="connsiteY13" fmla="*/ 18957 h 2796432"/>
                  <a:gd name="connsiteX14" fmla="*/ 2684719 w 4324040"/>
                  <a:gd name="connsiteY14" fmla="*/ 156117 h 2796432"/>
                  <a:gd name="connsiteX15" fmla="*/ 2629855 w 4324040"/>
                  <a:gd name="connsiteY15" fmla="*/ 174405 h 2796432"/>
                  <a:gd name="connsiteX16" fmla="*/ 2565847 w 4324040"/>
                  <a:gd name="connsiteY16" fmla="*/ 210981 h 2796432"/>
                  <a:gd name="connsiteX17" fmla="*/ 2510983 w 4324040"/>
                  <a:gd name="connsiteY17" fmla="*/ 247557 h 2796432"/>
                  <a:gd name="connsiteX18" fmla="*/ 2483551 w 4324040"/>
                  <a:gd name="connsiteY18" fmla="*/ 265845 h 2796432"/>
                  <a:gd name="connsiteX19" fmla="*/ 2401255 w 4324040"/>
                  <a:gd name="connsiteY19" fmla="*/ 338997 h 2796432"/>
                  <a:gd name="connsiteX20" fmla="*/ 2382967 w 4324040"/>
                  <a:gd name="connsiteY20" fmla="*/ 366429 h 2796432"/>
                  <a:gd name="connsiteX21" fmla="*/ 2346391 w 4324040"/>
                  <a:gd name="connsiteY21" fmla="*/ 439581 h 2796432"/>
                  <a:gd name="connsiteX22" fmla="*/ 2328103 w 4324040"/>
                  <a:gd name="connsiteY22" fmla="*/ 512733 h 2796432"/>
                  <a:gd name="connsiteX23" fmla="*/ 2309815 w 4324040"/>
                  <a:gd name="connsiteY23" fmla="*/ 604173 h 2796432"/>
                  <a:gd name="connsiteX24" fmla="*/ 2254951 w 4324040"/>
                  <a:gd name="connsiteY24" fmla="*/ 659037 h 2796432"/>
                  <a:gd name="connsiteX25" fmla="*/ 2209231 w 4324040"/>
                  <a:gd name="connsiteY25" fmla="*/ 713901 h 2796432"/>
                  <a:gd name="connsiteX26" fmla="*/ 2154367 w 4324040"/>
                  <a:gd name="connsiteY26" fmla="*/ 759621 h 2796432"/>
                  <a:gd name="connsiteX27" fmla="*/ 2117791 w 4324040"/>
                  <a:gd name="connsiteY27" fmla="*/ 787053 h 2796432"/>
                  <a:gd name="connsiteX28" fmla="*/ 2017207 w 4324040"/>
                  <a:gd name="connsiteY28" fmla="*/ 832773 h 2796432"/>
                  <a:gd name="connsiteX29" fmla="*/ 1934911 w 4324040"/>
                  <a:gd name="connsiteY29" fmla="*/ 841917 h 2796432"/>
                  <a:gd name="connsiteX30" fmla="*/ 1715455 w 4324040"/>
                  <a:gd name="connsiteY30" fmla="*/ 860205 h 2796432"/>
                  <a:gd name="connsiteX31" fmla="*/ 1614871 w 4324040"/>
                  <a:gd name="connsiteY31" fmla="*/ 841917 h 2796432"/>
                  <a:gd name="connsiteX0" fmla="*/ 1715455 w 4324040"/>
                  <a:gd name="connsiteY0" fmla="*/ 860205 h 2796432"/>
                  <a:gd name="connsiteX1" fmla="*/ 1614871 w 4324040"/>
                  <a:gd name="connsiteY1" fmla="*/ 841917 h 2796432"/>
                  <a:gd name="connsiteX2" fmla="*/ 718759 w 4324040"/>
                  <a:gd name="connsiteY2" fmla="*/ 896781 h 2796432"/>
                  <a:gd name="connsiteX3" fmla="*/ 69535 w 4324040"/>
                  <a:gd name="connsiteY3" fmla="*/ 1024797 h 2796432"/>
                  <a:gd name="connsiteX4" fmla="*/ 51247 w 4324040"/>
                  <a:gd name="connsiteY4" fmla="*/ 2378109 h 2796432"/>
                  <a:gd name="connsiteX5" fmla="*/ 362143 w 4324040"/>
                  <a:gd name="connsiteY5" fmla="*/ 2734725 h 2796432"/>
                  <a:gd name="connsiteX6" fmla="*/ 1322263 w 4324040"/>
                  <a:gd name="connsiteY6" fmla="*/ 2780445 h 2796432"/>
                  <a:gd name="connsiteX7" fmla="*/ 1669735 w 4324040"/>
                  <a:gd name="connsiteY7" fmla="*/ 2560989 h 2796432"/>
                  <a:gd name="connsiteX8" fmla="*/ 1825183 w 4324040"/>
                  <a:gd name="connsiteY8" fmla="*/ 2131221 h 2796432"/>
                  <a:gd name="connsiteX9" fmla="*/ 2373823 w 4324040"/>
                  <a:gd name="connsiteY9" fmla="*/ 1747173 h 2796432"/>
                  <a:gd name="connsiteX10" fmla="*/ 3846007 w 4324040"/>
                  <a:gd name="connsiteY10" fmla="*/ 1774605 h 2796432"/>
                  <a:gd name="connsiteX11" fmla="*/ 4321495 w 4324040"/>
                  <a:gd name="connsiteY11" fmla="*/ 595029 h 2796432"/>
                  <a:gd name="connsiteX12" fmla="*/ 3983167 w 4324040"/>
                  <a:gd name="connsiteY12" fmla="*/ 64677 h 2796432"/>
                  <a:gd name="connsiteX13" fmla="*/ 2949895 w 4324040"/>
                  <a:gd name="connsiteY13" fmla="*/ 18957 h 2796432"/>
                  <a:gd name="connsiteX14" fmla="*/ 2684719 w 4324040"/>
                  <a:gd name="connsiteY14" fmla="*/ 156117 h 2796432"/>
                  <a:gd name="connsiteX15" fmla="*/ 2629855 w 4324040"/>
                  <a:gd name="connsiteY15" fmla="*/ 174405 h 2796432"/>
                  <a:gd name="connsiteX16" fmla="*/ 2565847 w 4324040"/>
                  <a:gd name="connsiteY16" fmla="*/ 210981 h 2796432"/>
                  <a:gd name="connsiteX17" fmla="*/ 2510983 w 4324040"/>
                  <a:gd name="connsiteY17" fmla="*/ 247557 h 2796432"/>
                  <a:gd name="connsiteX18" fmla="*/ 2483551 w 4324040"/>
                  <a:gd name="connsiteY18" fmla="*/ 265845 h 2796432"/>
                  <a:gd name="connsiteX19" fmla="*/ 2401255 w 4324040"/>
                  <a:gd name="connsiteY19" fmla="*/ 338997 h 2796432"/>
                  <a:gd name="connsiteX20" fmla="*/ 2382967 w 4324040"/>
                  <a:gd name="connsiteY20" fmla="*/ 366429 h 2796432"/>
                  <a:gd name="connsiteX21" fmla="*/ 2346391 w 4324040"/>
                  <a:gd name="connsiteY21" fmla="*/ 439581 h 2796432"/>
                  <a:gd name="connsiteX22" fmla="*/ 2328103 w 4324040"/>
                  <a:gd name="connsiteY22" fmla="*/ 512733 h 2796432"/>
                  <a:gd name="connsiteX23" fmla="*/ 2309815 w 4324040"/>
                  <a:gd name="connsiteY23" fmla="*/ 604173 h 2796432"/>
                  <a:gd name="connsiteX24" fmla="*/ 2254951 w 4324040"/>
                  <a:gd name="connsiteY24" fmla="*/ 659037 h 2796432"/>
                  <a:gd name="connsiteX25" fmla="*/ 2209231 w 4324040"/>
                  <a:gd name="connsiteY25" fmla="*/ 713901 h 2796432"/>
                  <a:gd name="connsiteX26" fmla="*/ 2154367 w 4324040"/>
                  <a:gd name="connsiteY26" fmla="*/ 759621 h 2796432"/>
                  <a:gd name="connsiteX27" fmla="*/ 2117791 w 4324040"/>
                  <a:gd name="connsiteY27" fmla="*/ 787053 h 2796432"/>
                  <a:gd name="connsiteX28" fmla="*/ 2017207 w 4324040"/>
                  <a:gd name="connsiteY28" fmla="*/ 832773 h 2796432"/>
                  <a:gd name="connsiteX29" fmla="*/ 1934911 w 4324040"/>
                  <a:gd name="connsiteY29" fmla="*/ 841917 h 2796432"/>
                  <a:gd name="connsiteX30" fmla="*/ 1715455 w 4324040"/>
                  <a:gd name="connsiteY30" fmla="*/ 860205 h 2796432"/>
                  <a:gd name="connsiteX0" fmla="*/ 1934911 w 4324040"/>
                  <a:gd name="connsiteY0" fmla="*/ 841917 h 2796432"/>
                  <a:gd name="connsiteX1" fmla="*/ 1614871 w 4324040"/>
                  <a:gd name="connsiteY1" fmla="*/ 841917 h 2796432"/>
                  <a:gd name="connsiteX2" fmla="*/ 718759 w 4324040"/>
                  <a:gd name="connsiteY2" fmla="*/ 896781 h 2796432"/>
                  <a:gd name="connsiteX3" fmla="*/ 69535 w 4324040"/>
                  <a:gd name="connsiteY3" fmla="*/ 1024797 h 2796432"/>
                  <a:gd name="connsiteX4" fmla="*/ 51247 w 4324040"/>
                  <a:gd name="connsiteY4" fmla="*/ 2378109 h 2796432"/>
                  <a:gd name="connsiteX5" fmla="*/ 362143 w 4324040"/>
                  <a:gd name="connsiteY5" fmla="*/ 2734725 h 2796432"/>
                  <a:gd name="connsiteX6" fmla="*/ 1322263 w 4324040"/>
                  <a:gd name="connsiteY6" fmla="*/ 2780445 h 2796432"/>
                  <a:gd name="connsiteX7" fmla="*/ 1669735 w 4324040"/>
                  <a:gd name="connsiteY7" fmla="*/ 2560989 h 2796432"/>
                  <a:gd name="connsiteX8" fmla="*/ 1825183 w 4324040"/>
                  <a:gd name="connsiteY8" fmla="*/ 2131221 h 2796432"/>
                  <a:gd name="connsiteX9" fmla="*/ 2373823 w 4324040"/>
                  <a:gd name="connsiteY9" fmla="*/ 1747173 h 2796432"/>
                  <a:gd name="connsiteX10" fmla="*/ 3846007 w 4324040"/>
                  <a:gd name="connsiteY10" fmla="*/ 1774605 h 2796432"/>
                  <a:gd name="connsiteX11" fmla="*/ 4321495 w 4324040"/>
                  <a:gd name="connsiteY11" fmla="*/ 595029 h 2796432"/>
                  <a:gd name="connsiteX12" fmla="*/ 3983167 w 4324040"/>
                  <a:gd name="connsiteY12" fmla="*/ 64677 h 2796432"/>
                  <a:gd name="connsiteX13" fmla="*/ 2949895 w 4324040"/>
                  <a:gd name="connsiteY13" fmla="*/ 18957 h 2796432"/>
                  <a:gd name="connsiteX14" fmla="*/ 2684719 w 4324040"/>
                  <a:gd name="connsiteY14" fmla="*/ 156117 h 2796432"/>
                  <a:gd name="connsiteX15" fmla="*/ 2629855 w 4324040"/>
                  <a:gd name="connsiteY15" fmla="*/ 174405 h 2796432"/>
                  <a:gd name="connsiteX16" fmla="*/ 2565847 w 4324040"/>
                  <a:gd name="connsiteY16" fmla="*/ 210981 h 2796432"/>
                  <a:gd name="connsiteX17" fmla="*/ 2510983 w 4324040"/>
                  <a:gd name="connsiteY17" fmla="*/ 247557 h 2796432"/>
                  <a:gd name="connsiteX18" fmla="*/ 2483551 w 4324040"/>
                  <a:gd name="connsiteY18" fmla="*/ 265845 h 2796432"/>
                  <a:gd name="connsiteX19" fmla="*/ 2401255 w 4324040"/>
                  <a:gd name="connsiteY19" fmla="*/ 338997 h 2796432"/>
                  <a:gd name="connsiteX20" fmla="*/ 2382967 w 4324040"/>
                  <a:gd name="connsiteY20" fmla="*/ 366429 h 2796432"/>
                  <a:gd name="connsiteX21" fmla="*/ 2346391 w 4324040"/>
                  <a:gd name="connsiteY21" fmla="*/ 439581 h 2796432"/>
                  <a:gd name="connsiteX22" fmla="*/ 2328103 w 4324040"/>
                  <a:gd name="connsiteY22" fmla="*/ 512733 h 2796432"/>
                  <a:gd name="connsiteX23" fmla="*/ 2309815 w 4324040"/>
                  <a:gd name="connsiteY23" fmla="*/ 604173 h 2796432"/>
                  <a:gd name="connsiteX24" fmla="*/ 2254951 w 4324040"/>
                  <a:gd name="connsiteY24" fmla="*/ 659037 h 2796432"/>
                  <a:gd name="connsiteX25" fmla="*/ 2209231 w 4324040"/>
                  <a:gd name="connsiteY25" fmla="*/ 713901 h 2796432"/>
                  <a:gd name="connsiteX26" fmla="*/ 2154367 w 4324040"/>
                  <a:gd name="connsiteY26" fmla="*/ 759621 h 2796432"/>
                  <a:gd name="connsiteX27" fmla="*/ 2117791 w 4324040"/>
                  <a:gd name="connsiteY27" fmla="*/ 787053 h 2796432"/>
                  <a:gd name="connsiteX28" fmla="*/ 2017207 w 4324040"/>
                  <a:gd name="connsiteY28" fmla="*/ 832773 h 2796432"/>
                  <a:gd name="connsiteX29" fmla="*/ 1934911 w 4324040"/>
                  <a:gd name="connsiteY29" fmla="*/ 841917 h 2796432"/>
                  <a:gd name="connsiteX0" fmla="*/ 1934911 w 4324040"/>
                  <a:gd name="connsiteY0" fmla="*/ 841917 h 2796432"/>
                  <a:gd name="connsiteX1" fmla="*/ 718759 w 4324040"/>
                  <a:gd name="connsiteY1" fmla="*/ 896781 h 2796432"/>
                  <a:gd name="connsiteX2" fmla="*/ 69535 w 4324040"/>
                  <a:gd name="connsiteY2" fmla="*/ 1024797 h 2796432"/>
                  <a:gd name="connsiteX3" fmla="*/ 51247 w 4324040"/>
                  <a:gd name="connsiteY3" fmla="*/ 2378109 h 2796432"/>
                  <a:gd name="connsiteX4" fmla="*/ 362143 w 4324040"/>
                  <a:gd name="connsiteY4" fmla="*/ 2734725 h 2796432"/>
                  <a:gd name="connsiteX5" fmla="*/ 1322263 w 4324040"/>
                  <a:gd name="connsiteY5" fmla="*/ 2780445 h 2796432"/>
                  <a:gd name="connsiteX6" fmla="*/ 1669735 w 4324040"/>
                  <a:gd name="connsiteY6" fmla="*/ 2560989 h 2796432"/>
                  <a:gd name="connsiteX7" fmla="*/ 1825183 w 4324040"/>
                  <a:gd name="connsiteY7" fmla="*/ 2131221 h 2796432"/>
                  <a:gd name="connsiteX8" fmla="*/ 2373823 w 4324040"/>
                  <a:gd name="connsiteY8" fmla="*/ 1747173 h 2796432"/>
                  <a:gd name="connsiteX9" fmla="*/ 3846007 w 4324040"/>
                  <a:gd name="connsiteY9" fmla="*/ 1774605 h 2796432"/>
                  <a:gd name="connsiteX10" fmla="*/ 4321495 w 4324040"/>
                  <a:gd name="connsiteY10" fmla="*/ 595029 h 2796432"/>
                  <a:gd name="connsiteX11" fmla="*/ 3983167 w 4324040"/>
                  <a:gd name="connsiteY11" fmla="*/ 64677 h 2796432"/>
                  <a:gd name="connsiteX12" fmla="*/ 2949895 w 4324040"/>
                  <a:gd name="connsiteY12" fmla="*/ 18957 h 2796432"/>
                  <a:gd name="connsiteX13" fmla="*/ 2684719 w 4324040"/>
                  <a:gd name="connsiteY13" fmla="*/ 156117 h 2796432"/>
                  <a:gd name="connsiteX14" fmla="*/ 2629855 w 4324040"/>
                  <a:gd name="connsiteY14" fmla="*/ 174405 h 2796432"/>
                  <a:gd name="connsiteX15" fmla="*/ 2565847 w 4324040"/>
                  <a:gd name="connsiteY15" fmla="*/ 210981 h 2796432"/>
                  <a:gd name="connsiteX16" fmla="*/ 2510983 w 4324040"/>
                  <a:gd name="connsiteY16" fmla="*/ 247557 h 2796432"/>
                  <a:gd name="connsiteX17" fmla="*/ 2483551 w 4324040"/>
                  <a:gd name="connsiteY17" fmla="*/ 265845 h 2796432"/>
                  <a:gd name="connsiteX18" fmla="*/ 2401255 w 4324040"/>
                  <a:gd name="connsiteY18" fmla="*/ 338997 h 2796432"/>
                  <a:gd name="connsiteX19" fmla="*/ 2382967 w 4324040"/>
                  <a:gd name="connsiteY19" fmla="*/ 366429 h 2796432"/>
                  <a:gd name="connsiteX20" fmla="*/ 2346391 w 4324040"/>
                  <a:gd name="connsiteY20" fmla="*/ 439581 h 2796432"/>
                  <a:gd name="connsiteX21" fmla="*/ 2328103 w 4324040"/>
                  <a:gd name="connsiteY21" fmla="*/ 512733 h 2796432"/>
                  <a:gd name="connsiteX22" fmla="*/ 2309815 w 4324040"/>
                  <a:gd name="connsiteY22" fmla="*/ 604173 h 2796432"/>
                  <a:gd name="connsiteX23" fmla="*/ 2254951 w 4324040"/>
                  <a:gd name="connsiteY23" fmla="*/ 659037 h 2796432"/>
                  <a:gd name="connsiteX24" fmla="*/ 2209231 w 4324040"/>
                  <a:gd name="connsiteY24" fmla="*/ 713901 h 2796432"/>
                  <a:gd name="connsiteX25" fmla="*/ 2154367 w 4324040"/>
                  <a:gd name="connsiteY25" fmla="*/ 759621 h 2796432"/>
                  <a:gd name="connsiteX26" fmla="*/ 2117791 w 4324040"/>
                  <a:gd name="connsiteY26" fmla="*/ 787053 h 2796432"/>
                  <a:gd name="connsiteX27" fmla="*/ 2017207 w 4324040"/>
                  <a:gd name="connsiteY27" fmla="*/ 832773 h 2796432"/>
                  <a:gd name="connsiteX28" fmla="*/ 1934911 w 4324040"/>
                  <a:gd name="connsiteY28" fmla="*/ 841917 h 2796432"/>
                  <a:gd name="connsiteX0" fmla="*/ 1934911 w 4324040"/>
                  <a:gd name="connsiteY0" fmla="*/ 841917 h 2796432"/>
                  <a:gd name="connsiteX1" fmla="*/ 718759 w 4324040"/>
                  <a:gd name="connsiteY1" fmla="*/ 896781 h 2796432"/>
                  <a:gd name="connsiteX2" fmla="*/ 69535 w 4324040"/>
                  <a:gd name="connsiteY2" fmla="*/ 1024797 h 2796432"/>
                  <a:gd name="connsiteX3" fmla="*/ 51247 w 4324040"/>
                  <a:gd name="connsiteY3" fmla="*/ 2378109 h 2796432"/>
                  <a:gd name="connsiteX4" fmla="*/ 362143 w 4324040"/>
                  <a:gd name="connsiteY4" fmla="*/ 2734725 h 2796432"/>
                  <a:gd name="connsiteX5" fmla="*/ 1322263 w 4324040"/>
                  <a:gd name="connsiteY5" fmla="*/ 2780445 h 2796432"/>
                  <a:gd name="connsiteX6" fmla="*/ 1669735 w 4324040"/>
                  <a:gd name="connsiteY6" fmla="*/ 2560989 h 2796432"/>
                  <a:gd name="connsiteX7" fmla="*/ 1825183 w 4324040"/>
                  <a:gd name="connsiteY7" fmla="*/ 2131221 h 2796432"/>
                  <a:gd name="connsiteX8" fmla="*/ 2373823 w 4324040"/>
                  <a:gd name="connsiteY8" fmla="*/ 1747173 h 2796432"/>
                  <a:gd name="connsiteX9" fmla="*/ 3846007 w 4324040"/>
                  <a:gd name="connsiteY9" fmla="*/ 1774605 h 2796432"/>
                  <a:gd name="connsiteX10" fmla="*/ 4321495 w 4324040"/>
                  <a:gd name="connsiteY10" fmla="*/ 595029 h 2796432"/>
                  <a:gd name="connsiteX11" fmla="*/ 3983167 w 4324040"/>
                  <a:gd name="connsiteY11" fmla="*/ 64677 h 2796432"/>
                  <a:gd name="connsiteX12" fmla="*/ 2949895 w 4324040"/>
                  <a:gd name="connsiteY12" fmla="*/ 18957 h 2796432"/>
                  <a:gd name="connsiteX13" fmla="*/ 2684719 w 4324040"/>
                  <a:gd name="connsiteY13" fmla="*/ 156117 h 2796432"/>
                  <a:gd name="connsiteX14" fmla="*/ 2629855 w 4324040"/>
                  <a:gd name="connsiteY14" fmla="*/ 174405 h 2796432"/>
                  <a:gd name="connsiteX15" fmla="*/ 2565847 w 4324040"/>
                  <a:gd name="connsiteY15" fmla="*/ 210981 h 2796432"/>
                  <a:gd name="connsiteX16" fmla="*/ 2510983 w 4324040"/>
                  <a:gd name="connsiteY16" fmla="*/ 247557 h 2796432"/>
                  <a:gd name="connsiteX17" fmla="*/ 2483551 w 4324040"/>
                  <a:gd name="connsiteY17" fmla="*/ 265845 h 2796432"/>
                  <a:gd name="connsiteX18" fmla="*/ 2401255 w 4324040"/>
                  <a:gd name="connsiteY18" fmla="*/ 338997 h 2796432"/>
                  <a:gd name="connsiteX19" fmla="*/ 2382967 w 4324040"/>
                  <a:gd name="connsiteY19" fmla="*/ 366429 h 2796432"/>
                  <a:gd name="connsiteX20" fmla="*/ 2346391 w 4324040"/>
                  <a:gd name="connsiteY20" fmla="*/ 439581 h 2796432"/>
                  <a:gd name="connsiteX21" fmla="*/ 2328103 w 4324040"/>
                  <a:gd name="connsiteY21" fmla="*/ 512733 h 2796432"/>
                  <a:gd name="connsiteX22" fmla="*/ 2309815 w 4324040"/>
                  <a:gd name="connsiteY22" fmla="*/ 604173 h 2796432"/>
                  <a:gd name="connsiteX23" fmla="*/ 2254951 w 4324040"/>
                  <a:gd name="connsiteY23" fmla="*/ 659037 h 2796432"/>
                  <a:gd name="connsiteX24" fmla="*/ 2209231 w 4324040"/>
                  <a:gd name="connsiteY24" fmla="*/ 713901 h 2796432"/>
                  <a:gd name="connsiteX25" fmla="*/ 2154367 w 4324040"/>
                  <a:gd name="connsiteY25" fmla="*/ 759621 h 2796432"/>
                  <a:gd name="connsiteX26" fmla="*/ 2117791 w 4324040"/>
                  <a:gd name="connsiteY26" fmla="*/ 787053 h 2796432"/>
                  <a:gd name="connsiteX27" fmla="*/ 1934911 w 4324040"/>
                  <a:gd name="connsiteY27" fmla="*/ 841917 h 2796432"/>
                  <a:gd name="connsiteX0" fmla="*/ 1934911 w 4324040"/>
                  <a:gd name="connsiteY0" fmla="*/ 841917 h 2796432"/>
                  <a:gd name="connsiteX1" fmla="*/ 718759 w 4324040"/>
                  <a:gd name="connsiteY1" fmla="*/ 896781 h 2796432"/>
                  <a:gd name="connsiteX2" fmla="*/ 69535 w 4324040"/>
                  <a:gd name="connsiteY2" fmla="*/ 1024797 h 2796432"/>
                  <a:gd name="connsiteX3" fmla="*/ 51247 w 4324040"/>
                  <a:gd name="connsiteY3" fmla="*/ 2378109 h 2796432"/>
                  <a:gd name="connsiteX4" fmla="*/ 362143 w 4324040"/>
                  <a:gd name="connsiteY4" fmla="*/ 2734725 h 2796432"/>
                  <a:gd name="connsiteX5" fmla="*/ 1322263 w 4324040"/>
                  <a:gd name="connsiteY5" fmla="*/ 2780445 h 2796432"/>
                  <a:gd name="connsiteX6" fmla="*/ 1669735 w 4324040"/>
                  <a:gd name="connsiteY6" fmla="*/ 2560989 h 2796432"/>
                  <a:gd name="connsiteX7" fmla="*/ 1825183 w 4324040"/>
                  <a:gd name="connsiteY7" fmla="*/ 2131221 h 2796432"/>
                  <a:gd name="connsiteX8" fmla="*/ 2373823 w 4324040"/>
                  <a:gd name="connsiteY8" fmla="*/ 1747173 h 2796432"/>
                  <a:gd name="connsiteX9" fmla="*/ 3846007 w 4324040"/>
                  <a:gd name="connsiteY9" fmla="*/ 1774605 h 2796432"/>
                  <a:gd name="connsiteX10" fmla="*/ 4321495 w 4324040"/>
                  <a:gd name="connsiteY10" fmla="*/ 595029 h 2796432"/>
                  <a:gd name="connsiteX11" fmla="*/ 3983167 w 4324040"/>
                  <a:gd name="connsiteY11" fmla="*/ 64677 h 2796432"/>
                  <a:gd name="connsiteX12" fmla="*/ 2949895 w 4324040"/>
                  <a:gd name="connsiteY12" fmla="*/ 18957 h 2796432"/>
                  <a:gd name="connsiteX13" fmla="*/ 2684719 w 4324040"/>
                  <a:gd name="connsiteY13" fmla="*/ 156117 h 2796432"/>
                  <a:gd name="connsiteX14" fmla="*/ 2629855 w 4324040"/>
                  <a:gd name="connsiteY14" fmla="*/ 174405 h 2796432"/>
                  <a:gd name="connsiteX15" fmla="*/ 2565847 w 4324040"/>
                  <a:gd name="connsiteY15" fmla="*/ 210981 h 2796432"/>
                  <a:gd name="connsiteX16" fmla="*/ 2510983 w 4324040"/>
                  <a:gd name="connsiteY16" fmla="*/ 247557 h 2796432"/>
                  <a:gd name="connsiteX17" fmla="*/ 2483551 w 4324040"/>
                  <a:gd name="connsiteY17" fmla="*/ 265845 h 2796432"/>
                  <a:gd name="connsiteX18" fmla="*/ 2401255 w 4324040"/>
                  <a:gd name="connsiteY18" fmla="*/ 338997 h 2796432"/>
                  <a:gd name="connsiteX19" fmla="*/ 2382967 w 4324040"/>
                  <a:gd name="connsiteY19" fmla="*/ 366429 h 2796432"/>
                  <a:gd name="connsiteX20" fmla="*/ 2346391 w 4324040"/>
                  <a:gd name="connsiteY20" fmla="*/ 439581 h 2796432"/>
                  <a:gd name="connsiteX21" fmla="*/ 2328103 w 4324040"/>
                  <a:gd name="connsiteY21" fmla="*/ 512733 h 2796432"/>
                  <a:gd name="connsiteX22" fmla="*/ 2309815 w 4324040"/>
                  <a:gd name="connsiteY22" fmla="*/ 604173 h 2796432"/>
                  <a:gd name="connsiteX23" fmla="*/ 2254951 w 4324040"/>
                  <a:gd name="connsiteY23" fmla="*/ 659037 h 2796432"/>
                  <a:gd name="connsiteX24" fmla="*/ 2209231 w 4324040"/>
                  <a:gd name="connsiteY24" fmla="*/ 713901 h 2796432"/>
                  <a:gd name="connsiteX25" fmla="*/ 2154367 w 4324040"/>
                  <a:gd name="connsiteY25" fmla="*/ 759621 h 2796432"/>
                  <a:gd name="connsiteX26" fmla="*/ 1934911 w 4324040"/>
                  <a:gd name="connsiteY26" fmla="*/ 841917 h 2796432"/>
                  <a:gd name="connsiteX0" fmla="*/ 1934911 w 4324040"/>
                  <a:gd name="connsiteY0" fmla="*/ 841917 h 2796432"/>
                  <a:gd name="connsiteX1" fmla="*/ 718759 w 4324040"/>
                  <a:gd name="connsiteY1" fmla="*/ 896781 h 2796432"/>
                  <a:gd name="connsiteX2" fmla="*/ 69535 w 4324040"/>
                  <a:gd name="connsiteY2" fmla="*/ 1024797 h 2796432"/>
                  <a:gd name="connsiteX3" fmla="*/ 51247 w 4324040"/>
                  <a:gd name="connsiteY3" fmla="*/ 2378109 h 2796432"/>
                  <a:gd name="connsiteX4" fmla="*/ 362143 w 4324040"/>
                  <a:gd name="connsiteY4" fmla="*/ 2734725 h 2796432"/>
                  <a:gd name="connsiteX5" fmla="*/ 1322263 w 4324040"/>
                  <a:gd name="connsiteY5" fmla="*/ 2780445 h 2796432"/>
                  <a:gd name="connsiteX6" fmla="*/ 1669735 w 4324040"/>
                  <a:gd name="connsiteY6" fmla="*/ 2560989 h 2796432"/>
                  <a:gd name="connsiteX7" fmla="*/ 1825183 w 4324040"/>
                  <a:gd name="connsiteY7" fmla="*/ 2131221 h 2796432"/>
                  <a:gd name="connsiteX8" fmla="*/ 2373823 w 4324040"/>
                  <a:gd name="connsiteY8" fmla="*/ 1747173 h 2796432"/>
                  <a:gd name="connsiteX9" fmla="*/ 3846007 w 4324040"/>
                  <a:gd name="connsiteY9" fmla="*/ 1774605 h 2796432"/>
                  <a:gd name="connsiteX10" fmla="*/ 4321495 w 4324040"/>
                  <a:gd name="connsiteY10" fmla="*/ 595029 h 2796432"/>
                  <a:gd name="connsiteX11" fmla="*/ 3983167 w 4324040"/>
                  <a:gd name="connsiteY11" fmla="*/ 64677 h 2796432"/>
                  <a:gd name="connsiteX12" fmla="*/ 2949895 w 4324040"/>
                  <a:gd name="connsiteY12" fmla="*/ 18957 h 2796432"/>
                  <a:gd name="connsiteX13" fmla="*/ 2684719 w 4324040"/>
                  <a:gd name="connsiteY13" fmla="*/ 156117 h 2796432"/>
                  <a:gd name="connsiteX14" fmla="*/ 2629855 w 4324040"/>
                  <a:gd name="connsiteY14" fmla="*/ 174405 h 2796432"/>
                  <a:gd name="connsiteX15" fmla="*/ 2565847 w 4324040"/>
                  <a:gd name="connsiteY15" fmla="*/ 210981 h 2796432"/>
                  <a:gd name="connsiteX16" fmla="*/ 2510983 w 4324040"/>
                  <a:gd name="connsiteY16" fmla="*/ 247557 h 2796432"/>
                  <a:gd name="connsiteX17" fmla="*/ 2483551 w 4324040"/>
                  <a:gd name="connsiteY17" fmla="*/ 265845 h 2796432"/>
                  <a:gd name="connsiteX18" fmla="*/ 2401255 w 4324040"/>
                  <a:gd name="connsiteY18" fmla="*/ 338997 h 2796432"/>
                  <a:gd name="connsiteX19" fmla="*/ 2382967 w 4324040"/>
                  <a:gd name="connsiteY19" fmla="*/ 366429 h 2796432"/>
                  <a:gd name="connsiteX20" fmla="*/ 2346391 w 4324040"/>
                  <a:gd name="connsiteY20" fmla="*/ 439581 h 2796432"/>
                  <a:gd name="connsiteX21" fmla="*/ 2328103 w 4324040"/>
                  <a:gd name="connsiteY21" fmla="*/ 512733 h 2796432"/>
                  <a:gd name="connsiteX22" fmla="*/ 2309815 w 4324040"/>
                  <a:gd name="connsiteY22" fmla="*/ 604173 h 2796432"/>
                  <a:gd name="connsiteX23" fmla="*/ 2254951 w 4324040"/>
                  <a:gd name="connsiteY23" fmla="*/ 659037 h 2796432"/>
                  <a:gd name="connsiteX24" fmla="*/ 2209231 w 4324040"/>
                  <a:gd name="connsiteY24" fmla="*/ 713901 h 2796432"/>
                  <a:gd name="connsiteX25" fmla="*/ 1934911 w 4324040"/>
                  <a:gd name="connsiteY25" fmla="*/ 841917 h 2796432"/>
                  <a:gd name="connsiteX0" fmla="*/ 1934911 w 4324040"/>
                  <a:gd name="connsiteY0" fmla="*/ 841917 h 2796432"/>
                  <a:gd name="connsiteX1" fmla="*/ 718759 w 4324040"/>
                  <a:gd name="connsiteY1" fmla="*/ 896781 h 2796432"/>
                  <a:gd name="connsiteX2" fmla="*/ 69535 w 4324040"/>
                  <a:gd name="connsiteY2" fmla="*/ 1024797 h 2796432"/>
                  <a:gd name="connsiteX3" fmla="*/ 51247 w 4324040"/>
                  <a:gd name="connsiteY3" fmla="*/ 2378109 h 2796432"/>
                  <a:gd name="connsiteX4" fmla="*/ 362143 w 4324040"/>
                  <a:gd name="connsiteY4" fmla="*/ 2734725 h 2796432"/>
                  <a:gd name="connsiteX5" fmla="*/ 1322263 w 4324040"/>
                  <a:gd name="connsiteY5" fmla="*/ 2780445 h 2796432"/>
                  <a:gd name="connsiteX6" fmla="*/ 1669735 w 4324040"/>
                  <a:gd name="connsiteY6" fmla="*/ 2560989 h 2796432"/>
                  <a:gd name="connsiteX7" fmla="*/ 1825183 w 4324040"/>
                  <a:gd name="connsiteY7" fmla="*/ 2131221 h 2796432"/>
                  <a:gd name="connsiteX8" fmla="*/ 2373823 w 4324040"/>
                  <a:gd name="connsiteY8" fmla="*/ 1747173 h 2796432"/>
                  <a:gd name="connsiteX9" fmla="*/ 3846007 w 4324040"/>
                  <a:gd name="connsiteY9" fmla="*/ 1774605 h 2796432"/>
                  <a:gd name="connsiteX10" fmla="*/ 4321495 w 4324040"/>
                  <a:gd name="connsiteY10" fmla="*/ 595029 h 2796432"/>
                  <a:gd name="connsiteX11" fmla="*/ 3983167 w 4324040"/>
                  <a:gd name="connsiteY11" fmla="*/ 64677 h 2796432"/>
                  <a:gd name="connsiteX12" fmla="*/ 2949895 w 4324040"/>
                  <a:gd name="connsiteY12" fmla="*/ 18957 h 2796432"/>
                  <a:gd name="connsiteX13" fmla="*/ 2684719 w 4324040"/>
                  <a:gd name="connsiteY13" fmla="*/ 156117 h 2796432"/>
                  <a:gd name="connsiteX14" fmla="*/ 2629855 w 4324040"/>
                  <a:gd name="connsiteY14" fmla="*/ 174405 h 2796432"/>
                  <a:gd name="connsiteX15" fmla="*/ 2565847 w 4324040"/>
                  <a:gd name="connsiteY15" fmla="*/ 210981 h 2796432"/>
                  <a:gd name="connsiteX16" fmla="*/ 2510983 w 4324040"/>
                  <a:gd name="connsiteY16" fmla="*/ 247557 h 2796432"/>
                  <a:gd name="connsiteX17" fmla="*/ 2483551 w 4324040"/>
                  <a:gd name="connsiteY17" fmla="*/ 265845 h 2796432"/>
                  <a:gd name="connsiteX18" fmla="*/ 2401255 w 4324040"/>
                  <a:gd name="connsiteY18" fmla="*/ 338997 h 2796432"/>
                  <a:gd name="connsiteX19" fmla="*/ 2382967 w 4324040"/>
                  <a:gd name="connsiteY19" fmla="*/ 366429 h 2796432"/>
                  <a:gd name="connsiteX20" fmla="*/ 2346391 w 4324040"/>
                  <a:gd name="connsiteY20" fmla="*/ 439581 h 2796432"/>
                  <a:gd name="connsiteX21" fmla="*/ 2328103 w 4324040"/>
                  <a:gd name="connsiteY21" fmla="*/ 512733 h 2796432"/>
                  <a:gd name="connsiteX22" fmla="*/ 2309815 w 4324040"/>
                  <a:gd name="connsiteY22" fmla="*/ 604173 h 2796432"/>
                  <a:gd name="connsiteX23" fmla="*/ 2254951 w 4324040"/>
                  <a:gd name="connsiteY23" fmla="*/ 659037 h 2796432"/>
                  <a:gd name="connsiteX24" fmla="*/ 1934911 w 4324040"/>
                  <a:gd name="connsiteY24" fmla="*/ 841917 h 2796432"/>
                  <a:gd name="connsiteX0" fmla="*/ 1934911 w 4324040"/>
                  <a:gd name="connsiteY0" fmla="*/ 841917 h 2796432"/>
                  <a:gd name="connsiteX1" fmla="*/ 718759 w 4324040"/>
                  <a:gd name="connsiteY1" fmla="*/ 896781 h 2796432"/>
                  <a:gd name="connsiteX2" fmla="*/ 69535 w 4324040"/>
                  <a:gd name="connsiteY2" fmla="*/ 1024797 h 2796432"/>
                  <a:gd name="connsiteX3" fmla="*/ 51247 w 4324040"/>
                  <a:gd name="connsiteY3" fmla="*/ 2378109 h 2796432"/>
                  <a:gd name="connsiteX4" fmla="*/ 362143 w 4324040"/>
                  <a:gd name="connsiteY4" fmla="*/ 2734725 h 2796432"/>
                  <a:gd name="connsiteX5" fmla="*/ 1322263 w 4324040"/>
                  <a:gd name="connsiteY5" fmla="*/ 2780445 h 2796432"/>
                  <a:gd name="connsiteX6" fmla="*/ 1669735 w 4324040"/>
                  <a:gd name="connsiteY6" fmla="*/ 2560989 h 2796432"/>
                  <a:gd name="connsiteX7" fmla="*/ 1825183 w 4324040"/>
                  <a:gd name="connsiteY7" fmla="*/ 2131221 h 2796432"/>
                  <a:gd name="connsiteX8" fmla="*/ 2373823 w 4324040"/>
                  <a:gd name="connsiteY8" fmla="*/ 1747173 h 2796432"/>
                  <a:gd name="connsiteX9" fmla="*/ 3846007 w 4324040"/>
                  <a:gd name="connsiteY9" fmla="*/ 1774605 h 2796432"/>
                  <a:gd name="connsiteX10" fmla="*/ 4321495 w 4324040"/>
                  <a:gd name="connsiteY10" fmla="*/ 595029 h 2796432"/>
                  <a:gd name="connsiteX11" fmla="*/ 3983167 w 4324040"/>
                  <a:gd name="connsiteY11" fmla="*/ 64677 h 2796432"/>
                  <a:gd name="connsiteX12" fmla="*/ 2949895 w 4324040"/>
                  <a:gd name="connsiteY12" fmla="*/ 18957 h 2796432"/>
                  <a:gd name="connsiteX13" fmla="*/ 2684719 w 4324040"/>
                  <a:gd name="connsiteY13" fmla="*/ 156117 h 2796432"/>
                  <a:gd name="connsiteX14" fmla="*/ 2629855 w 4324040"/>
                  <a:gd name="connsiteY14" fmla="*/ 174405 h 2796432"/>
                  <a:gd name="connsiteX15" fmla="*/ 2565847 w 4324040"/>
                  <a:gd name="connsiteY15" fmla="*/ 210981 h 2796432"/>
                  <a:gd name="connsiteX16" fmla="*/ 2510983 w 4324040"/>
                  <a:gd name="connsiteY16" fmla="*/ 247557 h 2796432"/>
                  <a:gd name="connsiteX17" fmla="*/ 2483551 w 4324040"/>
                  <a:gd name="connsiteY17" fmla="*/ 265845 h 2796432"/>
                  <a:gd name="connsiteX18" fmla="*/ 2401255 w 4324040"/>
                  <a:gd name="connsiteY18" fmla="*/ 338997 h 2796432"/>
                  <a:gd name="connsiteX19" fmla="*/ 2382967 w 4324040"/>
                  <a:gd name="connsiteY19" fmla="*/ 366429 h 2796432"/>
                  <a:gd name="connsiteX20" fmla="*/ 2346391 w 4324040"/>
                  <a:gd name="connsiteY20" fmla="*/ 439581 h 2796432"/>
                  <a:gd name="connsiteX21" fmla="*/ 2328103 w 4324040"/>
                  <a:gd name="connsiteY21" fmla="*/ 512733 h 2796432"/>
                  <a:gd name="connsiteX22" fmla="*/ 2309815 w 4324040"/>
                  <a:gd name="connsiteY22" fmla="*/ 604173 h 2796432"/>
                  <a:gd name="connsiteX23" fmla="*/ 1934911 w 4324040"/>
                  <a:gd name="connsiteY23" fmla="*/ 841917 h 2796432"/>
                  <a:gd name="connsiteX0" fmla="*/ 1934911 w 4324040"/>
                  <a:gd name="connsiteY0" fmla="*/ 841917 h 2796432"/>
                  <a:gd name="connsiteX1" fmla="*/ 718759 w 4324040"/>
                  <a:gd name="connsiteY1" fmla="*/ 896781 h 2796432"/>
                  <a:gd name="connsiteX2" fmla="*/ 69535 w 4324040"/>
                  <a:gd name="connsiteY2" fmla="*/ 1024797 h 2796432"/>
                  <a:gd name="connsiteX3" fmla="*/ 51247 w 4324040"/>
                  <a:gd name="connsiteY3" fmla="*/ 2378109 h 2796432"/>
                  <a:gd name="connsiteX4" fmla="*/ 362143 w 4324040"/>
                  <a:gd name="connsiteY4" fmla="*/ 2734725 h 2796432"/>
                  <a:gd name="connsiteX5" fmla="*/ 1322263 w 4324040"/>
                  <a:gd name="connsiteY5" fmla="*/ 2780445 h 2796432"/>
                  <a:gd name="connsiteX6" fmla="*/ 1669735 w 4324040"/>
                  <a:gd name="connsiteY6" fmla="*/ 2560989 h 2796432"/>
                  <a:gd name="connsiteX7" fmla="*/ 1825183 w 4324040"/>
                  <a:gd name="connsiteY7" fmla="*/ 2131221 h 2796432"/>
                  <a:gd name="connsiteX8" fmla="*/ 2373823 w 4324040"/>
                  <a:gd name="connsiteY8" fmla="*/ 1747173 h 2796432"/>
                  <a:gd name="connsiteX9" fmla="*/ 3846007 w 4324040"/>
                  <a:gd name="connsiteY9" fmla="*/ 1774605 h 2796432"/>
                  <a:gd name="connsiteX10" fmla="*/ 4321495 w 4324040"/>
                  <a:gd name="connsiteY10" fmla="*/ 595029 h 2796432"/>
                  <a:gd name="connsiteX11" fmla="*/ 3983167 w 4324040"/>
                  <a:gd name="connsiteY11" fmla="*/ 64677 h 2796432"/>
                  <a:gd name="connsiteX12" fmla="*/ 2949895 w 4324040"/>
                  <a:gd name="connsiteY12" fmla="*/ 18957 h 2796432"/>
                  <a:gd name="connsiteX13" fmla="*/ 2684719 w 4324040"/>
                  <a:gd name="connsiteY13" fmla="*/ 156117 h 2796432"/>
                  <a:gd name="connsiteX14" fmla="*/ 2629855 w 4324040"/>
                  <a:gd name="connsiteY14" fmla="*/ 174405 h 2796432"/>
                  <a:gd name="connsiteX15" fmla="*/ 2565847 w 4324040"/>
                  <a:gd name="connsiteY15" fmla="*/ 210981 h 2796432"/>
                  <a:gd name="connsiteX16" fmla="*/ 2510983 w 4324040"/>
                  <a:gd name="connsiteY16" fmla="*/ 247557 h 2796432"/>
                  <a:gd name="connsiteX17" fmla="*/ 2483551 w 4324040"/>
                  <a:gd name="connsiteY17" fmla="*/ 265845 h 2796432"/>
                  <a:gd name="connsiteX18" fmla="*/ 2401255 w 4324040"/>
                  <a:gd name="connsiteY18" fmla="*/ 338997 h 2796432"/>
                  <a:gd name="connsiteX19" fmla="*/ 2382967 w 4324040"/>
                  <a:gd name="connsiteY19" fmla="*/ 366429 h 2796432"/>
                  <a:gd name="connsiteX20" fmla="*/ 2346391 w 4324040"/>
                  <a:gd name="connsiteY20" fmla="*/ 439581 h 2796432"/>
                  <a:gd name="connsiteX21" fmla="*/ 2328103 w 4324040"/>
                  <a:gd name="connsiteY21" fmla="*/ 512733 h 2796432"/>
                  <a:gd name="connsiteX22" fmla="*/ 1934911 w 4324040"/>
                  <a:gd name="connsiteY22" fmla="*/ 841917 h 2796432"/>
                  <a:gd name="connsiteX0" fmla="*/ 1934911 w 4324040"/>
                  <a:gd name="connsiteY0" fmla="*/ 841917 h 2796432"/>
                  <a:gd name="connsiteX1" fmla="*/ 718759 w 4324040"/>
                  <a:gd name="connsiteY1" fmla="*/ 896781 h 2796432"/>
                  <a:gd name="connsiteX2" fmla="*/ 69535 w 4324040"/>
                  <a:gd name="connsiteY2" fmla="*/ 1024797 h 2796432"/>
                  <a:gd name="connsiteX3" fmla="*/ 51247 w 4324040"/>
                  <a:gd name="connsiteY3" fmla="*/ 2378109 h 2796432"/>
                  <a:gd name="connsiteX4" fmla="*/ 362143 w 4324040"/>
                  <a:gd name="connsiteY4" fmla="*/ 2734725 h 2796432"/>
                  <a:gd name="connsiteX5" fmla="*/ 1322263 w 4324040"/>
                  <a:gd name="connsiteY5" fmla="*/ 2780445 h 2796432"/>
                  <a:gd name="connsiteX6" fmla="*/ 1669735 w 4324040"/>
                  <a:gd name="connsiteY6" fmla="*/ 2560989 h 2796432"/>
                  <a:gd name="connsiteX7" fmla="*/ 1825183 w 4324040"/>
                  <a:gd name="connsiteY7" fmla="*/ 2131221 h 2796432"/>
                  <a:gd name="connsiteX8" fmla="*/ 2373823 w 4324040"/>
                  <a:gd name="connsiteY8" fmla="*/ 1747173 h 2796432"/>
                  <a:gd name="connsiteX9" fmla="*/ 3846007 w 4324040"/>
                  <a:gd name="connsiteY9" fmla="*/ 1774605 h 2796432"/>
                  <a:gd name="connsiteX10" fmla="*/ 4321495 w 4324040"/>
                  <a:gd name="connsiteY10" fmla="*/ 595029 h 2796432"/>
                  <a:gd name="connsiteX11" fmla="*/ 3983167 w 4324040"/>
                  <a:gd name="connsiteY11" fmla="*/ 64677 h 2796432"/>
                  <a:gd name="connsiteX12" fmla="*/ 2949895 w 4324040"/>
                  <a:gd name="connsiteY12" fmla="*/ 18957 h 2796432"/>
                  <a:gd name="connsiteX13" fmla="*/ 2684719 w 4324040"/>
                  <a:gd name="connsiteY13" fmla="*/ 156117 h 2796432"/>
                  <a:gd name="connsiteX14" fmla="*/ 2629855 w 4324040"/>
                  <a:gd name="connsiteY14" fmla="*/ 174405 h 2796432"/>
                  <a:gd name="connsiteX15" fmla="*/ 2565847 w 4324040"/>
                  <a:gd name="connsiteY15" fmla="*/ 210981 h 2796432"/>
                  <a:gd name="connsiteX16" fmla="*/ 2510983 w 4324040"/>
                  <a:gd name="connsiteY16" fmla="*/ 247557 h 2796432"/>
                  <a:gd name="connsiteX17" fmla="*/ 2483551 w 4324040"/>
                  <a:gd name="connsiteY17" fmla="*/ 265845 h 2796432"/>
                  <a:gd name="connsiteX18" fmla="*/ 2401255 w 4324040"/>
                  <a:gd name="connsiteY18" fmla="*/ 338997 h 2796432"/>
                  <a:gd name="connsiteX19" fmla="*/ 2382967 w 4324040"/>
                  <a:gd name="connsiteY19" fmla="*/ 366429 h 2796432"/>
                  <a:gd name="connsiteX20" fmla="*/ 2328103 w 4324040"/>
                  <a:gd name="connsiteY20" fmla="*/ 512733 h 2796432"/>
                  <a:gd name="connsiteX21" fmla="*/ 1934911 w 4324040"/>
                  <a:gd name="connsiteY21" fmla="*/ 841917 h 2796432"/>
                  <a:gd name="connsiteX0" fmla="*/ 1934911 w 4324040"/>
                  <a:gd name="connsiteY0" fmla="*/ 841917 h 2796432"/>
                  <a:gd name="connsiteX1" fmla="*/ 718759 w 4324040"/>
                  <a:gd name="connsiteY1" fmla="*/ 896781 h 2796432"/>
                  <a:gd name="connsiteX2" fmla="*/ 69535 w 4324040"/>
                  <a:gd name="connsiteY2" fmla="*/ 1024797 h 2796432"/>
                  <a:gd name="connsiteX3" fmla="*/ 51247 w 4324040"/>
                  <a:gd name="connsiteY3" fmla="*/ 2378109 h 2796432"/>
                  <a:gd name="connsiteX4" fmla="*/ 362143 w 4324040"/>
                  <a:gd name="connsiteY4" fmla="*/ 2734725 h 2796432"/>
                  <a:gd name="connsiteX5" fmla="*/ 1322263 w 4324040"/>
                  <a:gd name="connsiteY5" fmla="*/ 2780445 h 2796432"/>
                  <a:gd name="connsiteX6" fmla="*/ 1669735 w 4324040"/>
                  <a:gd name="connsiteY6" fmla="*/ 2560989 h 2796432"/>
                  <a:gd name="connsiteX7" fmla="*/ 1825183 w 4324040"/>
                  <a:gd name="connsiteY7" fmla="*/ 2131221 h 2796432"/>
                  <a:gd name="connsiteX8" fmla="*/ 2373823 w 4324040"/>
                  <a:gd name="connsiteY8" fmla="*/ 1747173 h 2796432"/>
                  <a:gd name="connsiteX9" fmla="*/ 3846007 w 4324040"/>
                  <a:gd name="connsiteY9" fmla="*/ 1774605 h 2796432"/>
                  <a:gd name="connsiteX10" fmla="*/ 4321495 w 4324040"/>
                  <a:gd name="connsiteY10" fmla="*/ 595029 h 2796432"/>
                  <a:gd name="connsiteX11" fmla="*/ 3983167 w 4324040"/>
                  <a:gd name="connsiteY11" fmla="*/ 64677 h 2796432"/>
                  <a:gd name="connsiteX12" fmla="*/ 2949895 w 4324040"/>
                  <a:gd name="connsiteY12" fmla="*/ 18957 h 2796432"/>
                  <a:gd name="connsiteX13" fmla="*/ 2684719 w 4324040"/>
                  <a:gd name="connsiteY13" fmla="*/ 156117 h 2796432"/>
                  <a:gd name="connsiteX14" fmla="*/ 2629855 w 4324040"/>
                  <a:gd name="connsiteY14" fmla="*/ 174405 h 2796432"/>
                  <a:gd name="connsiteX15" fmla="*/ 2565847 w 4324040"/>
                  <a:gd name="connsiteY15" fmla="*/ 210981 h 2796432"/>
                  <a:gd name="connsiteX16" fmla="*/ 2510983 w 4324040"/>
                  <a:gd name="connsiteY16" fmla="*/ 247557 h 2796432"/>
                  <a:gd name="connsiteX17" fmla="*/ 2483551 w 4324040"/>
                  <a:gd name="connsiteY17" fmla="*/ 265845 h 2796432"/>
                  <a:gd name="connsiteX18" fmla="*/ 2401255 w 4324040"/>
                  <a:gd name="connsiteY18" fmla="*/ 338997 h 2796432"/>
                  <a:gd name="connsiteX19" fmla="*/ 2328103 w 4324040"/>
                  <a:gd name="connsiteY19" fmla="*/ 512733 h 2796432"/>
                  <a:gd name="connsiteX20" fmla="*/ 1934911 w 4324040"/>
                  <a:gd name="connsiteY20" fmla="*/ 841917 h 2796432"/>
                  <a:gd name="connsiteX0" fmla="*/ 1934911 w 4324040"/>
                  <a:gd name="connsiteY0" fmla="*/ 841917 h 2796432"/>
                  <a:gd name="connsiteX1" fmla="*/ 718759 w 4324040"/>
                  <a:gd name="connsiteY1" fmla="*/ 896781 h 2796432"/>
                  <a:gd name="connsiteX2" fmla="*/ 69535 w 4324040"/>
                  <a:gd name="connsiteY2" fmla="*/ 1024797 h 2796432"/>
                  <a:gd name="connsiteX3" fmla="*/ 51247 w 4324040"/>
                  <a:gd name="connsiteY3" fmla="*/ 2378109 h 2796432"/>
                  <a:gd name="connsiteX4" fmla="*/ 362143 w 4324040"/>
                  <a:gd name="connsiteY4" fmla="*/ 2734725 h 2796432"/>
                  <a:gd name="connsiteX5" fmla="*/ 1322263 w 4324040"/>
                  <a:gd name="connsiteY5" fmla="*/ 2780445 h 2796432"/>
                  <a:gd name="connsiteX6" fmla="*/ 1669735 w 4324040"/>
                  <a:gd name="connsiteY6" fmla="*/ 2560989 h 2796432"/>
                  <a:gd name="connsiteX7" fmla="*/ 1825183 w 4324040"/>
                  <a:gd name="connsiteY7" fmla="*/ 2131221 h 2796432"/>
                  <a:gd name="connsiteX8" fmla="*/ 2373823 w 4324040"/>
                  <a:gd name="connsiteY8" fmla="*/ 1747173 h 2796432"/>
                  <a:gd name="connsiteX9" fmla="*/ 3846007 w 4324040"/>
                  <a:gd name="connsiteY9" fmla="*/ 1774605 h 2796432"/>
                  <a:gd name="connsiteX10" fmla="*/ 4321495 w 4324040"/>
                  <a:gd name="connsiteY10" fmla="*/ 595029 h 2796432"/>
                  <a:gd name="connsiteX11" fmla="*/ 3983167 w 4324040"/>
                  <a:gd name="connsiteY11" fmla="*/ 64677 h 2796432"/>
                  <a:gd name="connsiteX12" fmla="*/ 2949895 w 4324040"/>
                  <a:gd name="connsiteY12" fmla="*/ 18957 h 2796432"/>
                  <a:gd name="connsiteX13" fmla="*/ 2684719 w 4324040"/>
                  <a:gd name="connsiteY13" fmla="*/ 156117 h 2796432"/>
                  <a:gd name="connsiteX14" fmla="*/ 2629855 w 4324040"/>
                  <a:gd name="connsiteY14" fmla="*/ 174405 h 2796432"/>
                  <a:gd name="connsiteX15" fmla="*/ 2565847 w 4324040"/>
                  <a:gd name="connsiteY15" fmla="*/ 210981 h 2796432"/>
                  <a:gd name="connsiteX16" fmla="*/ 2510983 w 4324040"/>
                  <a:gd name="connsiteY16" fmla="*/ 247557 h 2796432"/>
                  <a:gd name="connsiteX17" fmla="*/ 2483551 w 4324040"/>
                  <a:gd name="connsiteY17" fmla="*/ 265845 h 2796432"/>
                  <a:gd name="connsiteX18" fmla="*/ 2328103 w 4324040"/>
                  <a:gd name="connsiteY18" fmla="*/ 512733 h 2796432"/>
                  <a:gd name="connsiteX19" fmla="*/ 1934911 w 4324040"/>
                  <a:gd name="connsiteY19" fmla="*/ 841917 h 2796432"/>
                  <a:gd name="connsiteX0" fmla="*/ 1934911 w 4324040"/>
                  <a:gd name="connsiteY0" fmla="*/ 841917 h 2796432"/>
                  <a:gd name="connsiteX1" fmla="*/ 718759 w 4324040"/>
                  <a:gd name="connsiteY1" fmla="*/ 896781 h 2796432"/>
                  <a:gd name="connsiteX2" fmla="*/ 69535 w 4324040"/>
                  <a:gd name="connsiteY2" fmla="*/ 1024797 h 2796432"/>
                  <a:gd name="connsiteX3" fmla="*/ 51247 w 4324040"/>
                  <a:gd name="connsiteY3" fmla="*/ 2378109 h 2796432"/>
                  <a:gd name="connsiteX4" fmla="*/ 362143 w 4324040"/>
                  <a:gd name="connsiteY4" fmla="*/ 2734725 h 2796432"/>
                  <a:gd name="connsiteX5" fmla="*/ 1322263 w 4324040"/>
                  <a:gd name="connsiteY5" fmla="*/ 2780445 h 2796432"/>
                  <a:gd name="connsiteX6" fmla="*/ 1669735 w 4324040"/>
                  <a:gd name="connsiteY6" fmla="*/ 2560989 h 2796432"/>
                  <a:gd name="connsiteX7" fmla="*/ 1825183 w 4324040"/>
                  <a:gd name="connsiteY7" fmla="*/ 2131221 h 2796432"/>
                  <a:gd name="connsiteX8" fmla="*/ 2373823 w 4324040"/>
                  <a:gd name="connsiteY8" fmla="*/ 1747173 h 2796432"/>
                  <a:gd name="connsiteX9" fmla="*/ 3846007 w 4324040"/>
                  <a:gd name="connsiteY9" fmla="*/ 1774605 h 2796432"/>
                  <a:gd name="connsiteX10" fmla="*/ 4321495 w 4324040"/>
                  <a:gd name="connsiteY10" fmla="*/ 595029 h 2796432"/>
                  <a:gd name="connsiteX11" fmla="*/ 3983167 w 4324040"/>
                  <a:gd name="connsiteY11" fmla="*/ 64677 h 2796432"/>
                  <a:gd name="connsiteX12" fmla="*/ 2949895 w 4324040"/>
                  <a:gd name="connsiteY12" fmla="*/ 18957 h 2796432"/>
                  <a:gd name="connsiteX13" fmla="*/ 2684719 w 4324040"/>
                  <a:gd name="connsiteY13" fmla="*/ 156117 h 2796432"/>
                  <a:gd name="connsiteX14" fmla="*/ 2629855 w 4324040"/>
                  <a:gd name="connsiteY14" fmla="*/ 174405 h 2796432"/>
                  <a:gd name="connsiteX15" fmla="*/ 2565847 w 4324040"/>
                  <a:gd name="connsiteY15" fmla="*/ 210981 h 2796432"/>
                  <a:gd name="connsiteX16" fmla="*/ 2510983 w 4324040"/>
                  <a:gd name="connsiteY16" fmla="*/ 247557 h 2796432"/>
                  <a:gd name="connsiteX17" fmla="*/ 2328103 w 4324040"/>
                  <a:gd name="connsiteY17" fmla="*/ 512733 h 2796432"/>
                  <a:gd name="connsiteX18" fmla="*/ 1934911 w 4324040"/>
                  <a:gd name="connsiteY18" fmla="*/ 841917 h 2796432"/>
                  <a:gd name="connsiteX0" fmla="*/ 1934911 w 4324040"/>
                  <a:gd name="connsiteY0" fmla="*/ 841917 h 2796432"/>
                  <a:gd name="connsiteX1" fmla="*/ 718759 w 4324040"/>
                  <a:gd name="connsiteY1" fmla="*/ 896781 h 2796432"/>
                  <a:gd name="connsiteX2" fmla="*/ 69535 w 4324040"/>
                  <a:gd name="connsiteY2" fmla="*/ 1024797 h 2796432"/>
                  <a:gd name="connsiteX3" fmla="*/ 51247 w 4324040"/>
                  <a:gd name="connsiteY3" fmla="*/ 2378109 h 2796432"/>
                  <a:gd name="connsiteX4" fmla="*/ 362143 w 4324040"/>
                  <a:gd name="connsiteY4" fmla="*/ 2734725 h 2796432"/>
                  <a:gd name="connsiteX5" fmla="*/ 1322263 w 4324040"/>
                  <a:gd name="connsiteY5" fmla="*/ 2780445 h 2796432"/>
                  <a:gd name="connsiteX6" fmla="*/ 1669735 w 4324040"/>
                  <a:gd name="connsiteY6" fmla="*/ 2560989 h 2796432"/>
                  <a:gd name="connsiteX7" fmla="*/ 1825183 w 4324040"/>
                  <a:gd name="connsiteY7" fmla="*/ 2131221 h 2796432"/>
                  <a:gd name="connsiteX8" fmla="*/ 2373823 w 4324040"/>
                  <a:gd name="connsiteY8" fmla="*/ 1747173 h 2796432"/>
                  <a:gd name="connsiteX9" fmla="*/ 3846007 w 4324040"/>
                  <a:gd name="connsiteY9" fmla="*/ 1774605 h 2796432"/>
                  <a:gd name="connsiteX10" fmla="*/ 4321495 w 4324040"/>
                  <a:gd name="connsiteY10" fmla="*/ 595029 h 2796432"/>
                  <a:gd name="connsiteX11" fmla="*/ 3983167 w 4324040"/>
                  <a:gd name="connsiteY11" fmla="*/ 64677 h 2796432"/>
                  <a:gd name="connsiteX12" fmla="*/ 2949895 w 4324040"/>
                  <a:gd name="connsiteY12" fmla="*/ 18957 h 2796432"/>
                  <a:gd name="connsiteX13" fmla="*/ 2684719 w 4324040"/>
                  <a:gd name="connsiteY13" fmla="*/ 156117 h 2796432"/>
                  <a:gd name="connsiteX14" fmla="*/ 2629855 w 4324040"/>
                  <a:gd name="connsiteY14" fmla="*/ 174405 h 2796432"/>
                  <a:gd name="connsiteX15" fmla="*/ 2565847 w 4324040"/>
                  <a:gd name="connsiteY15" fmla="*/ 210981 h 2796432"/>
                  <a:gd name="connsiteX16" fmla="*/ 2328103 w 4324040"/>
                  <a:gd name="connsiteY16" fmla="*/ 512733 h 2796432"/>
                  <a:gd name="connsiteX17" fmla="*/ 1934911 w 4324040"/>
                  <a:gd name="connsiteY17" fmla="*/ 841917 h 2796432"/>
                  <a:gd name="connsiteX0" fmla="*/ 1934911 w 4324040"/>
                  <a:gd name="connsiteY0" fmla="*/ 841917 h 2796432"/>
                  <a:gd name="connsiteX1" fmla="*/ 718759 w 4324040"/>
                  <a:gd name="connsiteY1" fmla="*/ 896781 h 2796432"/>
                  <a:gd name="connsiteX2" fmla="*/ 69535 w 4324040"/>
                  <a:gd name="connsiteY2" fmla="*/ 1024797 h 2796432"/>
                  <a:gd name="connsiteX3" fmla="*/ 51247 w 4324040"/>
                  <a:gd name="connsiteY3" fmla="*/ 2378109 h 2796432"/>
                  <a:gd name="connsiteX4" fmla="*/ 362143 w 4324040"/>
                  <a:gd name="connsiteY4" fmla="*/ 2734725 h 2796432"/>
                  <a:gd name="connsiteX5" fmla="*/ 1322263 w 4324040"/>
                  <a:gd name="connsiteY5" fmla="*/ 2780445 h 2796432"/>
                  <a:gd name="connsiteX6" fmla="*/ 1669735 w 4324040"/>
                  <a:gd name="connsiteY6" fmla="*/ 2560989 h 2796432"/>
                  <a:gd name="connsiteX7" fmla="*/ 1825183 w 4324040"/>
                  <a:gd name="connsiteY7" fmla="*/ 2131221 h 2796432"/>
                  <a:gd name="connsiteX8" fmla="*/ 2373823 w 4324040"/>
                  <a:gd name="connsiteY8" fmla="*/ 1747173 h 2796432"/>
                  <a:gd name="connsiteX9" fmla="*/ 3846007 w 4324040"/>
                  <a:gd name="connsiteY9" fmla="*/ 1774605 h 2796432"/>
                  <a:gd name="connsiteX10" fmla="*/ 4321495 w 4324040"/>
                  <a:gd name="connsiteY10" fmla="*/ 595029 h 2796432"/>
                  <a:gd name="connsiteX11" fmla="*/ 3983167 w 4324040"/>
                  <a:gd name="connsiteY11" fmla="*/ 64677 h 2796432"/>
                  <a:gd name="connsiteX12" fmla="*/ 2949895 w 4324040"/>
                  <a:gd name="connsiteY12" fmla="*/ 18957 h 2796432"/>
                  <a:gd name="connsiteX13" fmla="*/ 2684719 w 4324040"/>
                  <a:gd name="connsiteY13" fmla="*/ 156117 h 2796432"/>
                  <a:gd name="connsiteX14" fmla="*/ 2629855 w 4324040"/>
                  <a:gd name="connsiteY14" fmla="*/ 174405 h 2796432"/>
                  <a:gd name="connsiteX15" fmla="*/ 2328103 w 4324040"/>
                  <a:gd name="connsiteY15" fmla="*/ 512733 h 2796432"/>
                  <a:gd name="connsiteX16" fmla="*/ 1934911 w 4324040"/>
                  <a:gd name="connsiteY16" fmla="*/ 841917 h 2796432"/>
                  <a:gd name="connsiteX0" fmla="*/ 1934911 w 4324040"/>
                  <a:gd name="connsiteY0" fmla="*/ 843120 h 2797635"/>
                  <a:gd name="connsiteX1" fmla="*/ 718759 w 4324040"/>
                  <a:gd name="connsiteY1" fmla="*/ 897984 h 2797635"/>
                  <a:gd name="connsiteX2" fmla="*/ 69535 w 4324040"/>
                  <a:gd name="connsiteY2" fmla="*/ 1026000 h 2797635"/>
                  <a:gd name="connsiteX3" fmla="*/ 51247 w 4324040"/>
                  <a:gd name="connsiteY3" fmla="*/ 2379312 h 2797635"/>
                  <a:gd name="connsiteX4" fmla="*/ 362143 w 4324040"/>
                  <a:gd name="connsiteY4" fmla="*/ 2735928 h 2797635"/>
                  <a:gd name="connsiteX5" fmla="*/ 1322263 w 4324040"/>
                  <a:gd name="connsiteY5" fmla="*/ 2781648 h 2797635"/>
                  <a:gd name="connsiteX6" fmla="*/ 1669735 w 4324040"/>
                  <a:gd name="connsiteY6" fmla="*/ 2562192 h 2797635"/>
                  <a:gd name="connsiteX7" fmla="*/ 1825183 w 4324040"/>
                  <a:gd name="connsiteY7" fmla="*/ 2132424 h 2797635"/>
                  <a:gd name="connsiteX8" fmla="*/ 2373823 w 4324040"/>
                  <a:gd name="connsiteY8" fmla="*/ 1748376 h 2797635"/>
                  <a:gd name="connsiteX9" fmla="*/ 3846007 w 4324040"/>
                  <a:gd name="connsiteY9" fmla="*/ 1775808 h 2797635"/>
                  <a:gd name="connsiteX10" fmla="*/ 4321495 w 4324040"/>
                  <a:gd name="connsiteY10" fmla="*/ 596232 h 2797635"/>
                  <a:gd name="connsiteX11" fmla="*/ 3983167 w 4324040"/>
                  <a:gd name="connsiteY11" fmla="*/ 65880 h 2797635"/>
                  <a:gd name="connsiteX12" fmla="*/ 2949895 w 4324040"/>
                  <a:gd name="connsiteY12" fmla="*/ 20160 h 2797635"/>
                  <a:gd name="connsiteX13" fmla="*/ 2629855 w 4324040"/>
                  <a:gd name="connsiteY13" fmla="*/ 175608 h 2797635"/>
                  <a:gd name="connsiteX14" fmla="*/ 2328103 w 4324040"/>
                  <a:gd name="connsiteY14" fmla="*/ 513936 h 2797635"/>
                  <a:gd name="connsiteX15" fmla="*/ 1934911 w 4324040"/>
                  <a:gd name="connsiteY15" fmla="*/ 843120 h 2797635"/>
                  <a:gd name="connsiteX0" fmla="*/ 1934911 w 4324040"/>
                  <a:gd name="connsiteY0" fmla="*/ 866778 h 2821293"/>
                  <a:gd name="connsiteX1" fmla="*/ 718759 w 4324040"/>
                  <a:gd name="connsiteY1" fmla="*/ 921642 h 2821293"/>
                  <a:gd name="connsiteX2" fmla="*/ 69535 w 4324040"/>
                  <a:gd name="connsiteY2" fmla="*/ 1049658 h 2821293"/>
                  <a:gd name="connsiteX3" fmla="*/ 51247 w 4324040"/>
                  <a:gd name="connsiteY3" fmla="*/ 2402970 h 2821293"/>
                  <a:gd name="connsiteX4" fmla="*/ 362143 w 4324040"/>
                  <a:gd name="connsiteY4" fmla="*/ 2759586 h 2821293"/>
                  <a:gd name="connsiteX5" fmla="*/ 1322263 w 4324040"/>
                  <a:gd name="connsiteY5" fmla="*/ 2805306 h 2821293"/>
                  <a:gd name="connsiteX6" fmla="*/ 1669735 w 4324040"/>
                  <a:gd name="connsiteY6" fmla="*/ 2585850 h 2821293"/>
                  <a:gd name="connsiteX7" fmla="*/ 1825183 w 4324040"/>
                  <a:gd name="connsiteY7" fmla="*/ 2156082 h 2821293"/>
                  <a:gd name="connsiteX8" fmla="*/ 2373823 w 4324040"/>
                  <a:gd name="connsiteY8" fmla="*/ 1772034 h 2821293"/>
                  <a:gd name="connsiteX9" fmla="*/ 3846007 w 4324040"/>
                  <a:gd name="connsiteY9" fmla="*/ 1799466 h 2821293"/>
                  <a:gd name="connsiteX10" fmla="*/ 4321495 w 4324040"/>
                  <a:gd name="connsiteY10" fmla="*/ 619890 h 2821293"/>
                  <a:gd name="connsiteX11" fmla="*/ 3983167 w 4324040"/>
                  <a:gd name="connsiteY11" fmla="*/ 89538 h 2821293"/>
                  <a:gd name="connsiteX12" fmla="*/ 2949895 w 4324040"/>
                  <a:gd name="connsiteY12" fmla="*/ 43818 h 2821293"/>
                  <a:gd name="connsiteX13" fmla="*/ 2328103 w 4324040"/>
                  <a:gd name="connsiteY13" fmla="*/ 537594 h 2821293"/>
                  <a:gd name="connsiteX14" fmla="*/ 1934911 w 4324040"/>
                  <a:gd name="connsiteY14" fmla="*/ 866778 h 2821293"/>
                  <a:gd name="connsiteX0" fmla="*/ 1946727 w 4335856"/>
                  <a:gd name="connsiteY0" fmla="*/ 866778 h 2821293"/>
                  <a:gd name="connsiteX1" fmla="*/ 730575 w 4335856"/>
                  <a:gd name="connsiteY1" fmla="*/ 921642 h 2821293"/>
                  <a:gd name="connsiteX2" fmla="*/ 63063 w 4335856"/>
                  <a:gd name="connsiteY2" fmla="*/ 1195962 h 2821293"/>
                  <a:gd name="connsiteX3" fmla="*/ 63063 w 4335856"/>
                  <a:gd name="connsiteY3" fmla="*/ 2402970 h 2821293"/>
                  <a:gd name="connsiteX4" fmla="*/ 373959 w 4335856"/>
                  <a:gd name="connsiteY4" fmla="*/ 2759586 h 2821293"/>
                  <a:gd name="connsiteX5" fmla="*/ 1334079 w 4335856"/>
                  <a:gd name="connsiteY5" fmla="*/ 2805306 h 2821293"/>
                  <a:gd name="connsiteX6" fmla="*/ 1681551 w 4335856"/>
                  <a:gd name="connsiteY6" fmla="*/ 2585850 h 2821293"/>
                  <a:gd name="connsiteX7" fmla="*/ 1836999 w 4335856"/>
                  <a:gd name="connsiteY7" fmla="*/ 2156082 h 2821293"/>
                  <a:gd name="connsiteX8" fmla="*/ 2385639 w 4335856"/>
                  <a:gd name="connsiteY8" fmla="*/ 1772034 h 2821293"/>
                  <a:gd name="connsiteX9" fmla="*/ 3857823 w 4335856"/>
                  <a:gd name="connsiteY9" fmla="*/ 1799466 h 2821293"/>
                  <a:gd name="connsiteX10" fmla="*/ 4333311 w 4335856"/>
                  <a:gd name="connsiteY10" fmla="*/ 619890 h 2821293"/>
                  <a:gd name="connsiteX11" fmla="*/ 3994983 w 4335856"/>
                  <a:gd name="connsiteY11" fmla="*/ 89538 h 2821293"/>
                  <a:gd name="connsiteX12" fmla="*/ 2961711 w 4335856"/>
                  <a:gd name="connsiteY12" fmla="*/ 43818 h 2821293"/>
                  <a:gd name="connsiteX13" fmla="*/ 2339919 w 4335856"/>
                  <a:gd name="connsiteY13" fmla="*/ 537594 h 2821293"/>
                  <a:gd name="connsiteX14" fmla="*/ 1946727 w 4335856"/>
                  <a:gd name="connsiteY14" fmla="*/ 866778 h 2821293"/>
                  <a:gd name="connsiteX0" fmla="*/ 1954253 w 4343382"/>
                  <a:gd name="connsiteY0" fmla="*/ 866778 h 2805306"/>
                  <a:gd name="connsiteX1" fmla="*/ 738101 w 4343382"/>
                  <a:gd name="connsiteY1" fmla="*/ 921642 h 2805306"/>
                  <a:gd name="connsiteX2" fmla="*/ 70589 w 4343382"/>
                  <a:gd name="connsiteY2" fmla="*/ 1195962 h 2805306"/>
                  <a:gd name="connsiteX3" fmla="*/ 52301 w 4343382"/>
                  <a:gd name="connsiteY3" fmla="*/ 2448690 h 2805306"/>
                  <a:gd name="connsiteX4" fmla="*/ 381485 w 4343382"/>
                  <a:gd name="connsiteY4" fmla="*/ 2759586 h 2805306"/>
                  <a:gd name="connsiteX5" fmla="*/ 1341605 w 4343382"/>
                  <a:gd name="connsiteY5" fmla="*/ 2805306 h 2805306"/>
                  <a:gd name="connsiteX6" fmla="*/ 1689077 w 4343382"/>
                  <a:gd name="connsiteY6" fmla="*/ 2585850 h 2805306"/>
                  <a:gd name="connsiteX7" fmla="*/ 1844525 w 4343382"/>
                  <a:gd name="connsiteY7" fmla="*/ 2156082 h 2805306"/>
                  <a:gd name="connsiteX8" fmla="*/ 2393165 w 4343382"/>
                  <a:gd name="connsiteY8" fmla="*/ 1772034 h 2805306"/>
                  <a:gd name="connsiteX9" fmla="*/ 3865349 w 4343382"/>
                  <a:gd name="connsiteY9" fmla="*/ 1799466 h 2805306"/>
                  <a:gd name="connsiteX10" fmla="*/ 4340837 w 4343382"/>
                  <a:gd name="connsiteY10" fmla="*/ 619890 h 2805306"/>
                  <a:gd name="connsiteX11" fmla="*/ 4002509 w 4343382"/>
                  <a:gd name="connsiteY11" fmla="*/ 89538 h 2805306"/>
                  <a:gd name="connsiteX12" fmla="*/ 2969237 w 4343382"/>
                  <a:gd name="connsiteY12" fmla="*/ 43818 h 2805306"/>
                  <a:gd name="connsiteX13" fmla="*/ 2347445 w 4343382"/>
                  <a:gd name="connsiteY13" fmla="*/ 537594 h 2805306"/>
                  <a:gd name="connsiteX14" fmla="*/ 1954253 w 4343382"/>
                  <a:gd name="connsiteY14" fmla="*/ 866778 h 2805306"/>
                  <a:gd name="connsiteX0" fmla="*/ 1954253 w 4343382"/>
                  <a:gd name="connsiteY0" fmla="*/ 866778 h 2786453"/>
                  <a:gd name="connsiteX1" fmla="*/ 738101 w 4343382"/>
                  <a:gd name="connsiteY1" fmla="*/ 921642 h 2786453"/>
                  <a:gd name="connsiteX2" fmla="*/ 70589 w 4343382"/>
                  <a:gd name="connsiteY2" fmla="*/ 1195962 h 2786453"/>
                  <a:gd name="connsiteX3" fmla="*/ 52301 w 4343382"/>
                  <a:gd name="connsiteY3" fmla="*/ 2448690 h 2786453"/>
                  <a:gd name="connsiteX4" fmla="*/ 381485 w 4343382"/>
                  <a:gd name="connsiteY4" fmla="*/ 2759586 h 2786453"/>
                  <a:gd name="connsiteX5" fmla="*/ 1341605 w 4343382"/>
                  <a:gd name="connsiteY5" fmla="*/ 2750442 h 2786453"/>
                  <a:gd name="connsiteX6" fmla="*/ 1689077 w 4343382"/>
                  <a:gd name="connsiteY6" fmla="*/ 2585850 h 2786453"/>
                  <a:gd name="connsiteX7" fmla="*/ 1844525 w 4343382"/>
                  <a:gd name="connsiteY7" fmla="*/ 2156082 h 2786453"/>
                  <a:gd name="connsiteX8" fmla="*/ 2393165 w 4343382"/>
                  <a:gd name="connsiteY8" fmla="*/ 1772034 h 2786453"/>
                  <a:gd name="connsiteX9" fmla="*/ 3865349 w 4343382"/>
                  <a:gd name="connsiteY9" fmla="*/ 1799466 h 2786453"/>
                  <a:gd name="connsiteX10" fmla="*/ 4340837 w 4343382"/>
                  <a:gd name="connsiteY10" fmla="*/ 619890 h 2786453"/>
                  <a:gd name="connsiteX11" fmla="*/ 4002509 w 4343382"/>
                  <a:gd name="connsiteY11" fmla="*/ 89538 h 2786453"/>
                  <a:gd name="connsiteX12" fmla="*/ 2969237 w 4343382"/>
                  <a:gd name="connsiteY12" fmla="*/ 43818 h 2786453"/>
                  <a:gd name="connsiteX13" fmla="*/ 2347445 w 4343382"/>
                  <a:gd name="connsiteY13" fmla="*/ 537594 h 2786453"/>
                  <a:gd name="connsiteX14" fmla="*/ 1954253 w 4343382"/>
                  <a:gd name="connsiteY14" fmla="*/ 866778 h 2786453"/>
                  <a:gd name="connsiteX0" fmla="*/ 1954253 w 4343382"/>
                  <a:gd name="connsiteY0" fmla="*/ 866778 h 2778447"/>
                  <a:gd name="connsiteX1" fmla="*/ 738101 w 4343382"/>
                  <a:gd name="connsiteY1" fmla="*/ 921642 h 2778447"/>
                  <a:gd name="connsiteX2" fmla="*/ 70589 w 4343382"/>
                  <a:gd name="connsiteY2" fmla="*/ 1195962 h 2778447"/>
                  <a:gd name="connsiteX3" fmla="*/ 52301 w 4343382"/>
                  <a:gd name="connsiteY3" fmla="*/ 2448690 h 2778447"/>
                  <a:gd name="connsiteX4" fmla="*/ 381485 w 4343382"/>
                  <a:gd name="connsiteY4" fmla="*/ 2759586 h 2778447"/>
                  <a:gd name="connsiteX5" fmla="*/ 1341605 w 4343382"/>
                  <a:gd name="connsiteY5" fmla="*/ 2750442 h 2778447"/>
                  <a:gd name="connsiteX6" fmla="*/ 1689077 w 4343382"/>
                  <a:gd name="connsiteY6" fmla="*/ 2585850 h 2778447"/>
                  <a:gd name="connsiteX7" fmla="*/ 1844525 w 4343382"/>
                  <a:gd name="connsiteY7" fmla="*/ 2156082 h 2778447"/>
                  <a:gd name="connsiteX8" fmla="*/ 2393165 w 4343382"/>
                  <a:gd name="connsiteY8" fmla="*/ 1772034 h 2778447"/>
                  <a:gd name="connsiteX9" fmla="*/ 3865349 w 4343382"/>
                  <a:gd name="connsiteY9" fmla="*/ 1799466 h 2778447"/>
                  <a:gd name="connsiteX10" fmla="*/ 4340837 w 4343382"/>
                  <a:gd name="connsiteY10" fmla="*/ 619890 h 2778447"/>
                  <a:gd name="connsiteX11" fmla="*/ 4002509 w 4343382"/>
                  <a:gd name="connsiteY11" fmla="*/ 89538 h 2778447"/>
                  <a:gd name="connsiteX12" fmla="*/ 2969237 w 4343382"/>
                  <a:gd name="connsiteY12" fmla="*/ 43818 h 2778447"/>
                  <a:gd name="connsiteX13" fmla="*/ 2347445 w 4343382"/>
                  <a:gd name="connsiteY13" fmla="*/ 537594 h 2778447"/>
                  <a:gd name="connsiteX14" fmla="*/ 1954253 w 4343382"/>
                  <a:gd name="connsiteY14" fmla="*/ 866778 h 2778447"/>
                  <a:gd name="connsiteX0" fmla="*/ 1954253 w 4343382"/>
                  <a:gd name="connsiteY0" fmla="*/ 866778 h 2780109"/>
                  <a:gd name="connsiteX1" fmla="*/ 738101 w 4343382"/>
                  <a:gd name="connsiteY1" fmla="*/ 921642 h 2780109"/>
                  <a:gd name="connsiteX2" fmla="*/ 70589 w 4343382"/>
                  <a:gd name="connsiteY2" fmla="*/ 1195962 h 2780109"/>
                  <a:gd name="connsiteX3" fmla="*/ 52301 w 4343382"/>
                  <a:gd name="connsiteY3" fmla="*/ 2448690 h 2780109"/>
                  <a:gd name="connsiteX4" fmla="*/ 381485 w 4343382"/>
                  <a:gd name="connsiteY4" fmla="*/ 2759586 h 2780109"/>
                  <a:gd name="connsiteX5" fmla="*/ 1341605 w 4343382"/>
                  <a:gd name="connsiteY5" fmla="*/ 2750442 h 2780109"/>
                  <a:gd name="connsiteX6" fmla="*/ 1689077 w 4343382"/>
                  <a:gd name="connsiteY6" fmla="*/ 2585850 h 2780109"/>
                  <a:gd name="connsiteX7" fmla="*/ 1844525 w 4343382"/>
                  <a:gd name="connsiteY7" fmla="*/ 2156082 h 2780109"/>
                  <a:gd name="connsiteX8" fmla="*/ 2393165 w 4343382"/>
                  <a:gd name="connsiteY8" fmla="*/ 1772034 h 2780109"/>
                  <a:gd name="connsiteX9" fmla="*/ 3865349 w 4343382"/>
                  <a:gd name="connsiteY9" fmla="*/ 1799466 h 2780109"/>
                  <a:gd name="connsiteX10" fmla="*/ 4340837 w 4343382"/>
                  <a:gd name="connsiteY10" fmla="*/ 619890 h 2780109"/>
                  <a:gd name="connsiteX11" fmla="*/ 4002509 w 4343382"/>
                  <a:gd name="connsiteY11" fmla="*/ 89538 h 2780109"/>
                  <a:gd name="connsiteX12" fmla="*/ 2969237 w 4343382"/>
                  <a:gd name="connsiteY12" fmla="*/ 43818 h 2780109"/>
                  <a:gd name="connsiteX13" fmla="*/ 2347445 w 4343382"/>
                  <a:gd name="connsiteY13" fmla="*/ 537594 h 2780109"/>
                  <a:gd name="connsiteX14" fmla="*/ 1954253 w 4343382"/>
                  <a:gd name="connsiteY14" fmla="*/ 866778 h 2780109"/>
                  <a:gd name="connsiteX0" fmla="*/ 1954253 w 4343382"/>
                  <a:gd name="connsiteY0" fmla="*/ 866778 h 2759586"/>
                  <a:gd name="connsiteX1" fmla="*/ 738101 w 4343382"/>
                  <a:gd name="connsiteY1" fmla="*/ 921642 h 2759586"/>
                  <a:gd name="connsiteX2" fmla="*/ 70589 w 4343382"/>
                  <a:gd name="connsiteY2" fmla="*/ 1195962 h 2759586"/>
                  <a:gd name="connsiteX3" fmla="*/ 52301 w 4343382"/>
                  <a:gd name="connsiteY3" fmla="*/ 2448690 h 2759586"/>
                  <a:gd name="connsiteX4" fmla="*/ 381485 w 4343382"/>
                  <a:gd name="connsiteY4" fmla="*/ 2759586 h 2759586"/>
                  <a:gd name="connsiteX5" fmla="*/ 1341605 w 4343382"/>
                  <a:gd name="connsiteY5" fmla="*/ 2750442 h 2759586"/>
                  <a:gd name="connsiteX6" fmla="*/ 1689077 w 4343382"/>
                  <a:gd name="connsiteY6" fmla="*/ 2585850 h 2759586"/>
                  <a:gd name="connsiteX7" fmla="*/ 1844525 w 4343382"/>
                  <a:gd name="connsiteY7" fmla="*/ 2156082 h 2759586"/>
                  <a:gd name="connsiteX8" fmla="*/ 2393165 w 4343382"/>
                  <a:gd name="connsiteY8" fmla="*/ 1772034 h 2759586"/>
                  <a:gd name="connsiteX9" fmla="*/ 3865349 w 4343382"/>
                  <a:gd name="connsiteY9" fmla="*/ 1799466 h 2759586"/>
                  <a:gd name="connsiteX10" fmla="*/ 4340837 w 4343382"/>
                  <a:gd name="connsiteY10" fmla="*/ 619890 h 2759586"/>
                  <a:gd name="connsiteX11" fmla="*/ 4002509 w 4343382"/>
                  <a:gd name="connsiteY11" fmla="*/ 89538 h 2759586"/>
                  <a:gd name="connsiteX12" fmla="*/ 2969237 w 4343382"/>
                  <a:gd name="connsiteY12" fmla="*/ 43818 h 2759586"/>
                  <a:gd name="connsiteX13" fmla="*/ 2347445 w 4343382"/>
                  <a:gd name="connsiteY13" fmla="*/ 537594 h 2759586"/>
                  <a:gd name="connsiteX14" fmla="*/ 1954253 w 4343382"/>
                  <a:gd name="connsiteY14" fmla="*/ 866778 h 2759586"/>
                  <a:gd name="connsiteX0" fmla="*/ 1937532 w 4326661"/>
                  <a:gd name="connsiteY0" fmla="*/ 866778 h 2759586"/>
                  <a:gd name="connsiteX1" fmla="*/ 721380 w 4326661"/>
                  <a:gd name="connsiteY1" fmla="*/ 921642 h 2759586"/>
                  <a:gd name="connsiteX2" fmla="*/ 53868 w 4326661"/>
                  <a:gd name="connsiteY2" fmla="*/ 1195962 h 2759586"/>
                  <a:gd name="connsiteX3" fmla="*/ 35580 w 4326661"/>
                  <a:gd name="connsiteY3" fmla="*/ 2448690 h 2759586"/>
                  <a:gd name="connsiteX4" fmla="*/ 364764 w 4326661"/>
                  <a:gd name="connsiteY4" fmla="*/ 2759586 h 2759586"/>
                  <a:gd name="connsiteX5" fmla="*/ 1324884 w 4326661"/>
                  <a:gd name="connsiteY5" fmla="*/ 2750442 h 2759586"/>
                  <a:gd name="connsiteX6" fmla="*/ 1672356 w 4326661"/>
                  <a:gd name="connsiteY6" fmla="*/ 2585850 h 2759586"/>
                  <a:gd name="connsiteX7" fmla="*/ 1827804 w 4326661"/>
                  <a:gd name="connsiteY7" fmla="*/ 2156082 h 2759586"/>
                  <a:gd name="connsiteX8" fmla="*/ 2376444 w 4326661"/>
                  <a:gd name="connsiteY8" fmla="*/ 1772034 h 2759586"/>
                  <a:gd name="connsiteX9" fmla="*/ 3848628 w 4326661"/>
                  <a:gd name="connsiteY9" fmla="*/ 1799466 h 2759586"/>
                  <a:gd name="connsiteX10" fmla="*/ 4324116 w 4326661"/>
                  <a:gd name="connsiteY10" fmla="*/ 619890 h 2759586"/>
                  <a:gd name="connsiteX11" fmla="*/ 3985788 w 4326661"/>
                  <a:gd name="connsiteY11" fmla="*/ 89538 h 2759586"/>
                  <a:gd name="connsiteX12" fmla="*/ 2952516 w 4326661"/>
                  <a:gd name="connsiteY12" fmla="*/ 43818 h 2759586"/>
                  <a:gd name="connsiteX13" fmla="*/ 2330724 w 4326661"/>
                  <a:gd name="connsiteY13" fmla="*/ 537594 h 2759586"/>
                  <a:gd name="connsiteX14" fmla="*/ 1937532 w 4326661"/>
                  <a:gd name="connsiteY14" fmla="*/ 866778 h 2759586"/>
                  <a:gd name="connsiteX0" fmla="*/ 1902013 w 4291142"/>
                  <a:gd name="connsiteY0" fmla="*/ 866778 h 2759586"/>
                  <a:gd name="connsiteX1" fmla="*/ 685861 w 4291142"/>
                  <a:gd name="connsiteY1" fmla="*/ 921642 h 2759586"/>
                  <a:gd name="connsiteX2" fmla="*/ 18349 w 4291142"/>
                  <a:gd name="connsiteY2" fmla="*/ 1195962 h 2759586"/>
                  <a:gd name="connsiteX3" fmla="*/ 61 w 4291142"/>
                  <a:gd name="connsiteY3" fmla="*/ 2448690 h 2759586"/>
                  <a:gd name="connsiteX4" fmla="*/ 329245 w 4291142"/>
                  <a:gd name="connsiteY4" fmla="*/ 2759586 h 2759586"/>
                  <a:gd name="connsiteX5" fmla="*/ 1289365 w 4291142"/>
                  <a:gd name="connsiteY5" fmla="*/ 2750442 h 2759586"/>
                  <a:gd name="connsiteX6" fmla="*/ 1636837 w 4291142"/>
                  <a:gd name="connsiteY6" fmla="*/ 2585850 h 2759586"/>
                  <a:gd name="connsiteX7" fmla="*/ 1792285 w 4291142"/>
                  <a:gd name="connsiteY7" fmla="*/ 2156082 h 2759586"/>
                  <a:gd name="connsiteX8" fmla="*/ 2340925 w 4291142"/>
                  <a:gd name="connsiteY8" fmla="*/ 1772034 h 2759586"/>
                  <a:gd name="connsiteX9" fmla="*/ 3813109 w 4291142"/>
                  <a:gd name="connsiteY9" fmla="*/ 1799466 h 2759586"/>
                  <a:gd name="connsiteX10" fmla="*/ 4288597 w 4291142"/>
                  <a:gd name="connsiteY10" fmla="*/ 619890 h 2759586"/>
                  <a:gd name="connsiteX11" fmla="*/ 3950269 w 4291142"/>
                  <a:gd name="connsiteY11" fmla="*/ 89538 h 2759586"/>
                  <a:gd name="connsiteX12" fmla="*/ 2916997 w 4291142"/>
                  <a:gd name="connsiteY12" fmla="*/ 43818 h 2759586"/>
                  <a:gd name="connsiteX13" fmla="*/ 2295205 w 4291142"/>
                  <a:gd name="connsiteY13" fmla="*/ 537594 h 2759586"/>
                  <a:gd name="connsiteX14" fmla="*/ 1902013 w 4291142"/>
                  <a:gd name="connsiteY14" fmla="*/ 866778 h 2759586"/>
                  <a:gd name="connsiteX0" fmla="*/ 1902013 w 4291142"/>
                  <a:gd name="connsiteY0" fmla="*/ 866778 h 2759586"/>
                  <a:gd name="connsiteX1" fmla="*/ 685861 w 4291142"/>
                  <a:gd name="connsiteY1" fmla="*/ 921642 h 2759586"/>
                  <a:gd name="connsiteX2" fmla="*/ 18349 w 4291142"/>
                  <a:gd name="connsiteY2" fmla="*/ 1195962 h 2759586"/>
                  <a:gd name="connsiteX3" fmla="*/ 61 w 4291142"/>
                  <a:gd name="connsiteY3" fmla="*/ 2448690 h 2759586"/>
                  <a:gd name="connsiteX4" fmla="*/ 329245 w 4291142"/>
                  <a:gd name="connsiteY4" fmla="*/ 2759586 h 2759586"/>
                  <a:gd name="connsiteX5" fmla="*/ 1289365 w 4291142"/>
                  <a:gd name="connsiteY5" fmla="*/ 2750442 h 2759586"/>
                  <a:gd name="connsiteX6" fmla="*/ 1636837 w 4291142"/>
                  <a:gd name="connsiteY6" fmla="*/ 2585850 h 2759586"/>
                  <a:gd name="connsiteX7" fmla="*/ 1792285 w 4291142"/>
                  <a:gd name="connsiteY7" fmla="*/ 2156082 h 2759586"/>
                  <a:gd name="connsiteX8" fmla="*/ 2340925 w 4291142"/>
                  <a:gd name="connsiteY8" fmla="*/ 1772034 h 2759586"/>
                  <a:gd name="connsiteX9" fmla="*/ 3813109 w 4291142"/>
                  <a:gd name="connsiteY9" fmla="*/ 1799466 h 2759586"/>
                  <a:gd name="connsiteX10" fmla="*/ 4288597 w 4291142"/>
                  <a:gd name="connsiteY10" fmla="*/ 619890 h 2759586"/>
                  <a:gd name="connsiteX11" fmla="*/ 3950269 w 4291142"/>
                  <a:gd name="connsiteY11" fmla="*/ 89538 h 2759586"/>
                  <a:gd name="connsiteX12" fmla="*/ 2916997 w 4291142"/>
                  <a:gd name="connsiteY12" fmla="*/ 43818 h 2759586"/>
                  <a:gd name="connsiteX13" fmla="*/ 2295205 w 4291142"/>
                  <a:gd name="connsiteY13" fmla="*/ 537594 h 2759586"/>
                  <a:gd name="connsiteX14" fmla="*/ 1902013 w 4291142"/>
                  <a:gd name="connsiteY14" fmla="*/ 866778 h 2759586"/>
                  <a:gd name="connsiteX0" fmla="*/ 1923789 w 4312918"/>
                  <a:gd name="connsiteY0" fmla="*/ 866778 h 2759586"/>
                  <a:gd name="connsiteX1" fmla="*/ 707637 w 4312918"/>
                  <a:gd name="connsiteY1" fmla="*/ 921642 h 2759586"/>
                  <a:gd name="connsiteX2" fmla="*/ 30981 w 4312918"/>
                  <a:gd name="connsiteY2" fmla="*/ 1195962 h 2759586"/>
                  <a:gd name="connsiteX3" fmla="*/ 21837 w 4312918"/>
                  <a:gd name="connsiteY3" fmla="*/ 2448690 h 2759586"/>
                  <a:gd name="connsiteX4" fmla="*/ 351021 w 4312918"/>
                  <a:gd name="connsiteY4" fmla="*/ 2759586 h 2759586"/>
                  <a:gd name="connsiteX5" fmla="*/ 1311141 w 4312918"/>
                  <a:gd name="connsiteY5" fmla="*/ 2750442 h 2759586"/>
                  <a:gd name="connsiteX6" fmla="*/ 1658613 w 4312918"/>
                  <a:gd name="connsiteY6" fmla="*/ 2585850 h 2759586"/>
                  <a:gd name="connsiteX7" fmla="*/ 1814061 w 4312918"/>
                  <a:gd name="connsiteY7" fmla="*/ 2156082 h 2759586"/>
                  <a:gd name="connsiteX8" fmla="*/ 2362701 w 4312918"/>
                  <a:gd name="connsiteY8" fmla="*/ 1772034 h 2759586"/>
                  <a:gd name="connsiteX9" fmla="*/ 3834885 w 4312918"/>
                  <a:gd name="connsiteY9" fmla="*/ 1799466 h 2759586"/>
                  <a:gd name="connsiteX10" fmla="*/ 4310373 w 4312918"/>
                  <a:gd name="connsiteY10" fmla="*/ 619890 h 2759586"/>
                  <a:gd name="connsiteX11" fmla="*/ 3972045 w 4312918"/>
                  <a:gd name="connsiteY11" fmla="*/ 89538 h 2759586"/>
                  <a:gd name="connsiteX12" fmla="*/ 2938773 w 4312918"/>
                  <a:gd name="connsiteY12" fmla="*/ 43818 h 2759586"/>
                  <a:gd name="connsiteX13" fmla="*/ 2316981 w 4312918"/>
                  <a:gd name="connsiteY13" fmla="*/ 537594 h 2759586"/>
                  <a:gd name="connsiteX14" fmla="*/ 1923789 w 4312918"/>
                  <a:gd name="connsiteY14" fmla="*/ 866778 h 2759586"/>
                  <a:gd name="connsiteX0" fmla="*/ 1901964 w 4291093"/>
                  <a:gd name="connsiteY0" fmla="*/ 866778 h 2759586"/>
                  <a:gd name="connsiteX1" fmla="*/ 685812 w 4291093"/>
                  <a:gd name="connsiteY1" fmla="*/ 921642 h 2759586"/>
                  <a:gd name="connsiteX2" fmla="*/ 9156 w 4291093"/>
                  <a:gd name="connsiteY2" fmla="*/ 1195962 h 2759586"/>
                  <a:gd name="connsiteX3" fmla="*/ 12 w 4291093"/>
                  <a:gd name="connsiteY3" fmla="*/ 2448690 h 2759586"/>
                  <a:gd name="connsiteX4" fmla="*/ 329196 w 4291093"/>
                  <a:gd name="connsiteY4" fmla="*/ 2759586 h 2759586"/>
                  <a:gd name="connsiteX5" fmla="*/ 1289316 w 4291093"/>
                  <a:gd name="connsiteY5" fmla="*/ 2750442 h 2759586"/>
                  <a:gd name="connsiteX6" fmla="*/ 1636788 w 4291093"/>
                  <a:gd name="connsiteY6" fmla="*/ 2585850 h 2759586"/>
                  <a:gd name="connsiteX7" fmla="*/ 1792236 w 4291093"/>
                  <a:gd name="connsiteY7" fmla="*/ 2156082 h 2759586"/>
                  <a:gd name="connsiteX8" fmla="*/ 2340876 w 4291093"/>
                  <a:gd name="connsiteY8" fmla="*/ 1772034 h 2759586"/>
                  <a:gd name="connsiteX9" fmla="*/ 3813060 w 4291093"/>
                  <a:gd name="connsiteY9" fmla="*/ 1799466 h 2759586"/>
                  <a:gd name="connsiteX10" fmla="*/ 4288548 w 4291093"/>
                  <a:gd name="connsiteY10" fmla="*/ 619890 h 2759586"/>
                  <a:gd name="connsiteX11" fmla="*/ 3950220 w 4291093"/>
                  <a:gd name="connsiteY11" fmla="*/ 89538 h 2759586"/>
                  <a:gd name="connsiteX12" fmla="*/ 2916948 w 4291093"/>
                  <a:gd name="connsiteY12" fmla="*/ 43818 h 2759586"/>
                  <a:gd name="connsiteX13" fmla="*/ 2295156 w 4291093"/>
                  <a:gd name="connsiteY13" fmla="*/ 537594 h 2759586"/>
                  <a:gd name="connsiteX14" fmla="*/ 1901964 w 4291093"/>
                  <a:gd name="connsiteY14" fmla="*/ 866778 h 2759586"/>
                  <a:gd name="connsiteX0" fmla="*/ 1901964 w 4291093"/>
                  <a:gd name="connsiteY0" fmla="*/ 866778 h 2759586"/>
                  <a:gd name="connsiteX1" fmla="*/ 685812 w 4291093"/>
                  <a:gd name="connsiteY1" fmla="*/ 921642 h 2759586"/>
                  <a:gd name="connsiteX2" fmla="*/ 9156 w 4291093"/>
                  <a:gd name="connsiteY2" fmla="*/ 1195962 h 2759586"/>
                  <a:gd name="connsiteX3" fmla="*/ 12 w 4291093"/>
                  <a:gd name="connsiteY3" fmla="*/ 2448690 h 2759586"/>
                  <a:gd name="connsiteX4" fmla="*/ 329196 w 4291093"/>
                  <a:gd name="connsiteY4" fmla="*/ 2759586 h 2759586"/>
                  <a:gd name="connsiteX5" fmla="*/ 1289316 w 4291093"/>
                  <a:gd name="connsiteY5" fmla="*/ 2750442 h 2759586"/>
                  <a:gd name="connsiteX6" fmla="*/ 1636788 w 4291093"/>
                  <a:gd name="connsiteY6" fmla="*/ 2585850 h 2759586"/>
                  <a:gd name="connsiteX7" fmla="*/ 1792236 w 4291093"/>
                  <a:gd name="connsiteY7" fmla="*/ 2156082 h 2759586"/>
                  <a:gd name="connsiteX8" fmla="*/ 2340876 w 4291093"/>
                  <a:gd name="connsiteY8" fmla="*/ 1772034 h 2759586"/>
                  <a:gd name="connsiteX9" fmla="*/ 3813060 w 4291093"/>
                  <a:gd name="connsiteY9" fmla="*/ 1799466 h 2759586"/>
                  <a:gd name="connsiteX10" fmla="*/ 4288548 w 4291093"/>
                  <a:gd name="connsiteY10" fmla="*/ 619890 h 2759586"/>
                  <a:gd name="connsiteX11" fmla="*/ 3950220 w 4291093"/>
                  <a:gd name="connsiteY11" fmla="*/ 89538 h 2759586"/>
                  <a:gd name="connsiteX12" fmla="*/ 2916948 w 4291093"/>
                  <a:gd name="connsiteY12" fmla="*/ 43818 h 2759586"/>
                  <a:gd name="connsiteX13" fmla="*/ 2295156 w 4291093"/>
                  <a:gd name="connsiteY13" fmla="*/ 537594 h 2759586"/>
                  <a:gd name="connsiteX14" fmla="*/ 1901964 w 4291093"/>
                  <a:gd name="connsiteY14" fmla="*/ 866778 h 2759586"/>
                  <a:gd name="connsiteX0" fmla="*/ 1901964 w 4291093"/>
                  <a:gd name="connsiteY0" fmla="*/ 866778 h 2759586"/>
                  <a:gd name="connsiteX1" fmla="*/ 685812 w 4291093"/>
                  <a:gd name="connsiteY1" fmla="*/ 921642 h 2759586"/>
                  <a:gd name="connsiteX2" fmla="*/ 9156 w 4291093"/>
                  <a:gd name="connsiteY2" fmla="*/ 1195962 h 2759586"/>
                  <a:gd name="connsiteX3" fmla="*/ 12 w 4291093"/>
                  <a:gd name="connsiteY3" fmla="*/ 2448690 h 2759586"/>
                  <a:gd name="connsiteX4" fmla="*/ 329196 w 4291093"/>
                  <a:gd name="connsiteY4" fmla="*/ 2759586 h 2759586"/>
                  <a:gd name="connsiteX5" fmla="*/ 1289316 w 4291093"/>
                  <a:gd name="connsiteY5" fmla="*/ 2750442 h 2759586"/>
                  <a:gd name="connsiteX6" fmla="*/ 1636788 w 4291093"/>
                  <a:gd name="connsiteY6" fmla="*/ 2585850 h 2759586"/>
                  <a:gd name="connsiteX7" fmla="*/ 1792236 w 4291093"/>
                  <a:gd name="connsiteY7" fmla="*/ 2156082 h 2759586"/>
                  <a:gd name="connsiteX8" fmla="*/ 2340876 w 4291093"/>
                  <a:gd name="connsiteY8" fmla="*/ 1772034 h 2759586"/>
                  <a:gd name="connsiteX9" fmla="*/ 3813060 w 4291093"/>
                  <a:gd name="connsiteY9" fmla="*/ 1799466 h 2759586"/>
                  <a:gd name="connsiteX10" fmla="*/ 4288548 w 4291093"/>
                  <a:gd name="connsiteY10" fmla="*/ 619890 h 2759586"/>
                  <a:gd name="connsiteX11" fmla="*/ 3950220 w 4291093"/>
                  <a:gd name="connsiteY11" fmla="*/ 89538 h 2759586"/>
                  <a:gd name="connsiteX12" fmla="*/ 2916948 w 4291093"/>
                  <a:gd name="connsiteY12" fmla="*/ 43818 h 2759586"/>
                  <a:gd name="connsiteX13" fmla="*/ 2295156 w 4291093"/>
                  <a:gd name="connsiteY13" fmla="*/ 537594 h 2759586"/>
                  <a:gd name="connsiteX14" fmla="*/ 1901964 w 4291093"/>
                  <a:gd name="connsiteY14" fmla="*/ 866778 h 2759586"/>
                  <a:gd name="connsiteX0" fmla="*/ 1901964 w 4291093"/>
                  <a:gd name="connsiteY0" fmla="*/ 892877 h 2785685"/>
                  <a:gd name="connsiteX1" fmla="*/ 685812 w 4291093"/>
                  <a:gd name="connsiteY1" fmla="*/ 947741 h 2785685"/>
                  <a:gd name="connsiteX2" fmla="*/ 9156 w 4291093"/>
                  <a:gd name="connsiteY2" fmla="*/ 1222061 h 2785685"/>
                  <a:gd name="connsiteX3" fmla="*/ 12 w 4291093"/>
                  <a:gd name="connsiteY3" fmla="*/ 2474789 h 2785685"/>
                  <a:gd name="connsiteX4" fmla="*/ 329196 w 4291093"/>
                  <a:gd name="connsiteY4" fmla="*/ 2785685 h 2785685"/>
                  <a:gd name="connsiteX5" fmla="*/ 1289316 w 4291093"/>
                  <a:gd name="connsiteY5" fmla="*/ 2776541 h 2785685"/>
                  <a:gd name="connsiteX6" fmla="*/ 1636788 w 4291093"/>
                  <a:gd name="connsiteY6" fmla="*/ 2611949 h 2785685"/>
                  <a:gd name="connsiteX7" fmla="*/ 1792236 w 4291093"/>
                  <a:gd name="connsiteY7" fmla="*/ 2182181 h 2785685"/>
                  <a:gd name="connsiteX8" fmla="*/ 2340876 w 4291093"/>
                  <a:gd name="connsiteY8" fmla="*/ 1798133 h 2785685"/>
                  <a:gd name="connsiteX9" fmla="*/ 3813060 w 4291093"/>
                  <a:gd name="connsiteY9" fmla="*/ 1825565 h 2785685"/>
                  <a:gd name="connsiteX10" fmla="*/ 4288548 w 4291093"/>
                  <a:gd name="connsiteY10" fmla="*/ 645989 h 2785685"/>
                  <a:gd name="connsiteX11" fmla="*/ 3950220 w 4291093"/>
                  <a:gd name="connsiteY11" fmla="*/ 115637 h 2785685"/>
                  <a:gd name="connsiteX12" fmla="*/ 2587764 w 4291093"/>
                  <a:gd name="connsiteY12" fmla="*/ 33341 h 2785685"/>
                  <a:gd name="connsiteX13" fmla="*/ 2295156 w 4291093"/>
                  <a:gd name="connsiteY13" fmla="*/ 563693 h 2785685"/>
                  <a:gd name="connsiteX14" fmla="*/ 1901964 w 4291093"/>
                  <a:gd name="connsiteY14" fmla="*/ 892877 h 2785685"/>
                  <a:gd name="connsiteX0" fmla="*/ 1901964 w 4291093"/>
                  <a:gd name="connsiteY0" fmla="*/ 859628 h 2752436"/>
                  <a:gd name="connsiteX1" fmla="*/ 685812 w 4291093"/>
                  <a:gd name="connsiteY1" fmla="*/ 914492 h 2752436"/>
                  <a:gd name="connsiteX2" fmla="*/ 9156 w 4291093"/>
                  <a:gd name="connsiteY2" fmla="*/ 1188812 h 2752436"/>
                  <a:gd name="connsiteX3" fmla="*/ 12 w 4291093"/>
                  <a:gd name="connsiteY3" fmla="*/ 2441540 h 2752436"/>
                  <a:gd name="connsiteX4" fmla="*/ 329196 w 4291093"/>
                  <a:gd name="connsiteY4" fmla="*/ 2752436 h 2752436"/>
                  <a:gd name="connsiteX5" fmla="*/ 1289316 w 4291093"/>
                  <a:gd name="connsiteY5" fmla="*/ 2743292 h 2752436"/>
                  <a:gd name="connsiteX6" fmla="*/ 1636788 w 4291093"/>
                  <a:gd name="connsiteY6" fmla="*/ 2578700 h 2752436"/>
                  <a:gd name="connsiteX7" fmla="*/ 1792236 w 4291093"/>
                  <a:gd name="connsiteY7" fmla="*/ 2148932 h 2752436"/>
                  <a:gd name="connsiteX8" fmla="*/ 2340876 w 4291093"/>
                  <a:gd name="connsiteY8" fmla="*/ 1764884 h 2752436"/>
                  <a:gd name="connsiteX9" fmla="*/ 3813060 w 4291093"/>
                  <a:gd name="connsiteY9" fmla="*/ 1792316 h 2752436"/>
                  <a:gd name="connsiteX10" fmla="*/ 4288548 w 4291093"/>
                  <a:gd name="connsiteY10" fmla="*/ 612740 h 2752436"/>
                  <a:gd name="connsiteX11" fmla="*/ 3950220 w 4291093"/>
                  <a:gd name="connsiteY11" fmla="*/ 82388 h 2752436"/>
                  <a:gd name="connsiteX12" fmla="*/ 2587764 w 4291093"/>
                  <a:gd name="connsiteY12" fmla="*/ 92 h 2752436"/>
                  <a:gd name="connsiteX13" fmla="*/ 2295156 w 4291093"/>
                  <a:gd name="connsiteY13" fmla="*/ 530444 h 2752436"/>
                  <a:gd name="connsiteX14" fmla="*/ 1901964 w 4291093"/>
                  <a:gd name="connsiteY14" fmla="*/ 859628 h 2752436"/>
                  <a:gd name="connsiteX0" fmla="*/ 1901964 w 4306484"/>
                  <a:gd name="connsiteY0" fmla="*/ 945754 h 2838562"/>
                  <a:gd name="connsiteX1" fmla="*/ 685812 w 4306484"/>
                  <a:gd name="connsiteY1" fmla="*/ 1000618 h 2838562"/>
                  <a:gd name="connsiteX2" fmla="*/ 9156 w 4306484"/>
                  <a:gd name="connsiteY2" fmla="*/ 1274938 h 2838562"/>
                  <a:gd name="connsiteX3" fmla="*/ 12 w 4306484"/>
                  <a:gd name="connsiteY3" fmla="*/ 2527666 h 2838562"/>
                  <a:gd name="connsiteX4" fmla="*/ 329196 w 4306484"/>
                  <a:gd name="connsiteY4" fmla="*/ 2838562 h 2838562"/>
                  <a:gd name="connsiteX5" fmla="*/ 1289316 w 4306484"/>
                  <a:gd name="connsiteY5" fmla="*/ 2829418 h 2838562"/>
                  <a:gd name="connsiteX6" fmla="*/ 1636788 w 4306484"/>
                  <a:gd name="connsiteY6" fmla="*/ 2664826 h 2838562"/>
                  <a:gd name="connsiteX7" fmla="*/ 1792236 w 4306484"/>
                  <a:gd name="connsiteY7" fmla="*/ 2235058 h 2838562"/>
                  <a:gd name="connsiteX8" fmla="*/ 2340876 w 4306484"/>
                  <a:gd name="connsiteY8" fmla="*/ 1851010 h 2838562"/>
                  <a:gd name="connsiteX9" fmla="*/ 3813060 w 4306484"/>
                  <a:gd name="connsiteY9" fmla="*/ 1878442 h 2838562"/>
                  <a:gd name="connsiteX10" fmla="*/ 4288548 w 4306484"/>
                  <a:gd name="connsiteY10" fmla="*/ 698866 h 2838562"/>
                  <a:gd name="connsiteX11" fmla="*/ 4078236 w 4306484"/>
                  <a:gd name="connsiteY11" fmla="*/ 58786 h 2838562"/>
                  <a:gd name="connsiteX12" fmla="*/ 2587764 w 4306484"/>
                  <a:gd name="connsiteY12" fmla="*/ 86218 h 2838562"/>
                  <a:gd name="connsiteX13" fmla="*/ 2295156 w 4306484"/>
                  <a:gd name="connsiteY13" fmla="*/ 616570 h 2838562"/>
                  <a:gd name="connsiteX14" fmla="*/ 1901964 w 4306484"/>
                  <a:gd name="connsiteY14" fmla="*/ 945754 h 2838562"/>
                  <a:gd name="connsiteX0" fmla="*/ 1901964 w 4295397"/>
                  <a:gd name="connsiteY0" fmla="*/ 1070057 h 2962865"/>
                  <a:gd name="connsiteX1" fmla="*/ 685812 w 4295397"/>
                  <a:gd name="connsiteY1" fmla="*/ 1124921 h 2962865"/>
                  <a:gd name="connsiteX2" fmla="*/ 9156 w 4295397"/>
                  <a:gd name="connsiteY2" fmla="*/ 1399241 h 2962865"/>
                  <a:gd name="connsiteX3" fmla="*/ 12 w 4295397"/>
                  <a:gd name="connsiteY3" fmla="*/ 2651969 h 2962865"/>
                  <a:gd name="connsiteX4" fmla="*/ 329196 w 4295397"/>
                  <a:gd name="connsiteY4" fmla="*/ 2962865 h 2962865"/>
                  <a:gd name="connsiteX5" fmla="*/ 1289316 w 4295397"/>
                  <a:gd name="connsiteY5" fmla="*/ 2953721 h 2962865"/>
                  <a:gd name="connsiteX6" fmla="*/ 1636788 w 4295397"/>
                  <a:gd name="connsiteY6" fmla="*/ 2789129 h 2962865"/>
                  <a:gd name="connsiteX7" fmla="*/ 1792236 w 4295397"/>
                  <a:gd name="connsiteY7" fmla="*/ 2359361 h 2962865"/>
                  <a:gd name="connsiteX8" fmla="*/ 2340876 w 4295397"/>
                  <a:gd name="connsiteY8" fmla="*/ 1975313 h 2962865"/>
                  <a:gd name="connsiteX9" fmla="*/ 3813060 w 4295397"/>
                  <a:gd name="connsiteY9" fmla="*/ 2002745 h 2962865"/>
                  <a:gd name="connsiteX10" fmla="*/ 4288548 w 4295397"/>
                  <a:gd name="connsiteY10" fmla="*/ 823169 h 2962865"/>
                  <a:gd name="connsiteX11" fmla="*/ 4078236 w 4295397"/>
                  <a:gd name="connsiteY11" fmla="*/ 183089 h 2962865"/>
                  <a:gd name="connsiteX12" fmla="*/ 3739905 w 4295397"/>
                  <a:gd name="connsiteY12" fmla="*/ 210 h 2962865"/>
                  <a:gd name="connsiteX13" fmla="*/ 2587764 w 4295397"/>
                  <a:gd name="connsiteY13" fmla="*/ 210521 h 2962865"/>
                  <a:gd name="connsiteX14" fmla="*/ 2295156 w 4295397"/>
                  <a:gd name="connsiteY14" fmla="*/ 740873 h 2962865"/>
                  <a:gd name="connsiteX15" fmla="*/ 1901964 w 4295397"/>
                  <a:gd name="connsiteY15" fmla="*/ 1070057 h 2962865"/>
                  <a:gd name="connsiteX0" fmla="*/ 1901964 w 4316664"/>
                  <a:gd name="connsiteY0" fmla="*/ 948330 h 2841138"/>
                  <a:gd name="connsiteX1" fmla="*/ 685812 w 4316664"/>
                  <a:gd name="connsiteY1" fmla="*/ 1003194 h 2841138"/>
                  <a:gd name="connsiteX2" fmla="*/ 9156 w 4316664"/>
                  <a:gd name="connsiteY2" fmla="*/ 1277514 h 2841138"/>
                  <a:gd name="connsiteX3" fmla="*/ 12 w 4316664"/>
                  <a:gd name="connsiteY3" fmla="*/ 2530242 h 2841138"/>
                  <a:gd name="connsiteX4" fmla="*/ 329196 w 4316664"/>
                  <a:gd name="connsiteY4" fmla="*/ 2841138 h 2841138"/>
                  <a:gd name="connsiteX5" fmla="*/ 1289316 w 4316664"/>
                  <a:gd name="connsiteY5" fmla="*/ 2831994 h 2841138"/>
                  <a:gd name="connsiteX6" fmla="*/ 1636788 w 4316664"/>
                  <a:gd name="connsiteY6" fmla="*/ 2667402 h 2841138"/>
                  <a:gd name="connsiteX7" fmla="*/ 1792236 w 4316664"/>
                  <a:gd name="connsiteY7" fmla="*/ 2237634 h 2841138"/>
                  <a:gd name="connsiteX8" fmla="*/ 2340876 w 4316664"/>
                  <a:gd name="connsiteY8" fmla="*/ 1853586 h 2841138"/>
                  <a:gd name="connsiteX9" fmla="*/ 3813060 w 4316664"/>
                  <a:gd name="connsiteY9" fmla="*/ 1881018 h 2841138"/>
                  <a:gd name="connsiteX10" fmla="*/ 4288548 w 4316664"/>
                  <a:gd name="connsiteY10" fmla="*/ 701442 h 2841138"/>
                  <a:gd name="connsiteX11" fmla="*/ 4078236 w 4316664"/>
                  <a:gd name="connsiteY11" fmla="*/ 61362 h 2841138"/>
                  <a:gd name="connsiteX12" fmla="*/ 2587764 w 4316664"/>
                  <a:gd name="connsiteY12" fmla="*/ 88794 h 2841138"/>
                  <a:gd name="connsiteX13" fmla="*/ 2295156 w 4316664"/>
                  <a:gd name="connsiteY13" fmla="*/ 619146 h 2841138"/>
                  <a:gd name="connsiteX14" fmla="*/ 1901964 w 4316664"/>
                  <a:gd name="connsiteY14" fmla="*/ 948330 h 2841138"/>
                  <a:gd name="connsiteX0" fmla="*/ 1901964 w 4296348"/>
                  <a:gd name="connsiteY0" fmla="*/ 948330 h 2841138"/>
                  <a:gd name="connsiteX1" fmla="*/ 685812 w 4296348"/>
                  <a:gd name="connsiteY1" fmla="*/ 1003194 h 2841138"/>
                  <a:gd name="connsiteX2" fmla="*/ 9156 w 4296348"/>
                  <a:gd name="connsiteY2" fmla="*/ 1277514 h 2841138"/>
                  <a:gd name="connsiteX3" fmla="*/ 12 w 4296348"/>
                  <a:gd name="connsiteY3" fmla="*/ 2530242 h 2841138"/>
                  <a:gd name="connsiteX4" fmla="*/ 329196 w 4296348"/>
                  <a:gd name="connsiteY4" fmla="*/ 2841138 h 2841138"/>
                  <a:gd name="connsiteX5" fmla="*/ 1289316 w 4296348"/>
                  <a:gd name="connsiteY5" fmla="*/ 2831994 h 2841138"/>
                  <a:gd name="connsiteX6" fmla="*/ 1636788 w 4296348"/>
                  <a:gd name="connsiteY6" fmla="*/ 2667402 h 2841138"/>
                  <a:gd name="connsiteX7" fmla="*/ 1792236 w 4296348"/>
                  <a:gd name="connsiteY7" fmla="*/ 2237634 h 2841138"/>
                  <a:gd name="connsiteX8" fmla="*/ 2340876 w 4296348"/>
                  <a:gd name="connsiteY8" fmla="*/ 1853586 h 2841138"/>
                  <a:gd name="connsiteX9" fmla="*/ 3813060 w 4296348"/>
                  <a:gd name="connsiteY9" fmla="*/ 1881018 h 2841138"/>
                  <a:gd name="connsiteX10" fmla="*/ 4288548 w 4296348"/>
                  <a:gd name="connsiteY10" fmla="*/ 701442 h 2841138"/>
                  <a:gd name="connsiteX11" fmla="*/ 4078236 w 4296348"/>
                  <a:gd name="connsiteY11" fmla="*/ 61362 h 2841138"/>
                  <a:gd name="connsiteX12" fmla="*/ 2587764 w 4296348"/>
                  <a:gd name="connsiteY12" fmla="*/ 88794 h 2841138"/>
                  <a:gd name="connsiteX13" fmla="*/ 2295156 w 4296348"/>
                  <a:gd name="connsiteY13" fmla="*/ 619146 h 2841138"/>
                  <a:gd name="connsiteX14" fmla="*/ 1901964 w 4296348"/>
                  <a:gd name="connsiteY14" fmla="*/ 948330 h 2841138"/>
                  <a:gd name="connsiteX0" fmla="*/ 1901964 w 4297949"/>
                  <a:gd name="connsiteY0" fmla="*/ 948330 h 2841138"/>
                  <a:gd name="connsiteX1" fmla="*/ 685812 w 4297949"/>
                  <a:gd name="connsiteY1" fmla="*/ 1003194 h 2841138"/>
                  <a:gd name="connsiteX2" fmla="*/ 9156 w 4297949"/>
                  <a:gd name="connsiteY2" fmla="*/ 1277514 h 2841138"/>
                  <a:gd name="connsiteX3" fmla="*/ 12 w 4297949"/>
                  <a:gd name="connsiteY3" fmla="*/ 2530242 h 2841138"/>
                  <a:gd name="connsiteX4" fmla="*/ 329196 w 4297949"/>
                  <a:gd name="connsiteY4" fmla="*/ 2841138 h 2841138"/>
                  <a:gd name="connsiteX5" fmla="*/ 1289316 w 4297949"/>
                  <a:gd name="connsiteY5" fmla="*/ 2831994 h 2841138"/>
                  <a:gd name="connsiteX6" fmla="*/ 1636788 w 4297949"/>
                  <a:gd name="connsiteY6" fmla="*/ 2667402 h 2841138"/>
                  <a:gd name="connsiteX7" fmla="*/ 1792236 w 4297949"/>
                  <a:gd name="connsiteY7" fmla="*/ 2237634 h 2841138"/>
                  <a:gd name="connsiteX8" fmla="*/ 2340876 w 4297949"/>
                  <a:gd name="connsiteY8" fmla="*/ 1853586 h 2841138"/>
                  <a:gd name="connsiteX9" fmla="*/ 3813060 w 4297949"/>
                  <a:gd name="connsiteY9" fmla="*/ 1881018 h 2841138"/>
                  <a:gd name="connsiteX10" fmla="*/ 4215393 w 4297949"/>
                  <a:gd name="connsiteY10" fmla="*/ 1588411 h 2841138"/>
                  <a:gd name="connsiteX11" fmla="*/ 4288548 w 4297949"/>
                  <a:gd name="connsiteY11" fmla="*/ 701442 h 2841138"/>
                  <a:gd name="connsiteX12" fmla="*/ 4078236 w 4297949"/>
                  <a:gd name="connsiteY12" fmla="*/ 61362 h 2841138"/>
                  <a:gd name="connsiteX13" fmla="*/ 2587764 w 4297949"/>
                  <a:gd name="connsiteY13" fmla="*/ 88794 h 2841138"/>
                  <a:gd name="connsiteX14" fmla="*/ 2295156 w 4297949"/>
                  <a:gd name="connsiteY14" fmla="*/ 619146 h 2841138"/>
                  <a:gd name="connsiteX15" fmla="*/ 1901964 w 4297949"/>
                  <a:gd name="connsiteY15" fmla="*/ 948330 h 2841138"/>
                  <a:gd name="connsiteX0" fmla="*/ 1901964 w 4297949"/>
                  <a:gd name="connsiteY0" fmla="*/ 948330 h 2841138"/>
                  <a:gd name="connsiteX1" fmla="*/ 685812 w 4297949"/>
                  <a:gd name="connsiteY1" fmla="*/ 1003194 h 2841138"/>
                  <a:gd name="connsiteX2" fmla="*/ 9156 w 4297949"/>
                  <a:gd name="connsiteY2" fmla="*/ 1277514 h 2841138"/>
                  <a:gd name="connsiteX3" fmla="*/ 12 w 4297949"/>
                  <a:gd name="connsiteY3" fmla="*/ 2530242 h 2841138"/>
                  <a:gd name="connsiteX4" fmla="*/ 329196 w 4297949"/>
                  <a:gd name="connsiteY4" fmla="*/ 2841138 h 2841138"/>
                  <a:gd name="connsiteX5" fmla="*/ 1289316 w 4297949"/>
                  <a:gd name="connsiteY5" fmla="*/ 2831994 h 2841138"/>
                  <a:gd name="connsiteX6" fmla="*/ 1636788 w 4297949"/>
                  <a:gd name="connsiteY6" fmla="*/ 2667402 h 2841138"/>
                  <a:gd name="connsiteX7" fmla="*/ 1792236 w 4297949"/>
                  <a:gd name="connsiteY7" fmla="*/ 2237634 h 2841138"/>
                  <a:gd name="connsiteX8" fmla="*/ 2340876 w 4297949"/>
                  <a:gd name="connsiteY8" fmla="*/ 1853586 h 2841138"/>
                  <a:gd name="connsiteX9" fmla="*/ 3813060 w 4297949"/>
                  <a:gd name="connsiteY9" fmla="*/ 1881018 h 2841138"/>
                  <a:gd name="connsiteX10" fmla="*/ 4215393 w 4297949"/>
                  <a:gd name="connsiteY10" fmla="*/ 1588411 h 2841138"/>
                  <a:gd name="connsiteX11" fmla="*/ 4288548 w 4297949"/>
                  <a:gd name="connsiteY11" fmla="*/ 701442 h 2841138"/>
                  <a:gd name="connsiteX12" fmla="*/ 4078236 w 4297949"/>
                  <a:gd name="connsiteY12" fmla="*/ 61362 h 2841138"/>
                  <a:gd name="connsiteX13" fmla="*/ 2587764 w 4297949"/>
                  <a:gd name="connsiteY13" fmla="*/ 88794 h 2841138"/>
                  <a:gd name="connsiteX14" fmla="*/ 2295156 w 4297949"/>
                  <a:gd name="connsiteY14" fmla="*/ 619146 h 2841138"/>
                  <a:gd name="connsiteX15" fmla="*/ 1901964 w 4297949"/>
                  <a:gd name="connsiteY15" fmla="*/ 948330 h 2841138"/>
                  <a:gd name="connsiteX0" fmla="*/ 1901964 w 4297949"/>
                  <a:gd name="connsiteY0" fmla="*/ 948330 h 2841138"/>
                  <a:gd name="connsiteX1" fmla="*/ 685812 w 4297949"/>
                  <a:gd name="connsiteY1" fmla="*/ 1003194 h 2841138"/>
                  <a:gd name="connsiteX2" fmla="*/ 9156 w 4297949"/>
                  <a:gd name="connsiteY2" fmla="*/ 1277514 h 2841138"/>
                  <a:gd name="connsiteX3" fmla="*/ 12 w 4297949"/>
                  <a:gd name="connsiteY3" fmla="*/ 2530242 h 2841138"/>
                  <a:gd name="connsiteX4" fmla="*/ 329196 w 4297949"/>
                  <a:gd name="connsiteY4" fmla="*/ 2841138 h 2841138"/>
                  <a:gd name="connsiteX5" fmla="*/ 1289316 w 4297949"/>
                  <a:gd name="connsiteY5" fmla="*/ 2831994 h 2841138"/>
                  <a:gd name="connsiteX6" fmla="*/ 1636788 w 4297949"/>
                  <a:gd name="connsiteY6" fmla="*/ 2667402 h 2841138"/>
                  <a:gd name="connsiteX7" fmla="*/ 1792236 w 4297949"/>
                  <a:gd name="connsiteY7" fmla="*/ 2237634 h 2841138"/>
                  <a:gd name="connsiteX8" fmla="*/ 2340876 w 4297949"/>
                  <a:gd name="connsiteY8" fmla="*/ 1853586 h 2841138"/>
                  <a:gd name="connsiteX9" fmla="*/ 3813060 w 4297949"/>
                  <a:gd name="connsiteY9" fmla="*/ 1881018 h 2841138"/>
                  <a:gd name="connsiteX10" fmla="*/ 4215393 w 4297949"/>
                  <a:gd name="connsiteY10" fmla="*/ 1588411 h 2841138"/>
                  <a:gd name="connsiteX11" fmla="*/ 4288548 w 4297949"/>
                  <a:gd name="connsiteY11" fmla="*/ 701442 h 2841138"/>
                  <a:gd name="connsiteX12" fmla="*/ 4078236 w 4297949"/>
                  <a:gd name="connsiteY12" fmla="*/ 61362 h 2841138"/>
                  <a:gd name="connsiteX13" fmla="*/ 2587764 w 4297949"/>
                  <a:gd name="connsiteY13" fmla="*/ 88794 h 2841138"/>
                  <a:gd name="connsiteX14" fmla="*/ 2295156 w 4297949"/>
                  <a:gd name="connsiteY14" fmla="*/ 619146 h 2841138"/>
                  <a:gd name="connsiteX15" fmla="*/ 1901964 w 4297949"/>
                  <a:gd name="connsiteY15" fmla="*/ 948330 h 2841138"/>
                  <a:gd name="connsiteX0" fmla="*/ 1901964 w 4297949"/>
                  <a:gd name="connsiteY0" fmla="*/ 948330 h 2841138"/>
                  <a:gd name="connsiteX1" fmla="*/ 685812 w 4297949"/>
                  <a:gd name="connsiteY1" fmla="*/ 1003194 h 2841138"/>
                  <a:gd name="connsiteX2" fmla="*/ 9156 w 4297949"/>
                  <a:gd name="connsiteY2" fmla="*/ 1277514 h 2841138"/>
                  <a:gd name="connsiteX3" fmla="*/ 12 w 4297949"/>
                  <a:gd name="connsiteY3" fmla="*/ 2530242 h 2841138"/>
                  <a:gd name="connsiteX4" fmla="*/ 329196 w 4297949"/>
                  <a:gd name="connsiteY4" fmla="*/ 2841138 h 2841138"/>
                  <a:gd name="connsiteX5" fmla="*/ 1289316 w 4297949"/>
                  <a:gd name="connsiteY5" fmla="*/ 2831994 h 2841138"/>
                  <a:gd name="connsiteX6" fmla="*/ 1636788 w 4297949"/>
                  <a:gd name="connsiteY6" fmla="*/ 2667402 h 2841138"/>
                  <a:gd name="connsiteX7" fmla="*/ 1792236 w 4297949"/>
                  <a:gd name="connsiteY7" fmla="*/ 2237634 h 2841138"/>
                  <a:gd name="connsiteX8" fmla="*/ 2340876 w 4297949"/>
                  <a:gd name="connsiteY8" fmla="*/ 1853586 h 2841138"/>
                  <a:gd name="connsiteX9" fmla="*/ 3813060 w 4297949"/>
                  <a:gd name="connsiteY9" fmla="*/ 1881018 h 2841138"/>
                  <a:gd name="connsiteX10" fmla="*/ 4215393 w 4297949"/>
                  <a:gd name="connsiteY10" fmla="*/ 1588411 h 2841138"/>
                  <a:gd name="connsiteX11" fmla="*/ 4288548 w 4297949"/>
                  <a:gd name="connsiteY11" fmla="*/ 701442 h 2841138"/>
                  <a:gd name="connsiteX12" fmla="*/ 4078236 w 4297949"/>
                  <a:gd name="connsiteY12" fmla="*/ 61362 h 2841138"/>
                  <a:gd name="connsiteX13" fmla="*/ 2587764 w 4297949"/>
                  <a:gd name="connsiteY13" fmla="*/ 88794 h 2841138"/>
                  <a:gd name="connsiteX14" fmla="*/ 2295156 w 4297949"/>
                  <a:gd name="connsiteY14" fmla="*/ 619146 h 2841138"/>
                  <a:gd name="connsiteX15" fmla="*/ 1901964 w 4297949"/>
                  <a:gd name="connsiteY15" fmla="*/ 948330 h 2841138"/>
                  <a:gd name="connsiteX0" fmla="*/ 1901964 w 4297949"/>
                  <a:gd name="connsiteY0" fmla="*/ 948330 h 2841138"/>
                  <a:gd name="connsiteX1" fmla="*/ 685812 w 4297949"/>
                  <a:gd name="connsiteY1" fmla="*/ 1003194 h 2841138"/>
                  <a:gd name="connsiteX2" fmla="*/ 9156 w 4297949"/>
                  <a:gd name="connsiteY2" fmla="*/ 1277514 h 2841138"/>
                  <a:gd name="connsiteX3" fmla="*/ 12 w 4297949"/>
                  <a:gd name="connsiteY3" fmla="*/ 2530242 h 2841138"/>
                  <a:gd name="connsiteX4" fmla="*/ 329196 w 4297949"/>
                  <a:gd name="connsiteY4" fmla="*/ 2841138 h 2841138"/>
                  <a:gd name="connsiteX5" fmla="*/ 1289316 w 4297949"/>
                  <a:gd name="connsiteY5" fmla="*/ 2831994 h 2841138"/>
                  <a:gd name="connsiteX6" fmla="*/ 1636788 w 4297949"/>
                  <a:gd name="connsiteY6" fmla="*/ 2667402 h 2841138"/>
                  <a:gd name="connsiteX7" fmla="*/ 1792236 w 4297949"/>
                  <a:gd name="connsiteY7" fmla="*/ 2237634 h 2841138"/>
                  <a:gd name="connsiteX8" fmla="*/ 2340876 w 4297949"/>
                  <a:gd name="connsiteY8" fmla="*/ 1853586 h 2841138"/>
                  <a:gd name="connsiteX9" fmla="*/ 3813060 w 4297949"/>
                  <a:gd name="connsiteY9" fmla="*/ 1881018 h 2841138"/>
                  <a:gd name="connsiteX10" fmla="*/ 4215393 w 4297949"/>
                  <a:gd name="connsiteY10" fmla="*/ 1588411 h 2841138"/>
                  <a:gd name="connsiteX11" fmla="*/ 4288548 w 4297949"/>
                  <a:gd name="connsiteY11" fmla="*/ 701442 h 2841138"/>
                  <a:gd name="connsiteX12" fmla="*/ 4078236 w 4297949"/>
                  <a:gd name="connsiteY12" fmla="*/ 61362 h 2841138"/>
                  <a:gd name="connsiteX13" fmla="*/ 2587764 w 4297949"/>
                  <a:gd name="connsiteY13" fmla="*/ 88794 h 2841138"/>
                  <a:gd name="connsiteX14" fmla="*/ 2295156 w 4297949"/>
                  <a:gd name="connsiteY14" fmla="*/ 619146 h 2841138"/>
                  <a:gd name="connsiteX15" fmla="*/ 1901964 w 4297949"/>
                  <a:gd name="connsiteY15" fmla="*/ 948330 h 2841138"/>
                  <a:gd name="connsiteX0" fmla="*/ 1901964 w 4297949"/>
                  <a:gd name="connsiteY0" fmla="*/ 948330 h 2841138"/>
                  <a:gd name="connsiteX1" fmla="*/ 685812 w 4297949"/>
                  <a:gd name="connsiteY1" fmla="*/ 1003194 h 2841138"/>
                  <a:gd name="connsiteX2" fmla="*/ 9156 w 4297949"/>
                  <a:gd name="connsiteY2" fmla="*/ 1277514 h 2841138"/>
                  <a:gd name="connsiteX3" fmla="*/ 12 w 4297949"/>
                  <a:gd name="connsiteY3" fmla="*/ 2530242 h 2841138"/>
                  <a:gd name="connsiteX4" fmla="*/ 329196 w 4297949"/>
                  <a:gd name="connsiteY4" fmla="*/ 2841138 h 2841138"/>
                  <a:gd name="connsiteX5" fmla="*/ 1289316 w 4297949"/>
                  <a:gd name="connsiteY5" fmla="*/ 2831994 h 2841138"/>
                  <a:gd name="connsiteX6" fmla="*/ 1636788 w 4297949"/>
                  <a:gd name="connsiteY6" fmla="*/ 2667402 h 2841138"/>
                  <a:gd name="connsiteX7" fmla="*/ 1792236 w 4297949"/>
                  <a:gd name="connsiteY7" fmla="*/ 2237634 h 2841138"/>
                  <a:gd name="connsiteX8" fmla="*/ 2340876 w 4297949"/>
                  <a:gd name="connsiteY8" fmla="*/ 1853586 h 2841138"/>
                  <a:gd name="connsiteX9" fmla="*/ 3813060 w 4297949"/>
                  <a:gd name="connsiteY9" fmla="*/ 1881018 h 2841138"/>
                  <a:gd name="connsiteX10" fmla="*/ 4215393 w 4297949"/>
                  <a:gd name="connsiteY10" fmla="*/ 1588411 h 2841138"/>
                  <a:gd name="connsiteX11" fmla="*/ 4288548 w 4297949"/>
                  <a:gd name="connsiteY11" fmla="*/ 701442 h 2841138"/>
                  <a:gd name="connsiteX12" fmla="*/ 4078236 w 4297949"/>
                  <a:gd name="connsiteY12" fmla="*/ 61362 h 2841138"/>
                  <a:gd name="connsiteX13" fmla="*/ 2587764 w 4297949"/>
                  <a:gd name="connsiteY13" fmla="*/ 88794 h 2841138"/>
                  <a:gd name="connsiteX14" fmla="*/ 2295156 w 4297949"/>
                  <a:gd name="connsiteY14" fmla="*/ 619146 h 2841138"/>
                  <a:gd name="connsiteX15" fmla="*/ 1901964 w 4297949"/>
                  <a:gd name="connsiteY15" fmla="*/ 948330 h 2841138"/>
                  <a:gd name="connsiteX0" fmla="*/ 1901964 w 4297949"/>
                  <a:gd name="connsiteY0" fmla="*/ 948330 h 2841138"/>
                  <a:gd name="connsiteX1" fmla="*/ 685812 w 4297949"/>
                  <a:gd name="connsiteY1" fmla="*/ 1003194 h 2841138"/>
                  <a:gd name="connsiteX2" fmla="*/ 9156 w 4297949"/>
                  <a:gd name="connsiteY2" fmla="*/ 1277514 h 2841138"/>
                  <a:gd name="connsiteX3" fmla="*/ 12 w 4297949"/>
                  <a:gd name="connsiteY3" fmla="*/ 2530242 h 2841138"/>
                  <a:gd name="connsiteX4" fmla="*/ 329196 w 4297949"/>
                  <a:gd name="connsiteY4" fmla="*/ 2841138 h 2841138"/>
                  <a:gd name="connsiteX5" fmla="*/ 1289316 w 4297949"/>
                  <a:gd name="connsiteY5" fmla="*/ 2831994 h 2841138"/>
                  <a:gd name="connsiteX6" fmla="*/ 1636788 w 4297949"/>
                  <a:gd name="connsiteY6" fmla="*/ 2667402 h 2841138"/>
                  <a:gd name="connsiteX7" fmla="*/ 1792236 w 4297949"/>
                  <a:gd name="connsiteY7" fmla="*/ 2237634 h 2841138"/>
                  <a:gd name="connsiteX8" fmla="*/ 2340876 w 4297949"/>
                  <a:gd name="connsiteY8" fmla="*/ 1853586 h 2841138"/>
                  <a:gd name="connsiteX9" fmla="*/ 3813060 w 4297949"/>
                  <a:gd name="connsiteY9" fmla="*/ 1881018 h 2841138"/>
                  <a:gd name="connsiteX10" fmla="*/ 4215393 w 4297949"/>
                  <a:gd name="connsiteY10" fmla="*/ 1588411 h 2841138"/>
                  <a:gd name="connsiteX11" fmla="*/ 4288548 w 4297949"/>
                  <a:gd name="connsiteY11" fmla="*/ 701442 h 2841138"/>
                  <a:gd name="connsiteX12" fmla="*/ 4078236 w 4297949"/>
                  <a:gd name="connsiteY12" fmla="*/ 61362 h 2841138"/>
                  <a:gd name="connsiteX13" fmla="*/ 2587764 w 4297949"/>
                  <a:gd name="connsiteY13" fmla="*/ 88794 h 2841138"/>
                  <a:gd name="connsiteX14" fmla="*/ 2295156 w 4297949"/>
                  <a:gd name="connsiteY14" fmla="*/ 619146 h 2841138"/>
                  <a:gd name="connsiteX15" fmla="*/ 1901964 w 4297949"/>
                  <a:gd name="connsiteY15" fmla="*/ 948330 h 2841138"/>
                  <a:gd name="connsiteX0" fmla="*/ 1901964 w 4297949"/>
                  <a:gd name="connsiteY0" fmla="*/ 1021482 h 2841138"/>
                  <a:gd name="connsiteX1" fmla="*/ 685812 w 4297949"/>
                  <a:gd name="connsiteY1" fmla="*/ 1003194 h 2841138"/>
                  <a:gd name="connsiteX2" fmla="*/ 9156 w 4297949"/>
                  <a:gd name="connsiteY2" fmla="*/ 1277514 h 2841138"/>
                  <a:gd name="connsiteX3" fmla="*/ 12 w 4297949"/>
                  <a:gd name="connsiteY3" fmla="*/ 2530242 h 2841138"/>
                  <a:gd name="connsiteX4" fmla="*/ 329196 w 4297949"/>
                  <a:gd name="connsiteY4" fmla="*/ 2841138 h 2841138"/>
                  <a:gd name="connsiteX5" fmla="*/ 1289316 w 4297949"/>
                  <a:gd name="connsiteY5" fmla="*/ 2831994 h 2841138"/>
                  <a:gd name="connsiteX6" fmla="*/ 1636788 w 4297949"/>
                  <a:gd name="connsiteY6" fmla="*/ 2667402 h 2841138"/>
                  <a:gd name="connsiteX7" fmla="*/ 1792236 w 4297949"/>
                  <a:gd name="connsiteY7" fmla="*/ 2237634 h 2841138"/>
                  <a:gd name="connsiteX8" fmla="*/ 2340876 w 4297949"/>
                  <a:gd name="connsiteY8" fmla="*/ 1853586 h 2841138"/>
                  <a:gd name="connsiteX9" fmla="*/ 3813060 w 4297949"/>
                  <a:gd name="connsiteY9" fmla="*/ 1881018 h 2841138"/>
                  <a:gd name="connsiteX10" fmla="*/ 4215393 w 4297949"/>
                  <a:gd name="connsiteY10" fmla="*/ 1588411 h 2841138"/>
                  <a:gd name="connsiteX11" fmla="*/ 4288548 w 4297949"/>
                  <a:gd name="connsiteY11" fmla="*/ 701442 h 2841138"/>
                  <a:gd name="connsiteX12" fmla="*/ 4078236 w 4297949"/>
                  <a:gd name="connsiteY12" fmla="*/ 61362 h 2841138"/>
                  <a:gd name="connsiteX13" fmla="*/ 2587764 w 4297949"/>
                  <a:gd name="connsiteY13" fmla="*/ 88794 h 2841138"/>
                  <a:gd name="connsiteX14" fmla="*/ 2295156 w 4297949"/>
                  <a:gd name="connsiteY14" fmla="*/ 619146 h 2841138"/>
                  <a:gd name="connsiteX15" fmla="*/ 1901964 w 4297949"/>
                  <a:gd name="connsiteY15" fmla="*/ 1021482 h 2841138"/>
                  <a:gd name="connsiteX0" fmla="*/ 1901964 w 4297949"/>
                  <a:gd name="connsiteY0" fmla="*/ 1021482 h 2841138"/>
                  <a:gd name="connsiteX1" fmla="*/ 685812 w 4297949"/>
                  <a:gd name="connsiteY1" fmla="*/ 1003194 h 2841138"/>
                  <a:gd name="connsiteX2" fmla="*/ 9156 w 4297949"/>
                  <a:gd name="connsiteY2" fmla="*/ 1277514 h 2841138"/>
                  <a:gd name="connsiteX3" fmla="*/ 12 w 4297949"/>
                  <a:gd name="connsiteY3" fmla="*/ 2530242 h 2841138"/>
                  <a:gd name="connsiteX4" fmla="*/ 329196 w 4297949"/>
                  <a:gd name="connsiteY4" fmla="*/ 2841138 h 2841138"/>
                  <a:gd name="connsiteX5" fmla="*/ 1289316 w 4297949"/>
                  <a:gd name="connsiteY5" fmla="*/ 2831994 h 2841138"/>
                  <a:gd name="connsiteX6" fmla="*/ 1636788 w 4297949"/>
                  <a:gd name="connsiteY6" fmla="*/ 2667402 h 2841138"/>
                  <a:gd name="connsiteX7" fmla="*/ 1792236 w 4297949"/>
                  <a:gd name="connsiteY7" fmla="*/ 2237634 h 2841138"/>
                  <a:gd name="connsiteX8" fmla="*/ 2340876 w 4297949"/>
                  <a:gd name="connsiteY8" fmla="*/ 1853586 h 2841138"/>
                  <a:gd name="connsiteX9" fmla="*/ 3813060 w 4297949"/>
                  <a:gd name="connsiteY9" fmla="*/ 1881018 h 2841138"/>
                  <a:gd name="connsiteX10" fmla="*/ 4215393 w 4297949"/>
                  <a:gd name="connsiteY10" fmla="*/ 1588411 h 2841138"/>
                  <a:gd name="connsiteX11" fmla="*/ 4288548 w 4297949"/>
                  <a:gd name="connsiteY11" fmla="*/ 701442 h 2841138"/>
                  <a:gd name="connsiteX12" fmla="*/ 4078236 w 4297949"/>
                  <a:gd name="connsiteY12" fmla="*/ 61362 h 2841138"/>
                  <a:gd name="connsiteX13" fmla="*/ 2587764 w 4297949"/>
                  <a:gd name="connsiteY13" fmla="*/ 88794 h 2841138"/>
                  <a:gd name="connsiteX14" fmla="*/ 2295156 w 4297949"/>
                  <a:gd name="connsiteY14" fmla="*/ 619146 h 2841138"/>
                  <a:gd name="connsiteX15" fmla="*/ 1901964 w 4297949"/>
                  <a:gd name="connsiteY15" fmla="*/ 1021482 h 2841138"/>
                  <a:gd name="connsiteX0" fmla="*/ 1920252 w 4297949"/>
                  <a:gd name="connsiteY0" fmla="*/ 994050 h 2841138"/>
                  <a:gd name="connsiteX1" fmla="*/ 685812 w 4297949"/>
                  <a:gd name="connsiteY1" fmla="*/ 1003194 h 2841138"/>
                  <a:gd name="connsiteX2" fmla="*/ 9156 w 4297949"/>
                  <a:gd name="connsiteY2" fmla="*/ 1277514 h 2841138"/>
                  <a:gd name="connsiteX3" fmla="*/ 12 w 4297949"/>
                  <a:gd name="connsiteY3" fmla="*/ 2530242 h 2841138"/>
                  <a:gd name="connsiteX4" fmla="*/ 329196 w 4297949"/>
                  <a:gd name="connsiteY4" fmla="*/ 2841138 h 2841138"/>
                  <a:gd name="connsiteX5" fmla="*/ 1289316 w 4297949"/>
                  <a:gd name="connsiteY5" fmla="*/ 2831994 h 2841138"/>
                  <a:gd name="connsiteX6" fmla="*/ 1636788 w 4297949"/>
                  <a:gd name="connsiteY6" fmla="*/ 2667402 h 2841138"/>
                  <a:gd name="connsiteX7" fmla="*/ 1792236 w 4297949"/>
                  <a:gd name="connsiteY7" fmla="*/ 2237634 h 2841138"/>
                  <a:gd name="connsiteX8" fmla="*/ 2340876 w 4297949"/>
                  <a:gd name="connsiteY8" fmla="*/ 1853586 h 2841138"/>
                  <a:gd name="connsiteX9" fmla="*/ 3813060 w 4297949"/>
                  <a:gd name="connsiteY9" fmla="*/ 1881018 h 2841138"/>
                  <a:gd name="connsiteX10" fmla="*/ 4215393 w 4297949"/>
                  <a:gd name="connsiteY10" fmla="*/ 1588411 h 2841138"/>
                  <a:gd name="connsiteX11" fmla="*/ 4288548 w 4297949"/>
                  <a:gd name="connsiteY11" fmla="*/ 701442 h 2841138"/>
                  <a:gd name="connsiteX12" fmla="*/ 4078236 w 4297949"/>
                  <a:gd name="connsiteY12" fmla="*/ 61362 h 2841138"/>
                  <a:gd name="connsiteX13" fmla="*/ 2587764 w 4297949"/>
                  <a:gd name="connsiteY13" fmla="*/ 88794 h 2841138"/>
                  <a:gd name="connsiteX14" fmla="*/ 2295156 w 4297949"/>
                  <a:gd name="connsiteY14" fmla="*/ 619146 h 2841138"/>
                  <a:gd name="connsiteX15" fmla="*/ 1920252 w 4297949"/>
                  <a:gd name="connsiteY15" fmla="*/ 994050 h 2841138"/>
                  <a:gd name="connsiteX0" fmla="*/ 1920252 w 4297949"/>
                  <a:gd name="connsiteY0" fmla="*/ 994050 h 2841138"/>
                  <a:gd name="connsiteX1" fmla="*/ 685812 w 4297949"/>
                  <a:gd name="connsiteY1" fmla="*/ 1003194 h 2841138"/>
                  <a:gd name="connsiteX2" fmla="*/ 9156 w 4297949"/>
                  <a:gd name="connsiteY2" fmla="*/ 1277514 h 2841138"/>
                  <a:gd name="connsiteX3" fmla="*/ 12 w 4297949"/>
                  <a:gd name="connsiteY3" fmla="*/ 2530242 h 2841138"/>
                  <a:gd name="connsiteX4" fmla="*/ 329196 w 4297949"/>
                  <a:gd name="connsiteY4" fmla="*/ 2841138 h 2841138"/>
                  <a:gd name="connsiteX5" fmla="*/ 1289316 w 4297949"/>
                  <a:gd name="connsiteY5" fmla="*/ 2831994 h 2841138"/>
                  <a:gd name="connsiteX6" fmla="*/ 1636788 w 4297949"/>
                  <a:gd name="connsiteY6" fmla="*/ 2667402 h 2841138"/>
                  <a:gd name="connsiteX7" fmla="*/ 1792236 w 4297949"/>
                  <a:gd name="connsiteY7" fmla="*/ 2237634 h 2841138"/>
                  <a:gd name="connsiteX8" fmla="*/ 2340876 w 4297949"/>
                  <a:gd name="connsiteY8" fmla="*/ 1853586 h 2841138"/>
                  <a:gd name="connsiteX9" fmla="*/ 3813060 w 4297949"/>
                  <a:gd name="connsiteY9" fmla="*/ 1881018 h 2841138"/>
                  <a:gd name="connsiteX10" fmla="*/ 4215393 w 4297949"/>
                  <a:gd name="connsiteY10" fmla="*/ 1588411 h 2841138"/>
                  <a:gd name="connsiteX11" fmla="*/ 4288548 w 4297949"/>
                  <a:gd name="connsiteY11" fmla="*/ 701442 h 2841138"/>
                  <a:gd name="connsiteX12" fmla="*/ 4078236 w 4297949"/>
                  <a:gd name="connsiteY12" fmla="*/ 61362 h 2841138"/>
                  <a:gd name="connsiteX13" fmla="*/ 2587764 w 4297949"/>
                  <a:gd name="connsiteY13" fmla="*/ 88794 h 2841138"/>
                  <a:gd name="connsiteX14" fmla="*/ 2295156 w 4297949"/>
                  <a:gd name="connsiteY14" fmla="*/ 619146 h 2841138"/>
                  <a:gd name="connsiteX15" fmla="*/ 1920252 w 4297949"/>
                  <a:gd name="connsiteY15" fmla="*/ 994050 h 2841138"/>
                  <a:gd name="connsiteX0" fmla="*/ 1920252 w 4297949"/>
                  <a:gd name="connsiteY0" fmla="*/ 994050 h 2841138"/>
                  <a:gd name="connsiteX1" fmla="*/ 685812 w 4297949"/>
                  <a:gd name="connsiteY1" fmla="*/ 1003194 h 2841138"/>
                  <a:gd name="connsiteX2" fmla="*/ 9156 w 4297949"/>
                  <a:gd name="connsiteY2" fmla="*/ 1277514 h 2841138"/>
                  <a:gd name="connsiteX3" fmla="*/ 12 w 4297949"/>
                  <a:gd name="connsiteY3" fmla="*/ 2530242 h 2841138"/>
                  <a:gd name="connsiteX4" fmla="*/ 329196 w 4297949"/>
                  <a:gd name="connsiteY4" fmla="*/ 2841138 h 2841138"/>
                  <a:gd name="connsiteX5" fmla="*/ 1289316 w 4297949"/>
                  <a:gd name="connsiteY5" fmla="*/ 2831994 h 2841138"/>
                  <a:gd name="connsiteX6" fmla="*/ 1636788 w 4297949"/>
                  <a:gd name="connsiteY6" fmla="*/ 2667402 h 2841138"/>
                  <a:gd name="connsiteX7" fmla="*/ 1792236 w 4297949"/>
                  <a:gd name="connsiteY7" fmla="*/ 2237634 h 2841138"/>
                  <a:gd name="connsiteX8" fmla="*/ 2340876 w 4297949"/>
                  <a:gd name="connsiteY8" fmla="*/ 1853586 h 2841138"/>
                  <a:gd name="connsiteX9" fmla="*/ 3813060 w 4297949"/>
                  <a:gd name="connsiteY9" fmla="*/ 1881018 h 2841138"/>
                  <a:gd name="connsiteX10" fmla="*/ 4215393 w 4297949"/>
                  <a:gd name="connsiteY10" fmla="*/ 1588411 h 2841138"/>
                  <a:gd name="connsiteX11" fmla="*/ 4288548 w 4297949"/>
                  <a:gd name="connsiteY11" fmla="*/ 701442 h 2841138"/>
                  <a:gd name="connsiteX12" fmla="*/ 4078236 w 4297949"/>
                  <a:gd name="connsiteY12" fmla="*/ 61362 h 2841138"/>
                  <a:gd name="connsiteX13" fmla="*/ 2587764 w 4297949"/>
                  <a:gd name="connsiteY13" fmla="*/ 88794 h 2841138"/>
                  <a:gd name="connsiteX14" fmla="*/ 2295156 w 4297949"/>
                  <a:gd name="connsiteY14" fmla="*/ 619146 h 2841138"/>
                  <a:gd name="connsiteX15" fmla="*/ 1920252 w 4297949"/>
                  <a:gd name="connsiteY15" fmla="*/ 994050 h 2841138"/>
                  <a:gd name="connsiteX0" fmla="*/ 1920252 w 4297949"/>
                  <a:gd name="connsiteY0" fmla="*/ 994050 h 2841138"/>
                  <a:gd name="connsiteX1" fmla="*/ 685812 w 4297949"/>
                  <a:gd name="connsiteY1" fmla="*/ 1003194 h 2841138"/>
                  <a:gd name="connsiteX2" fmla="*/ 9156 w 4297949"/>
                  <a:gd name="connsiteY2" fmla="*/ 1277514 h 2841138"/>
                  <a:gd name="connsiteX3" fmla="*/ 12 w 4297949"/>
                  <a:gd name="connsiteY3" fmla="*/ 2530242 h 2841138"/>
                  <a:gd name="connsiteX4" fmla="*/ 329196 w 4297949"/>
                  <a:gd name="connsiteY4" fmla="*/ 2841138 h 2841138"/>
                  <a:gd name="connsiteX5" fmla="*/ 1289316 w 4297949"/>
                  <a:gd name="connsiteY5" fmla="*/ 2831994 h 2841138"/>
                  <a:gd name="connsiteX6" fmla="*/ 1636788 w 4297949"/>
                  <a:gd name="connsiteY6" fmla="*/ 2667402 h 2841138"/>
                  <a:gd name="connsiteX7" fmla="*/ 1792236 w 4297949"/>
                  <a:gd name="connsiteY7" fmla="*/ 2237634 h 2841138"/>
                  <a:gd name="connsiteX8" fmla="*/ 2340876 w 4297949"/>
                  <a:gd name="connsiteY8" fmla="*/ 1853586 h 2841138"/>
                  <a:gd name="connsiteX9" fmla="*/ 3813060 w 4297949"/>
                  <a:gd name="connsiteY9" fmla="*/ 1881018 h 2841138"/>
                  <a:gd name="connsiteX10" fmla="*/ 4215393 w 4297949"/>
                  <a:gd name="connsiteY10" fmla="*/ 1588411 h 2841138"/>
                  <a:gd name="connsiteX11" fmla="*/ 4288548 w 4297949"/>
                  <a:gd name="connsiteY11" fmla="*/ 701442 h 2841138"/>
                  <a:gd name="connsiteX12" fmla="*/ 4078236 w 4297949"/>
                  <a:gd name="connsiteY12" fmla="*/ 61362 h 2841138"/>
                  <a:gd name="connsiteX13" fmla="*/ 2587764 w 4297949"/>
                  <a:gd name="connsiteY13" fmla="*/ 88794 h 2841138"/>
                  <a:gd name="connsiteX14" fmla="*/ 2295156 w 4297949"/>
                  <a:gd name="connsiteY14" fmla="*/ 619146 h 2841138"/>
                  <a:gd name="connsiteX15" fmla="*/ 1920252 w 4297949"/>
                  <a:gd name="connsiteY15" fmla="*/ 994050 h 2841138"/>
                  <a:gd name="connsiteX0" fmla="*/ 1920252 w 4297949"/>
                  <a:gd name="connsiteY0" fmla="*/ 1000911 h 2847999"/>
                  <a:gd name="connsiteX1" fmla="*/ 685812 w 4297949"/>
                  <a:gd name="connsiteY1" fmla="*/ 1010055 h 2847999"/>
                  <a:gd name="connsiteX2" fmla="*/ 9156 w 4297949"/>
                  <a:gd name="connsiteY2" fmla="*/ 1284375 h 2847999"/>
                  <a:gd name="connsiteX3" fmla="*/ 12 w 4297949"/>
                  <a:gd name="connsiteY3" fmla="*/ 2537103 h 2847999"/>
                  <a:gd name="connsiteX4" fmla="*/ 329196 w 4297949"/>
                  <a:gd name="connsiteY4" fmla="*/ 2847999 h 2847999"/>
                  <a:gd name="connsiteX5" fmla="*/ 1289316 w 4297949"/>
                  <a:gd name="connsiteY5" fmla="*/ 2838855 h 2847999"/>
                  <a:gd name="connsiteX6" fmla="*/ 1636788 w 4297949"/>
                  <a:gd name="connsiteY6" fmla="*/ 2674263 h 2847999"/>
                  <a:gd name="connsiteX7" fmla="*/ 1792236 w 4297949"/>
                  <a:gd name="connsiteY7" fmla="*/ 2244495 h 2847999"/>
                  <a:gd name="connsiteX8" fmla="*/ 2340876 w 4297949"/>
                  <a:gd name="connsiteY8" fmla="*/ 1860447 h 2847999"/>
                  <a:gd name="connsiteX9" fmla="*/ 3813060 w 4297949"/>
                  <a:gd name="connsiteY9" fmla="*/ 1887879 h 2847999"/>
                  <a:gd name="connsiteX10" fmla="*/ 4215393 w 4297949"/>
                  <a:gd name="connsiteY10" fmla="*/ 1595272 h 2847999"/>
                  <a:gd name="connsiteX11" fmla="*/ 4288548 w 4297949"/>
                  <a:gd name="connsiteY11" fmla="*/ 708303 h 2847999"/>
                  <a:gd name="connsiteX12" fmla="*/ 4078236 w 4297949"/>
                  <a:gd name="connsiteY12" fmla="*/ 68223 h 2847999"/>
                  <a:gd name="connsiteX13" fmla="*/ 2587764 w 4297949"/>
                  <a:gd name="connsiteY13" fmla="*/ 95655 h 2847999"/>
                  <a:gd name="connsiteX14" fmla="*/ 2139708 w 4297949"/>
                  <a:gd name="connsiteY14" fmla="*/ 754023 h 2847999"/>
                  <a:gd name="connsiteX15" fmla="*/ 1920252 w 4297949"/>
                  <a:gd name="connsiteY15" fmla="*/ 1000911 h 2847999"/>
                  <a:gd name="connsiteX0" fmla="*/ 1920252 w 4297949"/>
                  <a:gd name="connsiteY0" fmla="*/ 1000911 h 2847999"/>
                  <a:gd name="connsiteX1" fmla="*/ 685812 w 4297949"/>
                  <a:gd name="connsiteY1" fmla="*/ 1010055 h 2847999"/>
                  <a:gd name="connsiteX2" fmla="*/ 9156 w 4297949"/>
                  <a:gd name="connsiteY2" fmla="*/ 1284375 h 2847999"/>
                  <a:gd name="connsiteX3" fmla="*/ 12 w 4297949"/>
                  <a:gd name="connsiteY3" fmla="*/ 2537103 h 2847999"/>
                  <a:gd name="connsiteX4" fmla="*/ 329196 w 4297949"/>
                  <a:gd name="connsiteY4" fmla="*/ 2847999 h 2847999"/>
                  <a:gd name="connsiteX5" fmla="*/ 1289316 w 4297949"/>
                  <a:gd name="connsiteY5" fmla="*/ 2838855 h 2847999"/>
                  <a:gd name="connsiteX6" fmla="*/ 1636788 w 4297949"/>
                  <a:gd name="connsiteY6" fmla="*/ 2674263 h 2847999"/>
                  <a:gd name="connsiteX7" fmla="*/ 1792236 w 4297949"/>
                  <a:gd name="connsiteY7" fmla="*/ 2244495 h 2847999"/>
                  <a:gd name="connsiteX8" fmla="*/ 2340876 w 4297949"/>
                  <a:gd name="connsiteY8" fmla="*/ 1860447 h 2847999"/>
                  <a:gd name="connsiteX9" fmla="*/ 3813060 w 4297949"/>
                  <a:gd name="connsiteY9" fmla="*/ 1887879 h 2847999"/>
                  <a:gd name="connsiteX10" fmla="*/ 4215393 w 4297949"/>
                  <a:gd name="connsiteY10" fmla="*/ 1595272 h 2847999"/>
                  <a:gd name="connsiteX11" fmla="*/ 4288548 w 4297949"/>
                  <a:gd name="connsiteY11" fmla="*/ 708303 h 2847999"/>
                  <a:gd name="connsiteX12" fmla="*/ 4078236 w 4297949"/>
                  <a:gd name="connsiteY12" fmla="*/ 68223 h 2847999"/>
                  <a:gd name="connsiteX13" fmla="*/ 2587764 w 4297949"/>
                  <a:gd name="connsiteY13" fmla="*/ 95655 h 2847999"/>
                  <a:gd name="connsiteX14" fmla="*/ 2139708 w 4297949"/>
                  <a:gd name="connsiteY14" fmla="*/ 754023 h 2847999"/>
                  <a:gd name="connsiteX15" fmla="*/ 1920252 w 4297949"/>
                  <a:gd name="connsiteY15" fmla="*/ 1000911 h 2847999"/>
                  <a:gd name="connsiteX0" fmla="*/ 1920252 w 4297949"/>
                  <a:gd name="connsiteY0" fmla="*/ 981908 h 2828996"/>
                  <a:gd name="connsiteX1" fmla="*/ 685812 w 4297949"/>
                  <a:gd name="connsiteY1" fmla="*/ 991052 h 2828996"/>
                  <a:gd name="connsiteX2" fmla="*/ 9156 w 4297949"/>
                  <a:gd name="connsiteY2" fmla="*/ 1265372 h 2828996"/>
                  <a:gd name="connsiteX3" fmla="*/ 12 w 4297949"/>
                  <a:gd name="connsiteY3" fmla="*/ 2518100 h 2828996"/>
                  <a:gd name="connsiteX4" fmla="*/ 329196 w 4297949"/>
                  <a:gd name="connsiteY4" fmla="*/ 2828996 h 2828996"/>
                  <a:gd name="connsiteX5" fmla="*/ 1289316 w 4297949"/>
                  <a:gd name="connsiteY5" fmla="*/ 2819852 h 2828996"/>
                  <a:gd name="connsiteX6" fmla="*/ 1636788 w 4297949"/>
                  <a:gd name="connsiteY6" fmla="*/ 2655260 h 2828996"/>
                  <a:gd name="connsiteX7" fmla="*/ 1792236 w 4297949"/>
                  <a:gd name="connsiteY7" fmla="*/ 2225492 h 2828996"/>
                  <a:gd name="connsiteX8" fmla="*/ 2340876 w 4297949"/>
                  <a:gd name="connsiteY8" fmla="*/ 1841444 h 2828996"/>
                  <a:gd name="connsiteX9" fmla="*/ 3813060 w 4297949"/>
                  <a:gd name="connsiteY9" fmla="*/ 1868876 h 2828996"/>
                  <a:gd name="connsiteX10" fmla="*/ 4215393 w 4297949"/>
                  <a:gd name="connsiteY10" fmla="*/ 1576269 h 2828996"/>
                  <a:gd name="connsiteX11" fmla="*/ 4288548 w 4297949"/>
                  <a:gd name="connsiteY11" fmla="*/ 689300 h 2828996"/>
                  <a:gd name="connsiteX12" fmla="*/ 4078236 w 4297949"/>
                  <a:gd name="connsiteY12" fmla="*/ 49220 h 2828996"/>
                  <a:gd name="connsiteX13" fmla="*/ 2587764 w 4297949"/>
                  <a:gd name="connsiteY13" fmla="*/ 76652 h 2828996"/>
                  <a:gd name="connsiteX14" fmla="*/ 2130561 w 4297949"/>
                  <a:gd name="connsiteY14" fmla="*/ 341830 h 2828996"/>
                  <a:gd name="connsiteX15" fmla="*/ 2139708 w 4297949"/>
                  <a:gd name="connsiteY15" fmla="*/ 735020 h 2828996"/>
                  <a:gd name="connsiteX16" fmla="*/ 1920252 w 4297949"/>
                  <a:gd name="connsiteY16" fmla="*/ 981908 h 2828996"/>
                  <a:gd name="connsiteX0" fmla="*/ 1920252 w 4297949"/>
                  <a:gd name="connsiteY0" fmla="*/ 981908 h 2828996"/>
                  <a:gd name="connsiteX1" fmla="*/ 685812 w 4297949"/>
                  <a:gd name="connsiteY1" fmla="*/ 991052 h 2828996"/>
                  <a:gd name="connsiteX2" fmla="*/ 9156 w 4297949"/>
                  <a:gd name="connsiteY2" fmla="*/ 1265372 h 2828996"/>
                  <a:gd name="connsiteX3" fmla="*/ 12 w 4297949"/>
                  <a:gd name="connsiteY3" fmla="*/ 2518100 h 2828996"/>
                  <a:gd name="connsiteX4" fmla="*/ 329196 w 4297949"/>
                  <a:gd name="connsiteY4" fmla="*/ 2828996 h 2828996"/>
                  <a:gd name="connsiteX5" fmla="*/ 1289316 w 4297949"/>
                  <a:gd name="connsiteY5" fmla="*/ 2819852 h 2828996"/>
                  <a:gd name="connsiteX6" fmla="*/ 1636788 w 4297949"/>
                  <a:gd name="connsiteY6" fmla="*/ 2655260 h 2828996"/>
                  <a:gd name="connsiteX7" fmla="*/ 1792236 w 4297949"/>
                  <a:gd name="connsiteY7" fmla="*/ 2225492 h 2828996"/>
                  <a:gd name="connsiteX8" fmla="*/ 2340876 w 4297949"/>
                  <a:gd name="connsiteY8" fmla="*/ 1841444 h 2828996"/>
                  <a:gd name="connsiteX9" fmla="*/ 3813060 w 4297949"/>
                  <a:gd name="connsiteY9" fmla="*/ 1868876 h 2828996"/>
                  <a:gd name="connsiteX10" fmla="*/ 4215393 w 4297949"/>
                  <a:gd name="connsiteY10" fmla="*/ 1576269 h 2828996"/>
                  <a:gd name="connsiteX11" fmla="*/ 4288548 w 4297949"/>
                  <a:gd name="connsiteY11" fmla="*/ 689300 h 2828996"/>
                  <a:gd name="connsiteX12" fmla="*/ 4078236 w 4297949"/>
                  <a:gd name="connsiteY12" fmla="*/ 49220 h 2828996"/>
                  <a:gd name="connsiteX13" fmla="*/ 2587764 w 4297949"/>
                  <a:gd name="connsiteY13" fmla="*/ 76652 h 2828996"/>
                  <a:gd name="connsiteX14" fmla="*/ 2130561 w 4297949"/>
                  <a:gd name="connsiteY14" fmla="*/ 341830 h 2828996"/>
                  <a:gd name="connsiteX15" fmla="*/ 2139708 w 4297949"/>
                  <a:gd name="connsiteY15" fmla="*/ 735020 h 2828996"/>
                  <a:gd name="connsiteX16" fmla="*/ 1920252 w 4297949"/>
                  <a:gd name="connsiteY16" fmla="*/ 981908 h 2828996"/>
                  <a:gd name="connsiteX0" fmla="*/ 1920252 w 4297949"/>
                  <a:gd name="connsiteY0" fmla="*/ 981908 h 2828996"/>
                  <a:gd name="connsiteX1" fmla="*/ 685812 w 4297949"/>
                  <a:gd name="connsiteY1" fmla="*/ 991052 h 2828996"/>
                  <a:gd name="connsiteX2" fmla="*/ 9156 w 4297949"/>
                  <a:gd name="connsiteY2" fmla="*/ 1265372 h 2828996"/>
                  <a:gd name="connsiteX3" fmla="*/ 12 w 4297949"/>
                  <a:gd name="connsiteY3" fmla="*/ 2518100 h 2828996"/>
                  <a:gd name="connsiteX4" fmla="*/ 329196 w 4297949"/>
                  <a:gd name="connsiteY4" fmla="*/ 2828996 h 2828996"/>
                  <a:gd name="connsiteX5" fmla="*/ 1289316 w 4297949"/>
                  <a:gd name="connsiteY5" fmla="*/ 2819852 h 2828996"/>
                  <a:gd name="connsiteX6" fmla="*/ 1636788 w 4297949"/>
                  <a:gd name="connsiteY6" fmla="*/ 2655260 h 2828996"/>
                  <a:gd name="connsiteX7" fmla="*/ 1792236 w 4297949"/>
                  <a:gd name="connsiteY7" fmla="*/ 2225492 h 2828996"/>
                  <a:gd name="connsiteX8" fmla="*/ 2340876 w 4297949"/>
                  <a:gd name="connsiteY8" fmla="*/ 1841444 h 2828996"/>
                  <a:gd name="connsiteX9" fmla="*/ 3813060 w 4297949"/>
                  <a:gd name="connsiteY9" fmla="*/ 1868876 h 2828996"/>
                  <a:gd name="connsiteX10" fmla="*/ 4215393 w 4297949"/>
                  <a:gd name="connsiteY10" fmla="*/ 1576269 h 2828996"/>
                  <a:gd name="connsiteX11" fmla="*/ 4288548 w 4297949"/>
                  <a:gd name="connsiteY11" fmla="*/ 689300 h 2828996"/>
                  <a:gd name="connsiteX12" fmla="*/ 4078236 w 4297949"/>
                  <a:gd name="connsiteY12" fmla="*/ 49220 h 2828996"/>
                  <a:gd name="connsiteX13" fmla="*/ 2587764 w 4297949"/>
                  <a:gd name="connsiteY13" fmla="*/ 76652 h 2828996"/>
                  <a:gd name="connsiteX14" fmla="*/ 2130561 w 4297949"/>
                  <a:gd name="connsiteY14" fmla="*/ 341830 h 2828996"/>
                  <a:gd name="connsiteX15" fmla="*/ 2139708 w 4297949"/>
                  <a:gd name="connsiteY15" fmla="*/ 735020 h 2828996"/>
                  <a:gd name="connsiteX16" fmla="*/ 1920252 w 4297949"/>
                  <a:gd name="connsiteY16" fmla="*/ 981908 h 2828996"/>
                  <a:gd name="connsiteX0" fmla="*/ 1920252 w 4297949"/>
                  <a:gd name="connsiteY0" fmla="*/ 981908 h 2828996"/>
                  <a:gd name="connsiteX1" fmla="*/ 685812 w 4297949"/>
                  <a:gd name="connsiteY1" fmla="*/ 991052 h 2828996"/>
                  <a:gd name="connsiteX2" fmla="*/ 9156 w 4297949"/>
                  <a:gd name="connsiteY2" fmla="*/ 1265372 h 2828996"/>
                  <a:gd name="connsiteX3" fmla="*/ 12 w 4297949"/>
                  <a:gd name="connsiteY3" fmla="*/ 2518100 h 2828996"/>
                  <a:gd name="connsiteX4" fmla="*/ 329196 w 4297949"/>
                  <a:gd name="connsiteY4" fmla="*/ 2828996 h 2828996"/>
                  <a:gd name="connsiteX5" fmla="*/ 1289316 w 4297949"/>
                  <a:gd name="connsiteY5" fmla="*/ 2819852 h 2828996"/>
                  <a:gd name="connsiteX6" fmla="*/ 1636788 w 4297949"/>
                  <a:gd name="connsiteY6" fmla="*/ 2655260 h 2828996"/>
                  <a:gd name="connsiteX7" fmla="*/ 1792236 w 4297949"/>
                  <a:gd name="connsiteY7" fmla="*/ 2225492 h 2828996"/>
                  <a:gd name="connsiteX8" fmla="*/ 2340876 w 4297949"/>
                  <a:gd name="connsiteY8" fmla="*/ 1841444 h 2828996"/>
                  <a:gd name="connsiteX9" fmla="*/ 3813060 w 4297949"/>
                  <a:gd name="connsiteY9" fmla="*/ 1868876 h 2828996"/>
                  <a:gd name="connsiteX10" fmla="*/ 4215393 w 4297949"/>
                  <a:gd name="connsiteY10" fmla="*/ 1576269 h 2828996"/>
                  <a:gd name="connsiteX11" fmla="*/ 4288548 w 4297949"/>
                  <a:gd name="connsiteY11" fmla="*/ 689300 h 2828996"/>
                  <a:gd name="connsiteX12" fmla="*/ 4078236 w 4297949"/>
                  <a:gd name="connsiteY12" fmla="*/ 49220 h 2828996"/>
                  <a:gd name="connsiteX13" fmla="*/ 2587764 w 4297949"/>
                  <a:gd name="connsiteY13" fmla="*/ 76652 h 2828996"/>
                  <a:gd name="connsiteX14" fmla="*/ 2130561 w 4297949"/>
                  <a:gd name="connsiteY14" fmla="*/ 341830 h 2828996"/>
                  <a:gd name="connsiteX15" fmla="*/ 2139708 w 4297949"/>
                  <a:gd name="connsiteY15" fmla="*/ 735020 h 2828996"/>
                  <a:gd name="connsiteX16" fmla="*/ 1920252 w 4297949"/>
                  <a:gd name="connsiteY16" fmla="*/ 981908 h 2828996"/>
                  <a:gd name="connsiteX0" fmla="*/ 1920252 w 4297949"/>
                  <a:gd name="connsiteY0" fmla="*/ 981908 h 2828996"/>
                  <a:gd name="connsiteX1" fmla="*/ 685812 w 4297949"/>
                  <a:gd name="connsiteY1" fmla="*/ 991052 h 2828996"/>
                  <a:gd name="connsiteX2" fmla="*/ 9156 w 4297949"/>
                  <a:gd name="connsiteY2" fmla="*/ 1265372 h 2828996"/>
                  <a:gd name="connsiteX3" fmla="*/ 12 w 4297949"/>
                  <a:gd name="connsiteY3" fmla="*/ 2518100 h 2828996"/>
                  <a:gd name="connsiteX4" fmla="*/ 329196 w 4297949"/>
                  <a:gd name="connsiteY4" fmla="*/ 2828996 h 2828996"/>
                  <a:gd name="connsiteX5" fmla="*/ 1289316 w 4297949"/>
                  <a:gd name="connsiteY5" fmla="*/ 2819852 h 2828996"/>
                  <a:gd name="connsiteX6" fmla="*/ 1636788 w 4297949"/>
                  <a:gd name="connsiteY6" fmla="*/ 2655260 h 2828996"/>
                  <a:gd name="connsiteX7" fmla="*/ 1792236 w 4297949"/>
                  <a:gd name="connsiteY7" fmla="*/ 2225492 h 2828996"/>
                  <a:gd name="connsiteX8" fmla="*/ 2340876 w 4297949"/>
                  <a:gd name="connsiteY8" fmla="*/ 1841444 h 2828996"/>
                  <a:gd name="connsiteX9" fmla="*/ 3813060 w 4297949"/>
                  <a:gd name="connsiteY9" fmla="*/ 1868876 h 2828996"/>
                  <a:gd name="connsiteX10" fmla="*/ 4215393 w 4297949"/>
                  <a:gd name="connsiteY10" fmla="*/ 1576269 h 2828996"/>
                  <a:gd name="connsiteX11" fmla="*/ 4288548 w 4297949"/>
                  <a:gd name="connsiteY11" fmla="*/ 689300 h 2828996"/>
                  <a:gd name="connsiteX12" fmla="*/ 4078236 w 4297949"/>
                  <a:gd name="connsiteY12" fmla="*/ 49220 h 2828996"/>
                  <a:gd name="connsiteX13" fmla="*/ 2587764 w 4297949"/>
                  <a:gd name="connsiteY13" fmla="*/ 76652 h 2828996"/>
                  <a:gd name="connsiteX14" fmla="*/ 2130561 w 4297949"/>
                  <a:gd name="connsiteY14" fmla="*/ 341830 h 2828996"/>
                  <a:gd name="connsiteX15" fmla="*/ 2139708 w 4297949"/>
                  <a:gd name="connsiteY15" fmla="*/ 735020 h 2828996"/>
                  <a:gd name="connsiteX16" fmla="*/ 1920252 w 4297949"/>
                  <a:gd name="connsiteY16" fmla="*/ 981908 h 2828996"/>
                  <a:gd name="connsiteX0" fmla="*/ 1920252 w 4297949"/>
                  <a:gd name="connsiteY0" fmla="*/ 981908 h 2828996"/>
                  <a:gd name="connsiteX1" fmla="*/ 685812 w 4297949"/>
                  <a:gd name="connsiteY1" fmla="*/ 991052 h 2828996"/>
                  <a:gd name="connsiteX2" fmla="*/ 9156 w 4297949"/>
                  <a:gd name="connsiteY2" fmla="*/ 1265372 h 2828996"/>
                  <a:gd name="connsiteX3" fmla="*/ 12 w 4297949"/>
                  <a:gd name="connsiteY3" fmla="*/ 2518100 h 2828996"/>
                  <a:gd name="connsiteX4" fmla="*/ 329196 w 4297949"/>
                  <a:gd name="connsiteY4" fmla="*/ 2828996 h 2828996"/>
                  <a:gd name="connsiteX5" fmla="*/ 1289316 w 4297949"/>
                  <a:gd name="connsiteY5" fmla="*/ 2819852 h 2828996"/>
                  <a:gd name="connsiteX6" fmla="*/ 1636788 w 4297949"/>
                  <a:gd name="connsiteY6" fmla="*/ 2655260 h 2828996"/>
                  <a:gd name="connsiteX7" fmla="*/ 1792236 w 4297949"/>
                  <a:gd name="connsiteY7" fmla="*/ 2225492 h 2828996"/>
                  <a:gd name="connsiteX8" fmla="*/ 2340876 w 4297949"/>
                  <a:gd name="connsiteY8" fmla="*/ 1841444 h 2828996"/>
                  <a:gd name="connsiteX9" fmla="*/ 3813060 w 4297949"/>
                  <a:gd name="connsiteY9" fmla="*/ 1868876 h 2828996"/>
                  <a:gd name="connsiteX10" fmla="*/ 4215393 w 4297949"/>
                  <a:gd name="connsiteY10" fmla="*/ 1576269 h 2828996"/>
                  <a:gd name="connsiteX11" fmla="*/ 4288548 w 4297949"/>
                  <a:gd name="connsiteY11" fmla="*/ 689300 h 2828996"/>
                  <a:gd name="connsiteX12" fmla="*/ 4078236 w 4297949"/>
                  <a:gd name="connsiteY12" fmla="*/ 49220 h 2828996"/>
                  <a:gd name="connsiteX13" fmla="*/ 2368308 w 4297949"/>
                  <a:gd name="connsiteY13" fmla="*/ 76652 h 2828996"/>
                  <a:gd name="connsiteX14" fmla="*/ 2130561 w 4297949"/>
                  <a:gd name="connsiteY14" fmla="*/ 341830 h 2828996"/>
                  <a:gd name="connsiteX15" fmla="*/ 2139708 w 4297949"/>
                  <a:gd name="connsiteY15" fmla="*/ 735020 h 2828996"/>
                  <a:gd name="connsiteX16" fmla="*/ 1920252 w 4297949"/>
                  <a:gd name="connsiteY16" fmla="*/ 981908 h 2828996"/>
                  <a:gd name="connsiteX0" fmla="*/ 1920252 w 4297949"/>
                  <a:gd name="connsiteY0" fmla="*/ 972437 h 2819525"/>
                  <a:gd name="connsiteX1" fmla="*/ 685812 w 4297949"/>
                  <a:gd name="connsiteY1" fmla="*/ 981581 h 2819525"/>
                  <a:gd name="connsiteX2" fmla="*/ 9156 w 4297949"/>
                  <a:gd name="connsiteY2" fmla="*/ 1255901 h 2819525"/>
                  <a:gd name="connsiteX3" fmla="*/ 12 w 4297949"/>
                  <a:gd name="connsiteY3" fmla="*/ 2508629 h 2819525"/>
                  <a:gd name="connsiteX4" fmla="*/ 329196 w 4297949"/>
                  <a:gd name="connsiteY4" fmla="*/ 2819525 h 2819525"/>
                  <a:gd name="connsiteX5" fmla="*/ 1289316 w 4297949"/>
                  <a:gd name="connsiteY5" fmla="*/ 2810381 h 2819525"/>
                  <a:gd name="connsiteX6" fmla="*/ 1636788 w 4297949"/>
                  <a:gd name="connsiteY6" fmla="*/ 2645789 h 2819525"/>
                  <a:gd name="connsiteX7" fmla="*/ 1792236 w 4297949"/>
                  <a:gd name="connsiteY7" fmla="*/ 2216021 h 2819525"/>
                  <a:gd name="connsiteX8" fmla="*/ 2340876 w 4297949"/>
                  <a:gd name="connsiteY8" fmla="*/ 1831973 h 2819525"/>
                  <a:gd name="connsiteX9" fmla="*/ 3813060 w 4297949"/>
                  <a:gd name="connsiteY9" fmla="*/ 1859405 h 2819525"/>
                  <a:gd name="connsiteX10" fmla="*/ 4215393 w 4297949"/>
                  <a:gd name="connsiteY10" fmla="*/ 1566798 h 2819525"/>
                  <a:gd name="connsiteX11" fmla="*/ 4288548 w 4297949"/>
                  <a:gd name="connsiteY11" fmla="*/ 679829 h 2819525"/>
                  <a:gd name="connsiteX12" fmla="*/ 4078236 w 4297949"/>
                  <a:gd name="connsiteY12" fmla="*/ 39749 h 2819525"/>
                  <a:gd name="connsiteX13" fmla="*/ 2368308 w 4297949"/>
                  <a:gd name="connsiteY13" fmla="*/ 67181 h 2819525"/>
                  <a:gd name="connsiteX14" fmla="*/ 2130561 w 4297949"/>
                  <a:gd name="connsiteY14" fmla="*/ 332359 h 2819525"/>
                  <a:gd name="connsiteX15" fmla="*/ 2139708 w 4297949"/>
                  <a:gd name="connsiteY15" fmla="*/ 725549 h 2819525"/>
                  <a:gd name="connsiteX16" fmla="*/ 1920252 w 4297949"/>
                  <a:gd name="connsiteY16" fmla="*/ 972437 h 2819525"/>
                  <a:gd name="connsiteX0" fmla="*/ 1920252 w 4297949"/>
                  <a:gd name="connsiteY0" fmla="*/ 995391 h 2842479"/>
                  <a:gd name="connsiteX1" fmla="*/ 685812 w 4297949"/>
                  <a:gd name="connsiteY1" fmla="*/ 1004535 h 2842479"/>
                  <a:gd name="connsiteX2" fmla="*/ 9156 w 4297949"/>
                  <a:gd name="connsiteY2" fmla="*/ 1278855 h 2842479"/>
                  <a:gd name="connsiteX3" fmla="*/ 12 w 4297949"/>
                  <a:gd name="connsiteY3" fmla="*/ 2531583 h 2842479"/>
                  <a:gd name="connsiteX4" fmla="*/ 329196 w 4297949"/>
                  <a:gd name="connsiteY4" fmla="*/ 2842479 h 2842479"/>
                  <a:gd name="connsiteX5" fmla="*/ 1289316 w 4297949"/>
                  <a:gd name="connsiteY5" fmla="*/ 2833335 h 2842479"/>
                  <a:gd name="connsiteX6" fmla="*/ 1636788 w 4297949"/>
                  <a:gd name="connsiteY6" fmla="*/ 2668743 h 2842479"/>
                  <a:gd name="connsiteX7" fmla="*/ 1792236 w 4297949"/>
                  <a:gd name="connsiteY7" fmla="*/ 2238975 h 2842479"/>
                  <a:gd name="connsiteX8" fmla="*/ 2340876 w 4297949"/>
                  <a:gd name="connsiteY8" fmla="*/ 1854927 h 2842479"/>
                  <a:gd name="connsiteX9" fmla="*/ 3813060 w 4297949"/>
                  <a:gd name="connsiteY9" fmla="*/ 1882359 h 2842479"/>
                  <a:gd name="connsiteX10" fmla="*/ 4215393 w 4297949"/>
                  <a:gd name="connsiteY10" fmla="*/ 1589752 h 2842479"/>
                  <a:gd name="connsiteX11" fmla="*/ 4288548 w 4297949"/>
                  <a:gd name="connsiteY11" fmla="*/ 702783 h 2842479"/>
                  <a:gd name="connsiteX12" fmla="*/ 4078236 w 4297949"/>
                  <a:gd name="connsiteY12" fmla="*/ 62703 h 2842479"/>
                  <a:gd name="connsiteX13" fmla="*/ 2404884 w 4297949"/>
                  <a:gd name="connsiteY13" fmla="*/ 26127 h 2842479"/>
                  <a:gd name="connsiteX14" fmla="*/ 2130561 w 4297949"/>
                  <a:gd name="connsiteY14" fmla="*/ 355313 h 2842479"/>
                  <a:gd name="connsiteX15" fmla="*/ 2139708 w 4297949"/>
                  <a:gd name="connsiteY15" fmla="*/ 748503 h 2842479"/>
                  <a:gd name="connsiteX16" fmla="*/ 1920252 w 4297949"/>
                  <a:gd name="connsiteY16" fmla="*/ 995391 h 2842479"/>
                  <a:gd name="connsiteX0" fmla="*/ 1920252 w 4297949"/>
                  <a:gd name="connsiteY0" fmla="*/ 995391 h 2842479"/>
                  <a:gd name="connsiteX1" fmla="*/ 685812 w 4297949"/>
                  <a:gd name="connsiteY1" fmla="*/ 1004535 h 2842479"/>
                  <a:gd name="connsiteX2" fmla="*/ 9156 w 4297949"/>
                  <a:gd name="connsiteY2" fmla="*/ 1278855 h 2842479"/>
                  <a:gd name="connsiteX3" fmla="*/ 12 w 4297949"/>
                  <a:gd name="connsiteY3" fmla="*/ 2531583 h 2842479"/>
                  <a:gd name="connsiteX4" fmla="*/ 329196 w 4297949"/>
                  <a:gd name="connsiteY4" fmla="*/ 2842479 h 2842479"/>
                  <a:gd name="connsiteX5" fmla="*/ 1289316 w 4297949"/>
                  <a:gd name="connsiteY5" fmla="*/ 2833335 h 2842479"/>
                  <a:gd name="connsiteX6" fmla="*/ 1636788 w 4297949"/>
                  <a:gd name="connsiteY6" fmla="*/ 2668743 h 2842479"/>
                  <a:gd name="connsiteX7" fmla="*/ 1792236 w 4297949"/>
                  <a:gd name="connsiteY7" fmla="*/ 2238975 h 2842479"/>
                  <a:gd name="connsiteX8" fmla="*/ 2340876 w 4297949"/>
                  <a:gd name="connsiteY8" fmla="*/ 1854927 h 2842479"/>
                  <a:gd name="connsiteX9" fmla="*/ 3813060 w 4297949"/>
                  <a:gd name="connsiteY9" fmla="*/ 1882359 h 2842479"/>
                  <a:gd name="connsiteX10" fmla="*/ 4215393 w 4297949"/>
                  <a:gd name="connsiteY10" fmla="*/ 1589752 h 2842479"/>
                  <a:gd name="connsiteX11" fmla="*/ 4288548 w 4297949"/>
                  <a:gd name="connsiteY11" fmla="*/ 702783 h 2842479"/>
                  <a:gd name="connsiteX12" fmla="*/ 4078236 w 4297949"/>
                  <a:gd name="connsiteY12" fmla="*/ 62703 h 2842479"/>
                  <a:gd name="connsiteX13" fmla="*/ 2404884 w 4297949"/>
                  <a:gd name="connsiteY13" fmla="*/ 26127 h 2842479"/>
                  <a:gd name="connsiteX14" fmla="*/ 2130561 w 4297949"/>
                  <a:gd name="connsiteY14" fmla="*/ 355313 h 2842479"/>
                  <a:gd name="connsiteX15" fmla="*/ 2139708 w 4297949"/>
                  <a:gd name="connsiteY15" fmla="*/ 748503 h 2842479"/>
                  <a:gd name="connsiteX16" fmla="*/ 1920252 w 4297949"/>
                  <a:gd name="connsiteY16" fmla="*/ 995391 h 2842479"/>
                  <a:gd name="connsiteX0" fmla="*/ 1920252 w 4297949"/>
                  <a:gd name="connsiteY0" fmla="*/ 969448 h 2816536"/>
                  <a:gd name="connsiteX1" fmla="*/ 685812 w 4297949"/>
                  <a:gd name="connsiteY1" fmla="*/ 978592 h 2816536"/>
                  <a:gd name="connsiteX2" fmla="*/ 9156 w 4297949"/>
                  <a:gd name="connsiteY2" fmla="*/ 1252912 h 2816536"/>
                  <a:gd name="connsiteX3" fmla="*/ 12 w 4297949"/>
                  <a:gd name="connsiteY3" fmla="*/ 2505640 h 2816536"/>
                  <a:gd name="connsiteX4" fmla="*/ 329196 w 4297949"/>
                  <a:gd name="connsiteY4" fmla="*/ 2816536 h 2816536"/>
                  <a:gd name="connsiteX5" fmla="*/ 1289316 w 4297949"/>
                  <a:gd name="connsiteY5" fmla="*/ 2807392 h 2816536"/>
                  <a:gd name="connsiteX6" fmla="*/ 1636788 w 4297949"/>
                  <a:gd name="connsiteY6" fmla="*/ 2642800 h 2816536"/>
                  <a:gd name="connsiteX7" fmla="*/ 1792236 w 4297949"/>
                  <a:gd name="connsiteY7" fmla="*/ 2213032 h 2816536"/>
                  <a:gd name="connsiteX8" fmla="*/ 2340876 w 4297949"/>
                  <a:gd name="connsiteY8" fmla="*/ 1828984 h 2816536"/>
                  <a:gd name="connsiteX9" fmla="*/ 3813060 w 4297949"/>
                  <a:gd name="connsiteY9" fmla="*/ 1856416 h 2816536"/>
                  <a:gd name="connsiteX10" fmla="*/ 4215393 w 4297949"/>
                  <a:gd name="connsiteY10" fmla="*/ 1563809 h 2816536"/>
                  <a:gd name="connsiteX11" fmla="*/ 4288548 w 4297949"/>
                  <a:gd name="connsiteY11" fmla="*/ 676840 h 2816536"/>
                  <a:gd name="connsiteX12" fmla="*/ 4078236 w 4297949"/>
                  <a:gd name="connsiteY12" fmla="*/ 36760 h 2816536"/>
                  <a:gd name="connsiteX13" fmla="*/ 2404884 w 4297949"/>
                  <a:gd name="connsiteY13" fmla="*/ 184 h 2816536"/>
                  <a:gd name="connsiteX14" fmla="*/ 2130561 w 4297949"/>
                  <a:gd name="connsiteY14" fmla="*/ 329370 h 2816536"/>
                  <a:gd name="connsiteX15" fmla="*/ 2139708 w 4297949"/>
                  <a:gd name="connsiteY15" fmla="*/ 722560 h 2816536"/>
                  <a:gd name="connsiteX16" fmla="*/ 1920252 w 4297949"/>
                  <a:gd name="connsiteY16" fmla="*/ 969448 h 2816536"/>
                  <a:gd name="connsiteX0" fmla="*/ 1920252 w 4297949"/>
                  <a:gd name="connsiteY0" fmla="*/ 997922 h 2845010"/>
                  <a:gd name="connsiteX1" fmla="*/ 685812 w 4297949"/>
                  <a:gd name="connsiteY1" fmla="*/ 1007066 h 2845010"/>
                  <a:gd name="connsiteX2" fmla="*/ 9156 w 4297949"/>
                  <a:gd name="connsiteY2" fmla="*/ 1281386 h 2845010"/>
                  <a:gd name="connsiteX3" fmla="*/ 12 w 4297949"/>
                  <a:gd name="connsiteY3" fmla="*/ 2534114 h 2845010"/>
                  <a:gd name="connsiteX4" fmla="*/ 329196 w 4297949"/>
                  <a:gd name="connsiteY4" fmla="*/ 2845010 h 2845010"/>
                  <a:gd name="connsiteX5" fmla="*/ 1289316 w 4297949"/>
                  <a:gd name="connsiteY5" fmla="*/ 2835866 h 2845010"/>
                  <a:gd name="connsiteX6" fmla="*/ 1636788 w 4297949"/>
                  <a:gd name="connsiteY6" fmla="*/ 2671274 h 2845010"/>
                  <a:gd name="connsiteX7" fmla="*/ 1792236 w 4297949"/>
                  <a:gd name="connsiteY7" fmla="*/ 2241506 h 2845010"/>
                  <a:gd name="connsiteX8" fmla="*/ 2340876 w 4297949"/>
                  <a:gd name="connsiteY8" fmla="*/ 1857458 h 2845010"/>
                  <a:gd name="connsiteX9" fmla="*/ 3813060 w 4297949"/>
                  <a:gd name="connsiteY9" fmla="*/ 1884890 h 2845010"/>
                  <a:gd name="connsiteX10" fmla="*/ 4215393 w 4297949"/>
                  <a:gd name="connsiteY10" fmla="*/ 1592283 h 2845010"/>
                  <a:gd name="connsiteX11" fmla="*/ 4288548 w 4297949"/>
                  <a:gd name="connsiteY11" fmla="*/ 705314 h 2845010"/>
                  <a:gd name="connsiteX12" fmla="*/ 4078236 w 4297949"/>
                  <a:gd name="connsiteY12" fmla="*/ 19514 h 2845010"/>
                  <a:gd name="connsiteX13" fmla="*/ 2404884 w 4297949"/>
                  <a:gd name="connsiteY13" fmla="*/ 28658 h 2845010"/>
                  <a:gd name="connsiteX14" fmla="*/ 2130561 w 4297949"/>
                  <a:gd name="connsiteY14" fmla="*/ 357844 h 2845010"/>
                  <a:gd name="connsiteX15" fmla="*/ 2139708 w 4297949"/>
                  <a:gd name="connsiteY15" fmla="*/ 751034 h 2845010"/>
                  <a:gd name="connsiteX16" fmla="*/ 1920252 w 4297949"/>
                  <a:gd name="connsiteY16" fmla="*/ 997922 h 2845010"/>
                  <a:gd name="connsiteX0" fmla="*/ 1920252 w 4297949"/>
                  <a:gd name="connsiteY0" fmla="*/ 978408 h 2825496"/>
                  <a:gd name="connsiteX1" fmla="*/ 685812 w 4297949"/>
                  <a:gd name="connsiteY1" fmla="*/ 987552 h 2825496"/>
                  <a:gd name="connsiteX2" fmla="*/ 9156 w 4297949"/>
                  <a:gd name="connsiteY2" fmla="*/ 1261872 h 2825496"/>
                  <a:gd name="connsiteX3" fmla="*/ 12 w 4297949"/>
                  <a:gd name="connsiteY3" fmla="*/ 2514600 h 2825496"/>
                  <a:gd name="connsiteX4" fmla="*/ 329196 w 4297949"/>
                  <a:gd name="connsiteY4" fmla="*/ 2825496 h 2825496"/>
                  <a:gd name="connsiteX5" fmla="*/ 1289316 w 4297949"/>
                  <a:gd name="connsiteY5" fmla="*/ 2816352 h 2825496"/>
                  <a:gd name="connsiteX6" fmla="*/ 1636788 w 4297949"/>
                  <a:gd name="connsiteY6" fmla="*/ 2651760 h 2825496"/>
                  <a:gd name="connsiteX7" fmla="*/ 1792236 w 4297949"/>
                  <a:gd name="connsiteY7" fmla="*/ 2221992 h 2825496"/>
                  <a:gd name="connsiteX8" fmla="*/ 2340876 w 4297949"/>
                  <a:gd name="connsiteY8" fmla="*/ 1837944 h 2825496"/>
                  <a:gd name="connsiteX9" fmla="*/ 3813060 w 4297949"/>
                  <a:gd name="connsiteY9" fmla="*/ 1865376 h 2825496"/>
                  <a:gd name="connsiteX10" fmla="*/ 4215393 w 4297949"/>
                  <a:gd name="connsiteY10" fmla="*/ 1572769 h 2825496"/>
                  <a:gd name="connsiteX11" fmla="*/ 4288548 w 4297949"/>
                  <a:gd name="connsiteY11" fmla="*/ 685800 h 2825496"/>
                  <a:gd name="connsiteX12" fmla="*/ 4078236 w 4297949"/>
                  <a:gd name="connsiteY12" fmla="*/ 0 h 2825496"/>
                  <a:gd name="connsiteX13" fmla="*/ 2404884 w 4297949"/>
                  <a:gd name="connsiteY13" fmla="*/ 9144 h 2825496"/>
                  <a:gd name="connsiteX14" fmla="*/ 2130561 w 4297949"/>
                  <a:gd name="connsiteY14" fmla="*/ 338330 h 2825496"/>
                  <a:gd name="connsiteX15" fmla="*/ 2139708 w 4297949"/>
                  <a:gd name="connsiteY15" fmla="*/ 731520 h 2825496"/>
                  <a:gd name="connsiteX16" fmla="*/ 1920252 w 4297949"/>
                  <a:gd name="connsiteY16" fmla="*/ 978408 h 2825496"/>
                  <a:gd name="connsiteX0" fmla="*/ 1920252 w 4290351"/>
                  <a:gd name="connsiteY0" fmla="*/ 1008640 h 2855728"/>
                  <a:gd name="connsiteX1" fmla="*/ 685812 w 4290351"/>
                  <a:gd name="connsiteY1" fmla="*/ 1017784 h 2855728"/>
                  <a:gd name="connsiteX2" fmla="*/ 9156 w 4290351"/>
                  <a:gd name="connsiteY2" fmla="*/ 1292104 h 2855728"/>
                  <a:gd name="connsiteX3" fmla="*/ 12 w 4290351"/>
                  <a:gd name="connsiteY3" fmla="*/ 2544832 h 2855728"/>
                  <a:gd name="connsiteX4" fmla="*/ 329196 w 4290351"/>
                  <a:gd name="connsiteY4" fmla="*/ 2855728 h 2855728"/>
                  <a:gd name="connsiteX5" fmla="*/ 1289316 w 4290351"/>
                  <a:gd name="connsiteY5" fmla="*/ 2846584 h 2855728"/>
                  <a:gd name="connsiteX6" fmla="*/ 1636788 w 4290351"/>
                  <a:gd name="connsiteY6" fmla="*/ 2681992 h 2855728"/>
                  <a:gd name="connsiteX7" fmla="*/ 1792236 w 4290351"/>
                  <a:gd name="connsiteY7" fmla="*/ 2252224 h 2855728"/>
                  <a:gd name="connsiteX8" fmla="*/ 2340876 w 4290351"/>
                  <a:gd name="connsiteY8" fmla="*/ 1868176 h 2855728"/>
                  <a:gd name="connsiteX9" fmla="*/ 3813060 w 4290351"/>
                  <a:gd name="connsiteY9" fmla="*/ 1895608 h 2855728"/>
                  <a:gd name="connsiteX10" fmla="*/ 4215393 w 4290351"/>
                  <a:gd name="connsiteY10" fmla="*/ 1603001 h 2855728"/>
                  <a:gd name="connsiteX11" fmla="*/ 4279404 w 4290351"/>
                  <a:gd name="connsiteY11" fmla="*/ 469144 h 2855728"/>
                  <a:gd name="connsiteX12" fmla="*/ 4078236 w 4290351"/>
                  <a:gd name="connsiteY12" fmla="*/ 30232 h 2855728"/>
                  <a:gd name="connsiteX13" fmla="*/ 2404884 w 4290351"/>
                  <a:gd name="connsiteY13" fmla="*/ 39376 h 2855728"/>
                  <a:gd name="connsiteX14" fmla="*/ 2130561 w 4290351"/>
                  <a:gd name="connsiteY14" fmla="*/ 368562 h 2855728"/>
                  <a:gd name="connsiteX15" fmla="*/ 2139708 w 4290351"/>
                  <a:gd name="connsiteY15" fmla="*/ 761752 h 2855728"/>
                  <a:gd name="connsiteX16" fmla="*/ 1920252 w 4290351"/>
                  <a:gd name="connsiteY16" fmla="*/ 1008640 h 2855728"/>
                  <a:gd name="connsiteX0" fmla="*/ 1920252 w 4290351"/>
                  <a:gd name="connsiteY0" fmla="*/ 980854 h 2827942"/>
                  <a:gd name="connsiteX1" fmla="*/ 685812 w 4290351"/>
                  <a:gd name="connsiteY1" fmla="*/ 989998 h 2827942"/>
                  <a:gd name="connsiteX2" fmla="*/ 9156 w 4290351"/>
                  <a:gd name="connsiteY2" fmla="*/ 1264318 h 2827942"/>
                  <a:gd name="connsiteX3" fmla="*/ 12 w 4290351"/>
                  <a:gd name="connsiteY3" fmla="*/ 2517046 h 2827942"/>
                  <a:gd name="connsiteX4" fmla="*/ 329196 w 4290351"/>
                  <a:gd name="connsiteY4" fmla="*/ 2827942 h 2827942"/>
                  <a:gd name="connsiteX5" fmla="*/ 1289316 w 4290351"/>
                  <a:gd name="connsiteY5" fmla="*/ 2818798 h 2827942"/>
                  <a:gd name="connsiteX6" fmla="*/ 1636788 w 4290351"/>
                  <a:gd name="connsiteY6" fmla="*/ 2654206 h 2827942"/>
                  <a:gd name="connsiteX7" fmla="*/ 1792236 w 4290351"/>
                  <a:gd name="connsiteY7" fmla="*/ 2224438 h 2827942"/>
                  <a:gd name="connsiteX8" fmla="*/ 2340876 w 4290351"/>
                  <a:gd name="connsiteY8" fmla="*/ 1840390 h 2827942"/>
                  <a:gd name="connsiteX9" fmla="*/ 3813060 w 4290351"/>
                  <a:gd name="connsiteY9" fmla="*/ 1867822 h 2827942"/>
                  <a:gd name="connsiteX10" fmla="*/ 4215393 w 4290351"/>
                  <a:gd name="connsiteY10" fmla="*/ 1575215 h 2827942"/>
                  <a:gd name="connsiteX11" fmla="*/ 4279404 w 4290351"/>
                  <a:gd name="connsiteY11" fmla="*/ 441358 h 2827942"/>
                  <a:gd name="connsiteX12" fmla="*/ 4078236 w 4290351"/>
                  <a:gd name="connsiteY12" fmla="*/ 2446 h 2827942"/>
                  <a:gd name="connsiteX13" fmla="*/ 2404884 w 4290351"/>
                  <a:gd name="connsiteY13" fmla="*/ 11590 h 2827942"/>
                  <a:gd name="connsiteX14" fmla="*/ 2130561 w 4290351"/>
                  <a:gd name="connsiteY14" fmla="*/ 340776 h 2827942"/>
                  <a:gd name="connsiteX15" fmla="*/ 2139708 w 4290351"/>
                  <a:gd name="connsiteY15" fmla="*/ 733966 h 2827942"/>
                  <a:gd name="connsiteX16" fmla="*/ 1920252 w 4290351"/>
                  <a:gd name="connsiteY16" fmla="*/ 980854 h 2827942"/>
                  <a:gd name="connsiteX0" fmla="*/ 1920252 w 4297730"/>
                  <a:gd name="connsiteY0" fmla="*/ 980854 h 2827942"/>
                  <a:gd name="connsiteX1" fmla="*/ 685812 w 4297730"/>
                  <a:gd name="connsiteY1" fmla="*/ 989998 h 2827942"/>
                  <a:gd name="connsiteX2" fmla="*/ 9156 w 4297730"/>
                  <a:gd name="connsiteY2" fmla="*/ 1264318 h 2827942"/>
                  <a:gd name="connsiteX3" fmla="*/ 12 w 4297730"/>
                  <a:gd name="connsiteY3" fmla="*/ 2517046 h 2827942"/>
                  <a:gd name="connsiteX4" fmla="*/ 329196 w 4297730"/>
                  <a:gd name="connsiteY4" fmla="*/ 2827942 h 2827942"/>
                  <a:gd name="connsiteX5" fmla="*/ 1289316 w 4297730"/>
                  <a:gd name="connsiteY5" fmla="*/ 2818798 h 2827942"/>
                  <a:gd name="connsiteX6" fmla="*/ 1636788 w 4297730"/>
                  <a:gd name="connsiteY6" fmla="*/ 2654206 h 2827942"/>
                  <a:gd name="connsiteX7" fmla="*/ 1792236 w 4297730"/>
                  <a:gd name="connsiteY7" fmla="*/ 2224438 h 2827942"/>
                  <a:gd name="connsiteX8" fmla="*/ 2340876 w 4297730"/>
                  <a:gd name="connsiteY8" fmla="*/ 1840390 h 2827942"/>
                  <a:gd name="connsiteX9" fmla="*/ 3813060 w 4297730"/>
                  <a:gd name="connsiteY9" fmla="*/ 1867822 h 2827942"/>
                  <a:gd name="connsiteX10" fmla="*/ 4215393 w 4297730"/>
                  <a:gd name="connsiteY10" fmla="*/ 1575215 h 2827942"/>
                  <a:gd name="connsiteX11" fmla="*/ 4279404 w 4297730"/>
                  <a:gd name="connsiteY11" fmla="*/ 441358 h 2827942"/>
                  <a:gd name="connsiteX12" fmla="*/ 4078236 w 4297730"/>
                  <a:gd name="connsiteY12" fmla="*/ 2446 h 2827942"/>
                  <a:gd name="connsiteX13" fmla="*/ 2404884 w 4297730"/>
                  <a:gd name="connsiteY13" fmla="*/ 11590 h 2827942"/>
                  <a:gd name="connsiteX14" fmla="*/ 2130561 w 4297730"/>
                  <a:gd name="connsiteY14" fmla="*/ 340776 h 2827942"/>
                  <a:gd name="connsiteX15" fmla="*/ 2139708 w 4297730"/>
                  <a:gd name="connsiteY15" fmla="*/ 733966 h 2827942"/>
                  <a:gd name="connsiteX16" fmla="*/ 1920252 w 4297730"/>
                  <a:gd name="connsiteY16" fmla="*/ 980854 h 2827942"/>
                  <a:gd name="connsiteX0" fmla="*/ 1920252 w 4310931"/>
                  <a:gd name="connsiteY0" fmla="*/ 980854 h 2827942"/>
                  <a:gd name="connsiteX1" fmla="*/ 685812 w 4310931"/>
                  <a:gd name="connsiteY1" fmla="*/ 989998 h 2827942"/>
                  <a:gd name="connsiteX2" fmla="*/ 9156 w 4310931"/>
                  <a:gd name="connsiteY2" fmla="*/ 1264318 h 2827942"/>
                  <a:gd name="connsiteX3" fmla="*/ 12 w 4310931"/>
                  <a:gd name="connsiteY3" fmla="*/ 2517046 h 2827942"/>
                  <a:gd name="connsiteX4" fmla="*/ 329196 w 4310931"/>
                  <a:gd name="connsiteY4" fmla="*/ 2827942 h 2827942"/>
                  <a:gd name="connsiteX5" fmla="*/ 1289316 w 4310931"/>
                  <a:gd name="connsiteY5" fmla="*/ 2818798 h 2827942"/>
                  <a:gd name="connsiteX6" fmla="*/ 1636788 w 4310931"/>
                  <a:gd name="connsiteY6" fmla="*/ 2654206 h 2827942"/>
                  <a:gd name="connsiteX7" fmla="*/ 1792236 w 4310931"/>
                  <a:gd name="connsiteY7" fmla="*/ 2224438 h 2827942"/>
                  <a:gd name="connsiteX8" fmla="*/ 2340876 w 4310931"/>
                  <a:gd name="connsiteY8" fmla="*/ 1840390 h 2827942"/>
                  <a:gd name="connsiteX9" fmla="*/ 3813060 w 4310931"/>
                  <a:gd name="connsiteY9" fmla="*/ 1867822 h 2827942"/>
                  <a:gd name="connsiteX10" fmla="*/ 4261113 w 4310931"/>
                  <a:gd name="connsiteY10" fmla="*/ 1584359 h 2827942"/>
                  <a:gd name="connsiteX11" fmla="*/ 4279404 w 4310931"/>
                  <a:gd name="connsiteY11" fmla="*/ 441358 h 2827942"/>
                  <a:gd name="connsiteX12" fmla="*/ 4078236 w 4310931"/>
                  <a:gd name="connsiteY12" fmla="*/ 2446 h 2827942"/>
                  <a:gd name="connsiteX13" fmla="*/ 2404884 w 4310931"/>
                  <a:gd name="connsiteY13" fmla="*/ 11590 h 2827942"/>
                  <a:gd name="connsiteX14" fmla="*/ 2130561 w 4310931"/>
                  <a:gd name="connsiteY14" fmla="*/ 340776 h 2827942"/>
                  <a:gd name="connsiteX15" fmla="*/ 2139708 w 4310931"/>
                  <a:gd name="connsiteY15" fmla="*/ 733966 h 2827942"/>
                  <a:gd name="connsiteX16" fmla="*/ 1920252 w 4310931"/>
                  <a:gd name="connsiteY16" fmla="*/ 980854 h 2827942"/>
                  <a:gd name="connsiteX0" fmla="*/ 1920252 w 4290049"/>
                  <a:gd name="connsiteY0" fmla="*/ 980854 h 2827942"/>
                  <a:gd name="connsiteX1" fmla="*/ 685812 w 4290049"/>
                  <a:gd name="connsiteY1" fmla="*/ 989998 h 2827942"/>
                  <a:gd name="connsiteX2" fmla="*/ 9156 w 4290049"/>
                  <a:gd name="connsiteY2" fmla="*/ 1264318 h 2827942"/>
                  <a:gd name="connsiteX3" fmla="*/ 12 w 4290049"/>
                  <a:gd name="connsiteY3" fmla="*/ 2517046 h 2827942"/>
                  <a:gd name="connsiteX4" fmla="*/ 329196 w 4290049"/>
                  <a:gd name="connsiteY4" fmla="*/ 2827942 h 2827942"/>
                  <a:gd name="connsiteX5" fmla="*/ 1289316 w 4290049"/>
                  <a:gd name="connsiteY5" fmla="*/ 2818798 h 2827942"/>
                  <a:gd name="connsiteX6" fmla="*/ 1636788 w 4290049"/>
                  <a:gd name="connsiteY6" fmla="*/ 2654206 h 2827942"/>
                  <a:gd name="connsiteX7" fmla="*/ 1792236 w 4290049"/>
                  <a:gd name="connsiteY7" fmla="*/ 2224438 h 2827942"/>
                  <a:gd name="connsiteX8" fmla="*/ 2340876 w 4290049"/>
                  <a:gd name="connsiteY8" fmla="*/ 1840390 h 2827942"/>
                  <a:gd name="connsiteX9" fmla="*/ 3813060 w 4290049"/>
                  <a:gd name="connsiteY9" fmla="*/ 1867822 h 2827942"/>
                  <a:gd name="connsiteX10" fmla="*/ 4261113 w 4290049"/>
                  <a:gd name="connsiteY10" fmla="*/ 1584359 h 2827942"/>
                  <a:gd name="connsiteX11" fmla="*/ 4279404 w 4290049"/>
                  <a:gd name="connsiteY11" fmla="*/ 441358 h 2827942"/>
                  <a:gd name="connsiteX12" fmla="*/ 4078236 w 4290049"/>
                  <a:gd name="connsiteY12" fmla="*/ 2446 h 2827942"/>
                  <a:gd name="connsiteX13" fmla="*/ 2404884 w 4290049"/>
                  <a:gd name="connsiteY13" fmla="*/ 11590 h 2827942"/>
                  <a:gd name="connsiteX14" fmla="*/ 2130561 w 4290049"/>
                  <a:gd name="connsiteY14" fmla="*/ 340776 h 2827942"/>
                  <a:gd name="connsiteX15" fmla="*/ 2139708 w 4290049"/>
                  <a:gd name="connsiteY15" fmla="*/ 733966 h 2827942"/>
                  <a:gd name="connsiteX16" fmla="*/ 1920252 w 4290049"/>
                  <a:gd name="connsiteY16" fmla="*/ 980854 h 2827942"/>
                  <a:gd name="connsiteX0" fmla="*/ 1920252 w 4298498"/>
                  <a:gd name="connsiteY0" fmla="*/ 980854 h 2827942"/>
                  <a:gd name="connsiteX1" fmla="*/ 685812 w 4298498"/>
                  <a:gd name="connsiteY1" fmla="*/ 989998 h 2827942"/>
                  <a:gd name="connsiteX2" fmla="*/ 9156 w 4298498"/>
                  <a:gd name="connsiteY2" fmla="*/ 1264318 h 2827942"/>
                  <a:gd name="connsiteX3" fmla="*/ 12 w 4298498"/>
                  <a:gd name="connsiteY3" fmla="*/ 2517046 h 2827942"/>
                  <a:gd name="connsiteX4" fmla="*/ 329196 w 4298498"/>
                  <a:gd name="connsiteY4" fmla="*/ 2827942 h 2827942"/>
                  <a:gd name="connsiteX5" fmla="*/ 1289316 w 4298498"/>
                  <a:gd name="connsiteY5" fmla="*/ 2818798 h 2827942"/>
                  <a:gd name="connsiteX6" fmla="*/ 1636788 w 4298498"/>
                  <a:gd name="connsiteY6" fmla="*/ 2654206 h 2827942"/>
                  <a:gd name="connsiteX7" fmla="*/ 1792236 w 4298498"/>
                  <a:gd name="connsiteY7" fmla="*/ 2224438 h 2827942"/>
                  <a:gd name="connsiteX8" fmla="*/ 2340876 w 4298498"/>
                  <a:gd name="connsiteY8" fmla="*/ 1840390 h 2827942"/>
                  <a:gd name="connsiteX9" fmla="*/ 3813060 w 4298498"/>
                  <a:gd name="connsiteY9" fmla="*/ 1867822 h 2827942"/>
                  <a:gd name="connsiteX10" fmla="*/ 4261113 w 4298498"/>
                  <a:gd name="connsiteY10" fmla="*/ 1584359 h 2827942"/>
                  <a:gd name="connsiteX11" fmla="*/ 4279404 w 4298498"/>
                  <a:gd name="connsiteY11" fmla="*/ 441358 h 2827942"/>
                  <a:gd name="connsiteX12" fmla="*/ 4078236 w 4298498"/>
                  <a:gd name="connsiteY12" fmla="*/ 2446 h 2827942"/>
                  <a:gd name="connsiteX13" fmla="*/ 2404884 w 4298498"/>
                  <a:gd name="connsiteY13" fmla="*/ 11590 h 2827942"/>
                  <a:gd name="connsiteX14" fmla="*/ 2130561 w 4298498"/>
                  <a:gd name="connsiteY14" fmla="*/ 340776 h 2827942"/>
                  <a:gd name="connsiteX15" fmla="*/ 2139708 w 4298498"/>
                  <a:gd name="connsiteY15" fmla="*/ 733966 h 2827942"/>
                  <a:gd name="connsiteX16" fmla="*/ 1920252 w 4298498"/>
                  <a:gd name="connsiteY16" fmla="*/ 980854 h 2827942"/>
                  <a:gd name="connsiteX0" fmla="*/ 1920252 w 4294702"/>
                  <a:gd name="connsiteY0" fmla="*/ 980854 h 2827942"/>
                  <a:gd name="connsiteX1" fmla="*/ 685812 w 4294702"/>
                  <a:gd name="connsiteY1" fmla="*/ 989998 h 2827942"/>
                  <a:gd name="connsiteX2" fmla="*/ 9156 w 4294702"/>
                  <a:gd name="connsiteY2" fmla="*/ 1264318 h 2827942"/>
                  <a:gd name="connsiteX3" fmla="*/ 12 w 4294702"/>
                  <a:gd name="connsiteY3" fmla="*/ 2517046 h 2827942"/>
                  <a:gd name="connsiteX4" fmla="*/ 329196 w 4294702"/>
                  <a:gd name="connsiteY4" fmla="*/ 2827942 h 2827942"/>
                  <a:gd name="connsiteX5" fmla="*/ 1289316 w 4294702"/>
                  <a:gd name="connsiteY5" fmla="*/ 2818798 h 2827942"/>
                  <a:gd name="connsiteX6" fmla="*/ 1636788 w 4294702"/>
                  <a:gd name="connsiteY6" fmla="*/ 2654206 h 2827942"/>
                  <a:gd name="connsiteX7" fmla="*/ 1792236 w 4294702"/>
                  <a:gd name="connsiteY7" fmla="*/ 2224438 h 2827942"/>
                  <a:gd name="connsiteX8" fmla="*/ 2340876 w 4294702"/>
                  <a:gd name="connsiteY8" fmla="*/ 1840390 h 2827942"/>
                  <a:gd name="connsiteX9" fmla="*/ 3813060 w 4294702"/>
                  <a:gd name="connsiteY9" fmla="*/ 1867822 h 2827942"/>
                  <a:gd name="connsiteX10" fmla="*/ 4261113 w 4294702"/>
                  <a:gd name="connsiteY10" fmla="*/ 1584359 h 2827942"/>
                  <a:gd name="connsiteX11" fmla="*/ 4279404 w 4294702"/>
                  <a:gd name="connsiteY11" fmla="*/ 441358 h 2827942"/>
                  <a:gd name="connsiteX12" fmla="*/ 4078236 w 4294702"/>
                  <a:gd name="connsiteY12" fmla="*/ 2446 h 2827942"/>
                  <a:gd name="connsiteX13" fmla="*/ 2404884 w 4294702"/>
                  <a:gd name="connsiteY13" fmla="*/ 11590 h 2827942"/>
                  <a:gd name="connsiteX14" fmla="*/ 2130561 w 4294702"/>
                  <a:gd name="connsiteY14" fmla="*/ 340776 h 2827942"/>
                  <a:gd name="connsiteX15" fmla="*/ 2139708 w 4294702"/>
                  <a:gd name="connsiteY15" fmla="*/ 733966 h 2827942"/>
                  <a:gd name="connsiteX16" fmla="*/ 1920252 w 4294702"/>
                  <a:gd name="connsiteY16" fmla="*/ 980854 h 2827942"/>
                  <a:gd name="connsiteX0" fmla="*/ 1920252 w 4294702"/>
                  <a:gd name="connsiteY0" fmla="*/ 980854 h 2827942"/>
                  <a:gd name="connsiteX1" fmla="*/ 685812 w 4294702"/>
                  <a:gd name="connsiteY1" fmla="*/ 989998 h 2827942"/>
                  <a:gd name="connsiteX2" fmla="*/ 9156 w 4294702"/>
                  <a:gd name="connsiteY2" fmla="*/ 1264318 h 2827942"/>
                  <a:gd name="connsiteX3" fmla="*/ 12 w 4294702"/>
                  <a:gd name="connsiteY3" fmla="*/ 2517046 h 2827942"/>
                  <a:gd name="connsiteX4" fmla="*/ 329196 w 4294702"/>
                  <a:gd name="connsiteY4" fmla="*/ 2827942 h 2827942"/>
                  <a:gd name="connsiteX5" fmla="*/ 1289316 w 4294702"/>
                  <a:gd name="connsiteY5" fmla="*/ 2818798 h 2827942"/>
                  <a:gd name="connsiteX6" fmla="*/ 1636788 w 4294702"/>
                  <a:gd name="connsiteY6" fmla="*/ 2654206 h 2827942"/>
                  <a:gd name="connsiteX7" fmla="*/ 1792236 w 4294702"/>
                  <a:gd name="connsiteY7" fmla="*/ 2224438 h 2827942"/>
                  <a:gd name="connsiteX8" fmla="*/ 2340876 w 4294702"/>
                  <a:gd name="connsiteY8" fmla="*/ 1840390 h 2827942"/>
                  <a:gd name="connsiteX9" fmla="*/ 3813060 w 4294702"/>
                  <a:gd name="connsiteY9" fmla="*/ 1867822 h 2827942"/>
                  <a:gd name="connsiteX10" fmla="*/ 4261113 w 4294702"/>
                  <a:gd name="connsiteY10" fmla="*/ 1584359 h 2827942"/>
                  <a:gd name="connsiteX11" fmla="*/ 4279404 w 4294702"/>
                  <a:gd name="connsiteY11" fmla="*/ 441358 h 2827942"/>
                  <a:gd name="connsiteX12" fmla="*/ 4078236 w 4294702"/>
                  <a:gd name="connsiteY12" fmla="*/ 2446 h 2827942"/>
                  <a:gd name="connsiteX13" fmla="*/ 2404884 w 4294702"/>
                  <a:gd name="connsiteY13" fmla="*/ 11590 h 2827942"/>
                  <a:gd name="connsiteX14" fmla="*/ 2130561 w 4294702"/>
                  <a:gd name="connsiteY14" fmla="*/ 340776 h 2827942"/>
                  <a:gd name="connsiteX15" fmla="*/ 2139708 w 4294702"/>
                  <a:gd name="connsiteY15" fmla="*/ 733966 h 2827942"/>
                  <a:gd name="connsiteX16" fmla="*/ 1920252 w 4294702"/>
                  <a:gd name="connsiteY16" fmla="*/ 980854 h 2827942"/>
                  <a:gd name="connsiteX0" fmla="*/ 1920252 w 4294702"/>
                  <a:gd name="connsiteY0" fmla="*/ 980854 h 2827942"/>
                  <a:gd name="connsiteX1" fmla="*/ 685812 w 4294702"/>
                  <a:gd name="connsiteY1" fmla="*/ 989998 h 2827942"/>
                  <a:gd name="connsiteX2" fmla="*/ 9156 w 4294702"/>
                  <a:gd name="connsiteY2" fmla="*/ 1264318 h 2827942"/>
                  <a:gd name="connsiteX3" fmla="*/ 12 w 4294702"/>
                  <a:gd name="connsiteY3" fmla="*/ 2517046 h 2827942"/>
                  <a:gd name="connsiteX4" fmla="*/ 329196 w 4294702"/>
                  <a:gd name="connsiteY4" fmla="*/ 2827942 h 2827942"/>
                  <a:gd name="connsiteX5" fmla="*/ 1289316 w 4294702"/>
                  <a:gd name="connsiteY5" fmla="*/ 2818798 h 2827942"/>
                  <a:gd name="connsiteX6" fmla="*/ 1636788 w 4294702"/>
                  <a:gd name="connsiteY6" fmla="*/ 2654206 h 2827942"/>
                  <a:gd name="connsiteX7" fmla="*/ 1792236 w 4294702"/>
                  <a:gd name="connsiteY7" fmla="*/ 2224438 h 2827942"/>
                  <a:gd name="connsiteX8" fmla="*/ 2340876 w 4294702"/>
                  <a:gd name="connsiteY8" fmla="*/ 1840390 h 2827942"/>
                  <a:gd name="connsiteX9" fmla="*/ 3813060 w 4294702"/>
                  <a:gd name="connsiteY9" fmla="*/ 1867822 h 2827942"/>
                  <a:gd name="connsiteX10" fmla="*/ 4261113 w 4294702"/>
                  <a:gd name="connsiteY10" fmla="*/ 1584359 h 2827942"/>
                  <a:gd name="connsiteX11" fmla="*/ 4279404 w 4294702"/>
                  <a:gd name="connsiteY11" fmla="*/ 441358 h 2827942"/>
                  <a:gd name="connsiteX12" fmla="*/ 4078236 w 4294702"/>
                  <a:gd name="connsiteY12" fmla="*/ 2446 h 2827942"/>
                  <a:gd name="connsiteX13" fmla="*/ 2404884 w 4294702"/>
                  <a:gd name="connsiteY13" fmla="*/ 11590 h 2827942"/>
                  <a:gd name="connsiteX14" fmla="*/ 2130561 w 4294702"/>
                  <a:gd name="connsiteY14" fmla="*/ 340776 h 2827942"/>
                  <a:gd name="connsiteX15" fmla="*/ 2139708 w 4294702"/>
                  <a:gd name="connsiteY15" fmla="*/ 733966 h 2827942"/>
                  <a:gd name="connsiteX16" fmla="*/ 1920252 w 4294702"/>
                  <a:gd name="connsiteY16" fmla="*/ 980854 h 2827942"/>
                  <a:gd name="connsiteX0" fmla="*/ 1920252 w 4294702"/>
                  <a:gd name="connsiteY0" fmla="*/ 980854 h 2827942"/>
                  <a:gd name="connsiteX1" fmla="*/ 685812 w 4294702"/>
                  <a:gd name="connsiteY1" fmla="*/ 989998 h 2827942"/>
                  <a:gd name="connsiteX2" fmla="*/ 9156 w 4294702"/>
                  <a:gd name="connsiteY2" fmla="*/ 1264318 h 2827942"/>
                  <a:gd name="connsiteX3" fmla="*/ 12 w 4294702"/>
                  <a:gd name="connsiteY3" fmla="*/ 2517046 h 2827942"/>
                  <a:gd name="connsiteX4" fmla="*/ 329196 w 4294702"/>
                  <a:gd name="connsiteY4" fmla="*/ 2827942 h 2827942"/>
                  <a:gd name="connsiteX5" fmla="*/ 1289316 w 4294702"/>
                  <a:gd name="connsiteY5" fmla="*/ 2818798 h 2827942"/>
                  <a:gd name="connsiteX6" fmla="*/ 1636788 w 4294702"/>
                  <a:gd name="connsiteY6" fmla="*/ 2654206 h 2827942"/>
                  <a:gd name="connsiteX7" fmla="*/ 1792236 w 4294702"/>
                  <a:gd name="connsiteY7" fmla="*/ 2224438 h 2827942"/>
                  <a:gd name="connsiteX8" fmla="*/ 2340876 w 4294702"/>
                  <a:gd name="connsiteY8" fmla="*/ 1840390 h 2827942"/>
                  <a:gd name="connsiteX9" fmla="*/ 3813060 w 4294702"/>
                  <a:gd name="connsiteY9" fmla="*/ 1867822 h 2827942"/>
                  <a:gd name="connsiteX10" fmla="*/ 4261113 w 4294702"/>
                  <a:gd name="connsiteY10" fmla="*/ 1584359 h 2827942"/>
                  <a:gd name="connsiteX11" fmla="*/ 4279404 w 4294702"/>
                  <a:gd name="connsiteY11" fmla="*/ 441358 h 2827942"/>
                  <a:gd name="connsiteX12" fmla="*/ 4078236 w 4294702"/>
                  <a:gd name="connsiteY12" fmla="*/ 2446 h 2827942"/>
                  <a:gd name="connsiteX13" fmla="*/ 2404884 w 4294702"/>
                  <a:gd name="connsiteY13" fmla="*/ 11590 h 2827942"/>
                  <a:gd name="connsiteX14" fmla="*/ 2130561 w 4294702"/>
                  <a:gd name="connsiteY14" fmla="*/ 340776 h 2827942"/>
                  <a:gd name="connsiteX15" fmla="*/ 2139708 w 4294702"/>
                  <a:gd name="connsiteY15" fmla="*/ 733966 h 2827942"/>
                  <a:gd name="connsiteX16" fmla="*/ 1920252 w 4294702"/>
                  <a:gd name="connsiteY16" fmla="*/ 980854 h 2827942"/>
                  <a:gd name="connsiteX0" fmla="*/ 1920252 w 4294702"/>
                  <a:gd name="connsiteY0" fmla="*/ 980854 h 2838970"/>
                  <a:gd name="connsiteX1" fmla="*/ 685812 w 4294702"/>
                  <a:gd name="connsiteY1" fmla="*/ 989998 h 2838970"/>
                  <a:gd name="connsiteX2" fmla="*/ 9156 w 4294702"/>
                  <a:gd name="connsiteY2" fmla="*/ 1264318 h 2838970"/>
                  <a:gd name="connsiteX3" fmla="*/ 12 w 4294702"/>
                  <a:gd name="connsiteY3" fmla="*/ 2517046 h 2838970"/>
                  <a:gd name="connsiteX4" fmla="*/ 329196 w 4294702"/>
                  <a:gd name="connsiteY4" fmla="*/ 2827942 h 2838970"/>
                  <a:gd name="connsiteX5" fmla="*/ 1289316 w 4294702"/>
                  <a:gd name="connsiteY5" fmla="*/ 2818798 h 2838970"/>
                  <a:gd name="connsiteX6" fmla="*/ 1783092 w 4294702"/>
                  <a:gd name="connsiteY6" fmla="*/ 2581054 h 2838970"/>
                  <a:gd name="connsiteX7" fmla="*/ 1792236 w 4294702"/>
                  <a:gd name="connsiteY7" fmla="*/ 2224438 h 2838970"/>
                  <a:gd name="connsiteX8" fmla="*/ 2340876 w 4294702"/>
                  <a:gd name="connsiteY8" fmla="*/ 1840390 h 2838970"/>
                  <a:gd name="connsiteX9" fmla="*/ 3813060 w 4294702"/>
                  <a:gd name="connsiteY9" fmla="*/ 1867822 h 2838970"/>
                  <a:gd name="connsiteX10" fmla="*/ 4261113 w 4294702"/>
                  <a:gd name="connsiteY10" fmla="*/ 1584359 h 2838970"/>
                  <a:gd name="connsiteX11" fmla="*/ 4279404 w 4294702"/>
                  <a:gd name="connsiteY11" fmla="*/ 441358 h 2838970"/>
                  <a:gd name="connsiteX12" fmla="*/ 4078236 w 4294702"/>
                  <a:gd name="connsiteY12" fmla="*/ 2446 h 2838970"/>
                  <a:gd name="connsiteX13" fmla="*/ 2404884 w 4294702"/>
                  <a:gd name="connsiteY13" fmla="*/ 11590 h 2838970"/>
                  <a:gd name="connsiteX14" fmla="*/ 2130561 w 4294702"/>
                  <a:gd name="connsiteY14" fmla="*/ 340776 h 2838970"/>
                  <a:gd name="connsiteX15" fmla="*/ 2139708 w 4294702"/>
                  <a:gd name="connsiteY15" fmla="*/ 733966 h 2838970"/>
                  <a:gd name="connsiteX16" fmla="*/ 1920252 w 4294702"/>
                  <a:gd name="connsiteY16" fmla="*/ 980854 h 2838970"/>
                  <a:gd name="connsiteX0" fmla="*/ 1920252 w 4294702"/>
                  <a:gd name="connsiteY0" fmla="*/ 980854 h 2838970"/>
                  <a:gd name="connsiteX1" fmla="*/ 685812 w 4294702"/>
                  <a:gd name="connsiteY1" fmla="*/ 989998 h 2838970"/>
                  <a:gd name="connsiteX2" fmla="*/ 9156 w 4294702"/>
                  <a:gd name="connsiteY2" fmla="*/ 1264318 h 2838970"/>
                  <a:gd name="connsiteX3" fmla="*/ 12 w 4294702"/>
                  <a:gd name="connsiteY3" fmla="*/ 2517046 h 2838970"/>
                  <a:gd name="connsiteX4" fmla="*/ 329196 w 4294702"/>
                  <a:gd name="connsiteY4" fmla="*/ 2827942 h 2838970"/>
                  <a:gd name="connsiteX5" fmla="*/ 1289316 w 4294702"/>
                  <a:gd name="connsiteY5" fmla="*/ 2818798 h 2838970"/>
                  <a:gd name="connsiteX6" fmla="*/ 1783092 w 4294702"/>
                  <a:gd name="connsiteY6" fmla="*/ 2581054 h 2838970"/>
                  <a:gd name="connsiteX7" fmla="*/ 1792236 w 4294702"/>
                  <a:gd name="connsiteY7" fmla="*/ 2224438 h 2838970"/>
                  <a:gd name="connsiteX8" fmla="*/ 2340876 w 4294702"/>
                  <a:gd name="connsiteY8" fmla="*/ 1840390 h 2838970"/>
                  <a:gd name="connsiteX9" fmla="*/ 3813060 w 4294702"/>
                  <a:gd name="connsiteY9" fmla="*/ 1867822 h 2838970"/>
                  <a:gd name="connsiteX10" fmla="*/ 4261113 w 4294702"/>
                  <a:gd name="connsiteY10" fmla="*/ 1584359 h 2838970"/>
                  <a:gd name="connsiteX11" fmla="*/ 4279404 w 4294702"/>
                  <a:gd name="connsiteY11" fmla="*/ 441358 h 2838970"/>
                  <a:gd name="connsiteX12" fmla="*/ 4078236 w 4294702"/>
                  <a:gd name="connsiteY12" fmla="*/ 2446 h 2838970"/>
                  <a:gd name="connsiteX13" fmla="*/ 2404884 w 4294702"/>
                  <a:gd name="connsiteY13" fmla="*/ 11590 h 2838970"/>
                  <a:gd name="connsiteX14" fmla="*/ 2130561 w 4294702"/>
                  <a:gd name="connsiteY14" fmla="*/ 340776 h 2838970"/>
                  <a:gd name="connsiteX15" fmla="*/ 2139708 w 4294702"/>
                  <a:gd name="connsiteY15" fmla="*/ 733966 h 2838970"/>
                  <a:gd name="connsiteX16" fmla="*/ 1920252 w 4294702"/>
                  <a:gd name="connsiteY16" fmla="*/ 980854 h 2838970"/>
                  <a:gd name="connsiteX0" fmla="*/ 1920252 w 4294702"/>
                  <a:gd name="connsiteY0" fmla="*/ 980854 h 2838970"/>
                  <a:gd name="connsiteX1" fmla="*/ 685812 w 4294702"/>
                  <a:gd name="connsiteY1" fmla="*/ 989998 h 2838970"/>
                  <a:gd name="connsiteX2" fmla="*/ 9156 w 4294702"/>
                  <a:gd name="connsiteY2" fmla="*/ 1264318 h 2838970"/>
                  <a:gd name="connsiteX3" fmla="*/ 12 w 4294702"/>
                  <a:gd name="connsiteY3" fmla="*/ 2517046 h 2838970"/>
                  <a:gd name="connsiteX4" fmla="*/ 329196 w 4294702"/>
                  <a:gd name="connsiteY4" fmla="*/ 2827942 h 2838970"/>
                  <a:gd name="connsiteX5" fmla="*/ 1289316 w 4294702"/>
                  <a:gd name="connsiteY5" fmla="*/ 2818798 h 2838970"/>
                  <a:gd name="connsiteX6" fmla="*/ 1783092 w 4294702"/>
                  <a:gd name="connsiteY6" fmla="*/ 2581054 h 2838970"/>
                  <a:gd name="connsiteX7" fmla="*/ 1792236 w 4294702"/>
                  <a:gd name="connsiteY7" fmla="*/ 2224438 h 2838970"/>
                  <a:gd name="connsiteX8" fmla="*/ 2340876 w 4294702"/>
                  <a:gd name="connsiteY8" fmla="*/ 1840390 h 2838970"/>
                  <a:gd name="connsiteX9" fmla="*/ 3813060 w 4294702"/>
                  <a:gd name="connsiteY9" fmla="*/ 1867822 h 2838970"/>
                  <a:gd name="connsiteX10" fmla="*/ 4261113 w 4294702"/>
                  <a:gd name="connsiteY10" fmla="*/ 1584359 h 2838970"/>
                  <a:gd name="connsiteX11" fmla="*/ 4279404 w 4294702"/>
                  <a:gd name="connsiteY11" fmla="*/ 441358 h 2838970"/>
                  <a:gd name="connsiteX12" fmla="*/ 4078236 w 4294702"/>
                  <a:gd name="connsiteY12" fmla="*/ 2446 h 2838970"/>
                  <a:gd name="connsiteX13" fmla="*/ 2404884 w 4294702"/>
                  <a:gd name="connsiteY13" fmla="*/ 11590 h 2838970"/>
                  <a:gd name="connsiteX14" fmla="*/ 2130561 w 4294702"/>
                  <a:gd name="connsiteY14" fmla="*/ 340776 h 2838970"/>
                  <a:gd name="connsiteX15" fmla="*/ 2139708 w 4294702"/>
                  <a:gd name="connsiteY15" fmla="*/ 733966 h 2838970"/>
                  <a:gd name="connsiteX16" fmla="*/ 1920252 w 4294702"/>
                  <a:gd name="connsiteY16" fmla="*/ 980854 h 2838970"/>
                  <a:gd name="connsiteX0" fmla="*/ 1920252 w 4294702"/>
                  <a:gd name="connsiteY0" fmla="*/ 980854 h 2838970"/>
                  <a:gd name="connsiteX1" fmla="*/ 685812 w 4294702"/>
                  <a:gd name="connsiteY1" fmla="*/ 989998 h 2838970"/>
                  <a:gd name="connsiteX2" fmla="*/ 9156 w 4294702"/>
                  <a:gd name="connsiteY2" fmla="*/ 1264318 h 2838970"/>
                  <a:gd name="connsiteX3" fmla="*/ 12 w 4294702"/>
                  <a:gd name="connsiteY3" fmla="*/ 2517046 h 2838970"/>
                  <a:gd name="connsiteX4" fmla="*/ 329196 w 4294702"/>
                  <a:gd name="connsiteY4" fmla="*/ 2827942 h 2838970"/>
                  <a:gd name="connsiteX5" fmla="*/ 1289316 w 4294702"/>
                  <a:gd name="connsiteY5" fmla="*/ 2818798 h 2838970"/>
                  <a:gd name="connsiteX6" fmla="*/ 1783092 w 4294702"/>
                  <a:gd name="connsiteY6" fmla="*/ 2581054 h 2838970"/>
                  <a:gd name="connsiteX7" fmla="*/ 1792236 w 4294702"/>
                  <a:gd name="connsiteY7" fmla="*/ 2224438 h 2838970"/>
                  <a:gd name="connsiteX8" fmla="*/ 2340876 w 4294702"/>
                  <a:gd name="connsiteY8" fmla="*/ 1840390 h 2838970"/>
                  <a:gd name="connsiteX9" fmla="*/ 3813060 w 4294702"/>
                  <a:gd name="connsiteY9" fmla="*/ 1867822 h 2838970"/>
                  <a:gd name="connsiteX10" fmla="*/ 4261113 w 4294702"/>
                  <a:gd name="connsiteY10" fmla="*/ 1584359 h 2838970"/>
                  <a:gd name="connsiteX11" fmla="*/ 4279404 w 4294702"/>
                  <a:gd name="connsiteY11" fmla="*/ 441358 h 2838970"/>
                  <a:gd name="connsiteX12" fmla="*/ 4078236 w 4294702"/>
                  <a:gd name="connsiteY12" fmla="*/ 2446 h 2838970"/>
                  <a:gd name="connsiteX13" fmla="*/ 2404884 w 4294702"/>
                  <a:gd name="connsiteY13" fmla="*/ 11590 h 2838970"/>
                  <a:gd name="connsiteX14" fmla="*/ 2130561 w 4294702"/>
                  <a:gd name="connsiteY14" fmla="*/ 340776 h 2838970"/>
                  <a:gd name="connsiteX15" fmla="*/ 2139708 w 4294702"/>
                  <a:gd name="connsiteY15" fmla="*/ 733966 h 2838970"/>
                  <a:gd name="connsiteX16" fmla="*/ 1920252 w 4294702"/>
                  <a:gd name="connsiteY16" fmla="*/ 980854 h 2838970"/>
                  <a:gd name="connsiteX0" fmla="*/ 1920252 w 4294702"/>
                  <a:gd name="connsiteY0" fmla="*/ 980854 h 2827942"/>
                  <a:gd name="connsiteX1" fmla="*/ 685812 w 4294702"/>
                  <a:gd name="connsiteY1" fmla="*/ 989998 h 2827942"/>
                  <a:gd name="connsiteX2" fmla="*/ 9156 w 4294702"/>
                  <a:gd name="connsiteY2" fmla="*/ 1264318 h 2827942"/>
                  <a:gd name="connsiteX3" fmla="*/ 12 w 4294702"/>
                  <a:gd name="connsiteY3" fmla="*/ 2517046 h 2827942"/>
                  <a:gd name="connsiteX4" fmla="*/ 329196 w 4294702"/>
                  <a:gd name="connsiteY4" fmla="*/ 2827942 h 2827942"/>
                  <a:gd name="connsiteX5" fmla="*/ 1289316 w 4294702"/>
                  <a:gd name="connsiteY5" fmla="*/ 2818798 h 2827942"/>
                  <a:gd name="connsiteX6" fmla="*/ 1783092 w 4294702"/>
                  <a:gd name="connsiteY6" fmla="*/ 2581054 h 2827942"/>
                  <a:gd name="connsiteX7" fmla="*/ 1792236 w 4294702"/>
                  <a:gd name="connsiteY7" fmla="*/ 2224438 h 2827942"/>
                  <a:gd name="connsiteX8" fmla="*/ 2340876 w 4294702"/>
                  <a:gd name="connsiteY8" fmla="*/ 1840390 h 2827942"/>
                  <a:gd name="connsiteX9" fmla="*/ 3813060 w 4294702"/>
                  <a:gd name="connsiteY9" fmla="*/ 1867822 h 2827942"/>
                  <a:gd name="connsiteX10" fmla="*/ 4261113 w 4294702"/>
                  <a:gd name="connsiteY10" fmla="*/ 1584359 h 2827942"/>
                  <a:gd name="connsiteX11" fmla="*/ 4279404 w 4294702"/>
                  <a:gd name="connsiteY11" fmla="*/ 441358 h 2827942"/>
                  <a:gd name="connsiteX12" fmla="*/ 4078236 w 4294702"/>
                  <a:gd name="connsiteY12" fmla="*/ 2446 h 2827942"/>
                  <a:gd name="connsiteX13" fmla="*/ 2404884 w 4294702"/>
                  <a:gd name="connsiteY13" fmla="*/ 11590 h 2827942"/>
                  <a:gd name="connsiteX14" fmla="*/ 2130561 w 4294702"/>
                  <a:gd name="connsiteY14" fmla="*/ 340776 h 2827942"/>
                  <a:gd name="connsiteX15" fmla="*/ 2139708 w 4294702"/>
                  <a:gd name="connsiteY15" fmla="*/ 733966 h 2827942"/>
                  <a:gd name="connsiteX16" fmla="*/ 1920252 w 4294702"/>
                  <a:gd name="connsiteY16" fmla="*/ 980854 h 2827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294702" h="2827942">
                    <a:moveTo>
                      <a:pt x="1920252" y="980854"/>
                    </a:moveTo>
                    <a:cubicBezTo>
                      <a:pt x="1674225" y="977872"/>
                      <a:pt x="1022616" y="997618"/>
                      <a:pt x="685812" y="989998"/>
                    </a:cubicBezTo>
                    <a:cubicBezTo>
                      <a:pt x="363894" y="982715"/>
                      <a:pt x="10468" y="925824"/>
                      <a:pt x="9156" y="1264318"/>
                    </a:cubicBezTo>
                    <a:cubicBezTo>
                      <a:pt x="7632" y="1657510"/>
                      <a:pt x="1536" y="2210722"/>
                      <a:pt x="12" y="2517046"/>
                    </a:cubicBezTo>
                    <a:cubicBezTo>
                      <a:pt x="-1311" y="2783049"/>
                      <a:pt x="108542" y="2823930"/>
                      <a:pt x="329196" y="2827942"/>
                    </a:cubicBezTo>
                    <a:lnTo>
                      <a:pt x="1289316" y="2818798"/>
                    </a:lnTo>
                    <a:cubicBezTo>
                      <a:pt x="1513344" y="2814226"/>
                      <a:pt x="1772607" y="2820311"/>
                      <a:pt x="1783092" y="2581054"/>
                    </a:cubicBezTo>
                    <a:cubicBezTo>
                      <a:pt x="1788640" y="2454454"/>
                      <a:pt x="1790712" y="2393602"/>
                      <a:pt x="1792236" y="2224438"/>
                    </a:cubicBezTo>
                    <a:cubicBezTo>
                      <a:pt x="1793628" y="2069910"/>
                      <a:pt x="1998891" y="1844382"/>
                      <a:pt x="2340876" y="1840390"/>
                    </a:cubicBezTo>
                    <a:lnTo>
                      <a:pt x="3813060" y="1867822"/>
                    </a:lnTo>
                    <a:cubicBezTo>
                      <a:pt x="4142244" y="1870870"/>
                      <a:pt x="4257324" y="1834457"/>
                      <a:pt x="4261113" y="1584359"/>
                    </a:cubicBezTo>
                    <a:cubicBezTo>
                      <a:pt x="4265685" y="1282607"/>
                      <a:pt x="4282452" y="723298"/>
                      <a:pt x="4279404" y="441358"/>
                    </a:cubicBezTo>
                    <a:cubicBezTo>
                      <a:pt x="4276535" y="175965"/>
                      <a:pt x="4381512" y="10066"/>
                      <a:pt x="4078236" y="2446"/>
                    </a:cubicBezTo>
                    <a:cubicBezTo>
                      <a:pt x="3757811" y="-5605"/>
                      <a:pt x="2962668" y="8542"/>
                      <a:pt x="2404884" y="11590"/>
                    </a:cubicBezTo>
                    <a:cubicBezTo>
                      <a:pt x="2075413" y="12980"/>
                      <a:pt x="2129037" y="156372"/>
                      <a:pt x="2130561" y="340776"/>
                    </a:cubicBezTo>
                    <a:cubicBezTo>
                      <a:pt x="2131621" y="469023"/>
                      <a:pt x="2145672" y="621834"/>
                      <a:pt x="2139708" y="733966"/>
                    </a:cubicBezTo>
                    <a:cubicBezTo>
                      <a:pt x="2132089" y="877222"/>
                      <a:pt x="2171712" y="983902"/>
                      <a:pt x="1920252" y="980854"/>
                    </a:cubicBezTo>
                    <a:close/>
                  </a:path>
                </a:pathLst>
              </a:custGeom>
              <a:solidFill>
                <a:srgbClr val="FFFCC1"/>
              </a:solidFill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feld 100"/>
              <p:cNvSpPr txBox="1"/>
              <p:nvPr/>
            </p:nvSpPr>
            <p:spPr>
              <a:xfrm>
                <a:off x="7987154" y="1772816"/>
                <a:ext cx="430887" cy="1800108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US" sz="1600" smtClean="0">
                    <a:solidFill>
                      <a:schemeClr val="bg1">
                        <a:lumMod val="50000"/>
                      </a:schemeClr>
                    </a:solidFill>
                  </a:rPr>
                  <a:t>Similarity Estimation</a:t>
                </a:r>
                <a:endParaRPr lang="en-US" sz="16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US" smtClean="0"/>
              <a:t>Technical Details</a:t>
            </a:r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493658" y="2613140"/>
            <a:ext cx="104411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Mapper</a:t>
            </a:r>
            <a:endParaRPr lang="en-US"/>
          </a:p>
        </p:txBody>
      </p:sp>
      <p:sp>
        <p:nvSpPr>
          <p:cNvPr id="8" name="Abgerundetes Rechteck 7"/>
          <p:cNvSpPr/>
          <p:nvPr/>
        </p:nvSpPr>
        <p:spPr>
          <a:xfrm>
            <a:off x="1439652" y="1582466"/>
            <a:ext cx="115212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Reads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4000128" y="1582466"/>
            <a:ext cx="11437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Genomes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1475656" y="3912934"/>
            <a:ext cx="108012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SAM</a:t>
            </a:r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6444208" y="2253100"/>
            <a:ext cx="1162424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Simulator</a:t>
            </a:r>
            <a:endParaRPr lang="en-US"/>
          </a:p>
        </p:txBody>
      </p:sp>
      <p:sp>
        <p:nvSpPr>
          <p:cNvPr id="13" name="Abgerundetes Rechteck 12"/>
          <p:cNvSpPr/>
          <p:nvPr/>
        </p:nvSpPr>
        <p:spPr>
          <a:xfrm>
            <a:off x="6375252" y="2964338"/>
            <a:ext cx="130033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Sim. Reads</a:t>
            </a:r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4049942" y="2962122"/>
            <a:ext cx="104411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Mapper</a:t>
            </a:r>
            <a:endParaRPr lang="en-US"/>
          </a:p>
        </p:txBody>
      </p:sp>
      <p:cxnSp>
        <p:nvCxnSpPr>
          <p:cNvPr id="16" name="Gerade Verbindung mit Pfeil 15"/>
          <p:cNvCxnSpPr>
            <a:stCxn id="9" idx="2"/>
            <a:endCxn id="5" idx="3"/>
          </p:cNvCxnSpPr>
          <p:nvPr/>
        </p:nvCxnSpPr>
        <p:spPr>
          <a:xfrm flipH="1">
            <a:off x="2537774" y="1942506"/>
            <a:ext cx="2034226" cy="850654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8" idx="2"/>
            <a:endCxn id="5" idx="0"/>
          </p:cNvCxnSpPr>
          <p:nvPr/>
        </p:nvCxnSpPr>
        <p:spPr>
          <a:xfrm>
            <a:off x="2015716" y="1942506"/>
            <a:ext cx="0" cy="670634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5" idx="2"/>
            <a:endCxn id="10" idx="0"/>
          </p:cNvCxnSpPr>
          <p:nvPr/>
        </p:nvCxnSpPr>
        <p:spPr>
          <a:xfrm>
            <a:off x="2015716" y="2973180"/>
            <a:ext cx="0" cy="939754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9" idx="2"/>
            <a:endCxn id="11" idx="1"/>
          </p:cNvCxnSpPr>
          <p:nvPr/>
        </p:nvCxnSpPr>
        <p:spPr>
          <a:xfrm>
            <a:off x="4572000" y="1942506"/>
            <a:ext cx="1872208" cy="490614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9" idx="2"/>
            <a:endCxn id="14" idx="0"/>
          </p:cNvCxnSpPr>
          <p:nvPr/>
        </p:nvCxnSpPr>
        <p:spPr>
          <a:xfrm>
            <a:off x="4572000" y="1942506"/>
            <a:ext cx="0" cy="1019616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11" idx="2"/>
            <a:endCxn id="13" idx="0"/>
          </p:cNvCxnSpPr>
          <p:nvPr/>
        </p:nvCxnSpPr>
        <p:spPr>
          <a:xfrm>
            <a:off x="7025420" y="2613140"/>
            <a:ext cx="0" cy="351198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13" idx="1"/>
            <a:endCxn id="14" idx="3"/>
          </p:cNvCxnSpPr>
          <p:nvPr/>
        </p:nvCxnSpPr>
        <p:spPr>
          <a:xfrm flipH="1" flipV="1">
            <a:off x="5094058" y="3142142"/>
            <a:ext cx="1281194" cy="2216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bgerundetes Rechteck 29"/>
          <p:cNvSpPr/>
          <p:nvPr/>
        </p:nvSpPr>
        <p:spPr>
          <a:xfrm>
            <a:off x="4031940" y="3925510"/>
            <a:ext cx="108012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SAM</a:t>
            </a:r>
            <a:endParaRPr lang="en-US"/>
          </a:p>
        </p:txBody>
      </p:sp>
      <p:cxnSp>
        <p:nvCxnSpPr>
          <p:cNvPr id="32" name="Gerade Verbindung mit Pfeil 31"/>
          <p:cNvCxnSpPr>
            <a:stCxn id="14" idx="2"/>
            <a:endCxn id="30" idx="0"/>
          </p:cNvCxnSpPr>
          <p:nvPr/>
        </p:nvCxnSpPr>
        <p:spPr>
          <a:xfrm>
            <a:off x="4572000" y="3322162"/>
            <a:ext cx="0" cy="603348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bgerundetes Rechteck 32"/>
          <p:cNvSpPr/>
          <p:nvPr/>
        </p:nvSpPr>
        <p:spPr>
          <a:xfrm>
            <a:off x="6465888" y="3781494"/>
            <a:ext cx="11820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Similarity Matrix</a:t>
            </a:r>
            <a:endParaRPr lang="en-US"/>
          </a:p>
        </p:txBody>
      </p:sp>
      <p:cxnSp>
        <p:nvCxnSpPr>
          <p:cNvPr id="35" name="Gerade Verbindung mit Pfeil 34"/>
          <p:cNvCxnSpPr>
            <a:stCxn id="30" idx="3"/>
            <a:endCxn id="33" idx="1"/>
          </p:cNvCxnSpPr>
          <p:nvPr/>
        </p:nvCxnSpPr>
        <p:spPr>
          <a:xfrm>
            <a:off x="5112060" y="4105530"/>
            <a:ext cx="1353828" cy="0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bgerundetes Rechteck 35"/>
          <p:cNvSpPr/>
          <p:nvPr/>
        </p:nvSpPr>
        <p:spPr>
          <a:xfrm>
            <a:off x="3671900" y="5661248"/>
            <a:ext cx="18002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Abundance Estimates</a:t>
            </a:r>
            <a:endParaRPr lang="en-US"/>
          </a:p>
        </p:txBody>
      </p:sp>
      <p:cxnSp>
        <p:nvCxnSpPr>
          <p:cNvPr id="38" name="Gerade Verbindung mit Pfeil 37"/>
          <p:cNvCxnSpPr>
            <a:stCxn id="33" idx="2"/>
            <a:endCxn id="36" idx="0"/>
          </p:cNvCxnSpPr>
          <p:nvPr/>
        </p:nvCxnSpPr>
        <p:spPr>
          <a:xfrm flipH="1">
            <a:off x="4572000" y="4429566"/>
            <a:ext cx="2484906" cy="1231682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stCxn id="10" idx="2"/>
            <a:endCxn id="36" idx="0"/>
          </p:cNvCxnSpPr>
          <p:nvPr/>
        </p:nvCxnSpPr>
        <p:spPr>
          <a:xfrm>
            <a:off x="2015716" y="4272974"/>
            <a:ext cx="2556284" cy="1388274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uppieren 117"/>
          <p:cNvGrpSpPr/>
          <p:nvPr/>
        </p:nvGrpSpPr>
        <p:grpSpPr>
          <a:xfrm>
            <a:off x="1700212" y="2613140"/>
            <a:ext cx="5640711" cy="2522566"/>
            <a:chOff x="1700212" y="2613140"/>
            <a:chExt cx="5640711" cy="2522566"/>
          </a:xfrm>
        </p:grpSpPr>
        <p:sp>
          <p:nvSpPr>
            <p:cNvPr id="110" name="Textfeld 109"/>
            <p:cNvSpPr txBox="1"/>
            <p:nvPr/>
          </p:nvSpPr>
          <p:spPr>
            <a:xfrm>
              <a:off x="1700212" y="3456416"/>
              <a:ext cx="631007" cy="338554"/>
            </a:xfrm>
            <a:prstGeom prst="rect">
              <a:avLst/>
            </a:prstGeom>
            <a:noFill/>
            <a:ln>
              <a:noFill/>
            </a:ln>
            <a:effectLst>
              <a:outerShdw blurRad="139700" algn="ctr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write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12" name="Textfeld 111"/>
            <p:cNvSpPr txBox="1"/>
            <p:nvPr/>
          </p:nvSpPr>
          <p:spPr>
            <a:xfrm>
              <a:off x="2719601" y="4634637"/>
              <a:ext cx="570284" cy="338554"/>
            </a:xfrm>
            <a:prstGeom prst="rect">
              <a:avLst/>
            </a:prstGeom>
            <a:noFill/>
            <a:ln>
              <a:noFill/>
            </a:ln>
            <a:effectLst>
              <a:outerShdw blurRad="139700" algn="ctr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FF0000"/>
                  </a:solidFill>
                </a:rPr>
                <a:t>read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  <p:sp>
          <p:nvSpPr>
            <p:cNvPr id="113" name="Textfeld 112"/>
            <p:cNvSpPr txBox="1"/>
            <p:nvPr/>
          </p:nvSpPr>
          <p:spPr>
            <a:xfrm>
              <a:off x="4248816" y="3439539"/>
              <a:ext cx="631007" cy="338554"/>
            </a:xfrm>
            <a:prstGeom prst="rect">
              <a:avLst/>
            </a:prstGeom>
            <a:noFill/>
            <a:ln>
              <a:noFill/>
            </a:ln>
            <a:effectLst>
              <a:outerShdw blurRad="139700" algn="ctr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FF0000"/>
                  </a:solidFill>
                </a:rPr>
                <a:t>write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  <p:sp>
          <p:nvSpPr>
            <p:cNvPr id="114" name="Textfeld 113"/>
            <p:cNvSpPr txBox="1"/>
            <p:nvPr/>
          </p:nvSpPr>
          <p:spPr>
            <a:xfrm>
              <a:off x="6709916" y="2613140"/>
              <a:ext cx="631007" cy="338554"/>
            </a:xfrm>
            <a:prstGeom prst="rect">
              <a:avLst/>
            </a:prstGeom>
            <a:noFill/>
            <a:ln>
              <a:noFill/>
            </a:ln>
            <a:effectLst>
              <a:outerShdw blurRad="139700" algn="ctr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FF0000"/>
                  </a:solidFill>
                </a:rPr>
                <a:t>write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  <p:sp>
          <p:nvSpPr>
            <p:cNvPr id="115" name="Textfeld 114"/>
            <p:cNvSpPr txBox="1"/>
            <p:nvPr/>
          </p:nvSpPr>
          <p:spPr>
            <a:xfrm>
              <a:off x="5446631" y="2977905"/>
              <a:ext cx="570284" cy="338554"/>
            </a:xfrm>
            <a:prstGeom prst="rect">
              <a:avLst/>
            </a:prstGeom>
            <a:noFill/>
            <a:ln>
              <a:noFill/>
            </a:ln>
            <a:effectLst>
              <a:outerShdw blurRad="139700" algn="ctr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FF0000"/>
                  </a:solidFill>
                </a:rPr>
                <a:t>read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  <p:sp>
          <p:nvSpPr>
            <p:cNvPr id="116" name="Textfeld 115"/>
            <p:cNvSpPr txBox="1"/>
            <p:nvPr/>
          </p:nvSpPr>
          <p:spPr>
            <a:xfrm>
              <a:off x="5611242" y="4797152"/>
              <a:ext cx="570284" cy="338554"/>
            </a:xfrm>
            <a:prstGeom prst="rect">
              <a:avLst/>
            </a:prstGeom>
            <a:noFill/>
            <a:ln>
              <a:noFill/>
            </a:ln>
            <a:effectLst>
              <a:outerShdw blurRad="139700" algn="ctr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FF0000"/>
                  </a:solidFill>
                </a:rPr>
                <a:t>read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  <p:sp>
          <p:nvSpPr>
            <p:cNvPr id="117" name="Textfeld 116"/>
            <p:cNvSpPr txBox="1"/>
            <p:nvPr/>
          </p:nvSpPr>
          <p:spPr>
            <a:xfrm>
              <a:off x="5220072" y="3861048"/>
              <a:ext cx="1119217" cy="338554"/>
            </a:xfrm>
            <a:prstGeom prst="rect">
              <a:avLst/>
            </a:prstGeom>
            <a:noFill/>
            <a:ln>
              <a:noFill/>
            </a:ln>
            <a:effectLst>
              <a:outerShdw blurRad="139700" algn="ctr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FF0000"/>
                  </a:solidFill>
                </a:rPr>
                <a:t>read+write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0698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GASiC &amp; </a:t>
            </a:r>
            <a:r>
              <a:rPr lang="de-DE" dirty="0" err="1" smtClean="0"/>
              <a:t>SeqAn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/>
          <a:lstStyle/>
          <a:p>
            <a:r>
              <a:rPr lang="de-DE" dirty="0" err="1" smtClean="0"/>
              <a:t>Avoid</a:t>
            </a:r>
            <a:r>
              <a:rPr lang="de-DE" dirty="0" smtClean="0"/>
              <a:t> </a:t>
            </a:r>
            <a:r>
              <a:rPr lang="de-DE" dirty="0" err="1" smtClean="0"/>
              <a:t>disk</a:t>
            </a:r>
            <a:r>
              <a:rPr lang="de-DE" dirty="0" smtClean="0"/>
              <a:t> IO!</a:t>
            </a:r>
          </a:p>
          <a:p>
            <a:r>
              <a:rPr lang="de-DE" dirty="0" err="1" smtClean="0"/>
              <a:t>Integrate</a:t>
            </a:r>
            <a:r>
              <a:rPr lang="de-DE" dirty="0" smtClean="0"/>
              <a:t> all </a:t>
            </a:r>
            <a:r>
              <a:rPr lang="de-DE" dirty="0" err="1" smtClean="0"/>
              <a:t>modules</a:t>
            </a:r>
            <a:r>
              <a:rPr lang="de-DE" dirty="0" smtClean="0"/>
              <a:t> in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tool</a:t>
            </a:r>
            <a:endParaRPr lang="de-DE" dirty="0" smtClean="0"/>
          </a:p>
          <a:p>
            <a:r>
              <a:rPr lang="de-DE" dirty="0" smtClean="0"/>
              <a:t>Abandon </a:t>
            </a:r>
            <a:r>
              <a:rPr lang="de-DE" dirty="0" err="1" smtClean="0"/>
              <a:t>dependences</a:t>
            </a:r>
            <a:r>
              <a:rPr lang="de-DE" dirty="0" smtClean="0"/>
              <a:t> on </a:t>
            </a: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>
                <a:sym typeface="Wingdings" pitchFamily="2" charset="2"/>
              </a:rPr>
              <a:t>SeqAn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looks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like</a:t>
            </a:r>
            <a:r>
              <a:rPr lang="de-DE" dirty="0" smtClean="0">
                <a:sym typeface="Wingdings" pitchFamily="2" charset="2"/>
              </a:rPr>
              <a:t> a </a:t>
            </a:r>
            <a:r>
              <a:rPr lang="de-DE" dirty="0" err="1" smtClean="0">
                <a:sym typeface="Wingdings" pitchFamily="2" charset="2"/>
              </a:rPr>
              <a:t>suitable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framework</a:t>
            </a:r>
            <a:r>
              <a:rPr lang="de-DE" dirty="0" smtClean="0">
                <a:sym typeface="Wingdings" pitchFamily="2" charset="2"/>
              </a:rPr>
              <a:t>!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3074" name="Picture 2" descr="C:\Dokumente und Einstellungen\lindnerm\Desktop\Talk Materials\seqan_logo_167x1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256934"/>
            <a:ext cx="1368152" cy="90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883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Similarity Matrix</a:t>
            </a:r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179511" y="1412776"/>
            <a:ext cx="6724277" cy="198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 smtClean="0"/>
              <a:t>Current implementation: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Simulate 100,000 reads and write to </a:t>
            </a:r>
            <a:r>
              <a:rPr lang="en-US" sz="2000" dirty="0" err="1" smtClean="0"/>
              <a:t>fastq</a:t>
            </a:r>
            <a:r>
              <a:rPr lang="en-US" sz="2000" dirty="0" smtClean="0"/>
              <a:t> file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Read file and map to ref. genome, write results to SAM file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Read SAM file and count the number of matching reads</a:t>
            </a:r>
            <a:endParaRPr lang="en-US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179512" y="3803556"/>
            <a:ext cx="72871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 smtClean="0"/>
              <a:t>The </a:t>
            </a:r>
            <a:r>
              <a:rPr lang="en-US" sz="2400" u="sng" dirty="0" err="1" smtClean="0"/>
              <a:t>SeqAn</a:t>
            </a:r>
            <a:r>
              <a:rPr lang="en-US" sz="2400" u="sng" dirty="0" smtClean="0"/>
              <a:t> way: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Simulate 1 read and map to ref. genomes; count if read mapped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Repeat 100,000 times</a:t>
            </a:r>
          </a:p>
        </p:txBody>
      </p:sp>
    </p:spTree>
    <p:extLst>
      <p:ext uri="{BB962C8B-B14F-4D97-AF65-F5344CB8AC3E}">
        <p14:creationId xmlns:p14="http://schemas.microsoft.com/office/powerpoint/2010/main" val="343966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 smtClean="0"/>
              <a:t>Method:</a:t>
            </a:r>
          </a:p>
          <a:p>
            <a:r>
              <a:rPr lang="en-US" sz="1400" b="1" dirty="0" err="1" smtClean="0"/>
              <a:t>Lindner,M.S</a:t>
            </a:r>
            <a:r>
              <a:rPr lang="en-US" sz="1400" b="1" dirty="0" smtClean="0"/>
              <a:t>. and </a:t>
            </a:r>
            <a:r>
              <a:rPr lang="en-US" sz="1400" b="1" dirty="0" err="1" smtClean="0"/>
              <a:t>Renard,B.Y</a:t>
            </a:r>
            <a:r>
              <a:rPr lang="en-US" sz="1400" b="1" dirty="0" smtClean="0"/>
              <a:t>. (2012)</a:t>
            </a:r>
            <a:r>
              <a:rPr lang="en-US" sz="1400" dirty="0" smtClean="0"/>
              <a:t> </a:t>
            </a:r>
            <a:r>
              <a:rPr lang="en-US" sz="1400" i="1" dirty="0" smtClean="0"/>
              <a:t>Metagenomic abundance estimation and diagnostic testing on species level. </a:t>
            </a:r>
            <a:r>
              <a:rPr lang="en-US" sz="1400" b="1" dirty="0" err="1" smtClean="0"/>
              <a:t>Nucl</a:t>
            </a:r>
            <a:r>
              <a:rPr lang="en-US" sz="1400" b="1" dirty="0" smtClean="0"/>
              <a:t>. Acids Res., </a:t>
            </a:r>
            <a:r>
              <a:rPr lang="en-US" sz="1400" dirty="0" err="1" smtClean="0"/>
              <a:t>doi</a:t>
            </a:r>
            <a:r>
              <a:rPr lang="en-US" sz="1400" dirty="0" smtClean="0"/>
              <a:t>: 10.1093/</a:t>
            </a:r>
            <a:r>
              <a:rPr lang="en-US" sz="1400" dirty="0" err="1" smtClean="0"/>
              <a:t>nar</a:t>
            </a:r>
            <a:r>
              <a:rPr lang="en-US" sz="1400" dirty="0" smtClean="0"/>
              <a:t>/gks803.</a:t>
            </a:r>
          </a:p>
          <a:p>
            <a:r>
              <a:rPr lang="de-DE" sz="1400" b="1" dirty="0" err="1"/>
              <a:t>Renard,B.Y</a:t>
            </a:r>
            <a:r>
              <a:rPr lang="de-DE" sz="1400" b="1" dirty="0" smtClean="0"/>
              <a:t>. et al</a:t>
            </a:r>
            <a:r>
              <a:rPr lang="en-US" sz="1400" b="1" dirty="0" smtClean="0"/>
              <a:t>. </a:t>
            </a:r>
            <a:r>
              <a:rPr lang="en-US" sz="1400" b="1" dirty="0"/>
              <a:t>(2008) </a:t>
            </a:r>
            <a:r>
              <a:rPr lang="en-US" sz="1400" i="1" dirty="0"/>
              <a:t>NITPICK: peak identification for </a:t>
            </a:r>
            <a:r>
              <a:rPr lang="en-US" sz="1400" i="1" dirty="0" smtClean="0"/>
              <a:t>mass spectrometry </a:t>
            </a:r>
            <a:r>
              <a:rPr lang="en-US" sz="1400" i="1" dirty="0"/>
              <a:t>data. </a:t>
            </a:r>
            <a:r>
              <a:rPr lang="en-US" sz="1400" b="1" dirty="0"/>
              <a:t>BMC Bioinformatics</a:t>
            </a:r>
            <a:r>
              <a:rPr lang="en-US" sz="1400" dirty="0"/>
              <a:t>, 9, 355.</a:t>
            </a:r>
            <a:endParaRPr lang="en-US" sz="14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1400" b="1" dirty="0" smtClean="0"/>
              <a:t>Datasets:</a:t>
            </a:r>
          </a:p>
          <a:p>
            <a:r>
              <a:rPr lang="it-IT" sz="1400" b="1" dirty="0" err="1" smtClean="0"/>
              <a:t>Mavromatis,K</a:t>
            </a:r>
            <a:r>
              <a:rPr lang="en-US" sz="1400" b="1" dirty="0" smtClean="0"/>
              <a:t>. </a:t>
            </a:r>
            <a:r>
              <a:rPr lang="en-US" sz="1400" b="1" i="1" dirty="0"/>
              <a:t>et al. </a:t>
            </a:r>
            <a:r>
              <a:rPr lang="en-US" sz="1400" b="1" dirty="0"/>
              <a:t>(2007) </a:t>
            </a:r>
            <a:r>
              <a:rPr lang="en-US" sz="1400" i="1" dirty="0"/>
              <a:t>Use of simulated data sets to evaluate </a:t>
            </a:r>
            <a:r>
              <a:rPr lang="en-US" sz="1400" i="1" dirty="0" smtClean="0"/>
              <a:t>the fidelity </a:t>
            </a:r>
            <a:r>
              <a:rPr lang="en-US" sz="1400" i="1" dirty="0"/>
              <a:t>of metagenomic processing methods. </a:t>
            </a:r>
            <a:r>
              <a:rPr lang="en-US" sz="1400" b="1" dirty="0"/>
              <a:t>Nat. Methods</a:t>
            </a:r>
            <a:r>
              <a:rPr lang="en-US" sz="1400" dirty="0"/>
              <a:t>, 4</a:t>
            </a:r>
            <a:r>
              <a:rPr lang="en-US" sz="1400" dirty="0" smtClean="0"/>
              <a:t>, </a:t>
            </a:r>
            <a:r>
              <a:rPr lang="de-DE" sz="1400" dirty="0" smtClean="0"/>
              <a:t>495–500</a:t>
            </a:r>
            <a:r>
              <a:rPr lang="de-DE" sz="1400" dirty="0"/>
              <a:t>.</a:t>
            </a:r>
            <a:endParaRPr lang="en-US" sz="1400" b="1" dirty="0" smtClean="0"/>
          </a:p>
          <a:p>
            <a:r>
              <a:rPr lang="en-US" sz="1400" b="1" dirty="0" err="1" smtClean="0"/>
              <a:t>Moore,J</a:t>
            </a:r>
            <a:r>
              <a:rPr lang="en-US" sz="1400" b="1" dirty="0" smtClean="0"/>
              <a:t>. </a:t>
            </a:r>
            <a:r>
              <a:rPr lang="en-US" sz="1400" b="1" i="1" dirty="0" smtClean="0"/>
              <a:t>et al.</a:t>
            </a:r>
            <a:r>
              <a:rPr lang="en-US" sz="1400" b="1" dirty="0" smtClean="0"/>
              <a:t> (2011) </a:t>
            </a:r>
            <a:r>
              <a:rPr lang="en-US" sz="1400" i="1" dirty="0" smtClean="0"/>
              <a:t>Recombinants between Deformed wing virus and </a:t>
            </a:r>
            <a:r>
              <a:rPr lang="en-US" sz="1400" i="1" dirty="0" err="1" smtClean="0"/>
              <a:t>Varroa</a:t>
            </a:r>
            <a:r>
              <a:rPr lang="en-US" sz="1400" i="1" dirty="0" smtClean="0"/>
              <a:t> destructor virus-1 may prevail in </a:t>
            </a:r>
            <a:r>
              <a:rPr lang="en-US" sz="1400" i="1" dirty="0" err="1" smtClean="0"/>
              <a:t>Varroa</a:t>
            </a:r>
            <a:r>
              <a:rPr lang="en-US" sz="1400" i="1" dirty="0" smtClean="0"/>
              <a:t> destructor-infested honeybee colonies</a:t>
            </a:r>
            <a:r>
              <a:rPr lang="en-US" sz="1400" dirty="0" smtClean="0"/>
              <a:t>. </a:t>
            </a:r>
            <a:r>
              <a:rPr lang="en-US" sz="1400" b="1" dirty="0" smtClean="0"/>
              <a:t>J. Gen. </a:t>
            </a:r>
            <a:r>
              <a:rPr lang="en-US" sz="1400" b="1" dirty="0" err="1" smtClean="0"/>
              <a:t>Virol</a:t>
            </a:r>
            <a:r>
              <a:rPr lang="en-US" sz="1400" b="1" dirty="0" smtClean="0"/>
              <a:t>.</a:t>
            </a:r>
            <a:r>
              <a:rPr lang="en-US" sz="1400" dirty="0" smtClean="0"/>
              <a:t>, 92, </a:t>
            </a:r>
            <a:r>
              <a:rPr lang="en-US" sz="1400" dirty="0" err="1" smtClean="0"/>
              <a:t>pp</a:t>
            </a:r>
            <a:r>
              <a:rPr lang="en-US" sz="1400" dirty="0" smtClean="0"/>
              <a:t> 156–161.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b="1" dirty="0" smtClean="0"/>
              <a:t>Related Methods:</a:t>
            </a:r>
          </a:p>
          <a:p>
            <a:r>
              <a:rPr lang="en-US" sz="1400" b="1" dirty="0" err="1" smtClean="0"/>
              <a:t>Huson,D</a:t>
            </a:r>
            <a:r>
              <a:rPr lang="en-US" sz="1400" b="1" dirty="0" smtClean="0"/>
              <a:t>. </a:t>
            </a:r>
            <a:r>
              <a:rPr lang="en-US" sz="1400" b="1" i="1" dirty="0" smtClean="0"/>
              <a:t>et al</a:t>
            </a:r>
            <a:r>
              <a:rPr lang="en-US" sz="1400" b="1" dirty="0" smtClean="0"/>
              <a:t>. (2007)</a:t>
            </a:r>
            <a:r>
              <a:rPr lang="en-US" sz="1400" dirty="0" smtClean="0"/>
              <a:t> </a:t>
            </a:r>
            <a:r>
              <a:rPr lang="en-US" sz="1400" i="1" dirty="0" smtClean="0"/>
              <a:t>MEGAN analysis of metagenomic data.</a:t>
            </a:r>
            <a:r>
              <a:rPr lang="en-US" sz="1400" dirty="0" smtClean="0"/>
              <a:t> </a:t>
            </a:r>
            <a:r>
              <a:rPr lang="en-US" sz="1400" b="1" dirty="0" smtClean="0"/>
              <a:t>Genome Res</a:t>
            </a:r>
            <a:r>
              <a:rPr lang="en-US" sz="1400" dirty="0" smtClean="0"/>
              <a:t>., 17, 377–386.</a:t>
            </a:r>
          </a:p>
          <a:p>
            <a:r>
              <a:rPr lang="en-US" sz="1400" b="1" dirty="0" err="1" smtClean="0"/>
              <a:t>Xia,L</a:t>
            </a:r>
            <a:r>
              <a:rPr lang="en-US" sz="1400" b="1" dirty="0" smtClean="0"/>
              <a:t>. </a:t>
            </a:r>
            <a:r>
              <a:rPr lang="en-US" sz="1400" b="1" i="1" dirty="0" smtClean="0"/>
              <a:t>et al. </a:t>
            </a:r>
            <a:r>
              <a:rPr lang="en-US" sz="1400" b="1" dirty="0" smtClean="0"/>
              <a:t>(2011) </a:t>
            </a:r>
            <a:r>
              <a:rPr lang="en-US" sz="1400" i="1" dirty="0" smtClean="0"/>
              <a:t>Accurate genome relative abundance estimation based on shotgun metagenomic reads</a:t>
            </a:r>
            <a:r>
              <a:rPr lang="en-US" sz="1400" dirty="0" smtClean="0"/>
              <a:t>. </a:t>
            </a:r>
            <a:r>
              <a:rPr lang="en-US" sz="1400" b="1" dirty="0" err="1" smtClean="0"/>
              <a:t>PLoS</a:t>
            </a:r>
            <a:r>
              <a:rPr lang="en-US" sz="1400" b="1" dirty="0" smtClean="0"/>
              <a:t> One</a:t>
            </a:r>
            <a:r>
              <a:rPr lang="en-US" sz="1400" dirty="0" smtClean="0"/>
              <a:t>, 6, e27992.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b="1" dirty="0" smtClean="0"/>
              <a:t>External Tools:</a:t>
            </a:r>
          </a:p>
          <a:p>
            <a:r>
              <a:rPr lang="en-US" sz="1400" b="1" dirty="0" err="1" smtClean="0"/>
              <a:t>Langmead,B</a:t>
            </a:r>
            <a:r>
              <a:rPr lang="en-US" sz="1400" b="1" dirty="0" smtClean="0"/>
              <a:t>. </a:t>
            </a:r>
            <a:r>
              <a:rPr lang="en-US" sz="1400" b="1" i="1" dirty="0" smtClean="0"/>
              <a:t>et al. </a:t>
            </a:r>
            <a:r>
              <a:rPr lang="en-US" sz="1400" b="1" dirty="0" smtClean="0"/>
              <a:t>(2009) </a:t>
            </a:r>
            <a:r>
              <a:rPr lang="en-US" sz="1400" i="1" dirty="0" smtClean="0"/>
              <a:t>Ultrafast and memory-efficient alignment of short DNA sequences to the human genome.</a:t>
            </a:r>
            <a:r>
              <a:rPr lang="en-US" sz="1400" dirty="0" smtClean="0"/>
              <a:t> </a:t>
            </a:r>
            <a:r>
              <a:rPr lang="en-US" sz="1400" b="1" dirty="0" smtClean="0"/>
              <a:t>Genome Biol.</a:t>
            </a:r>
            <a:r>
              <a:rPr lang="en-US" sz="1400" dirty="0" smtClean="0"/>
              <a:t>, 10, R25.</a:t>
            </a:r>
          </a:p>
          <a:p>
            <a:r>
              <a:rPr lang="en-US" sz="1400" b="1" dirty="0" err="1" smtClean="0"/>
              <a:t>Holtgrewe,M</a:t>
            </a:r>
            <a:r>
              <a:rPr lang="en-US" sz="1400" b="1" dirty="0" smtClean="0"/>
              <a:t>. (2010) </a:t>
            </a:r>
            <a:r>
              <a:rPr lang="en-US" sz="1400" i="1" dirty="0" smtClean="0"/>
              <a:t>Mason – a read simulator for second generation sequencing data. </a:t>
            </a:r>
            <a:r>
              <a:rPr lang="en-US" sz="1400" b="1" dirty="0" smtClean="0"/>
              <a:t>Technical report </a:t>
            </a:r>
            <a:r>
              <a:rPr lang="en-US" sz="1400" dirty="0" smtClean="0"/>
              <a:t>TR-B-10-06. </a:t>
            </a:r>
            <a:r>
              <a:rPr lang="en-US" sz="1400" dirty="0" err="1" smtClean="0"/>
              <a:t>Institut</a:t>
            </a:r>
            <a:r>
              <a:rPr lang="en-US" sz="1400" dirty="0" smtClean="0"/>
              <a:t> </a:t>
            </a:r>
            <a:r>
              <a:rPr lang="en-US" sz="1400" dirty="0" err="1" smtClean="0"/>
              <a:t>für</a:t>
            </a:r>
            <a:r>
              <a:rPr lang="en-US" sz="1400" dirty="0" smtClean="0"/>
              <a:t> </a:t>
            </a:r>
            <a:r>
              <a:rPr lang="en-US" sz="1400" dirty="0" err="1" smtClean="0"/>
              <a:t>Mathematik</a:t>
            </a:r>
            <a:r>
              <a:rPr lang="en-US" sz="1400" dirty="0" smtClean="0"/>
              <a:t> und </a:t>
            </a:r>
            <a:r>
              <a:rPr lang="en-US" sz="1400" dirty="0" err="1" smtClean="0"/>
              <a:t>Informatik</a:t>
            </a:r>
            <a:r>
              <a:rPr lang="en-US" sz="1400" dirty="0" smtClean="0"/>
              <a:t>, </a:t>
            </a:r>
            <a:r>
              <a:rPr lang="en-US" sz="1400" dirty="0" err="1" smtClean="0"/>
              <a:t>Freie</a:t>
            </a:r>
            <a:r>
              <a:rPr lang="en-US" sz="1400" dirty="0" smtClean="0"/>
              <a:t> </a:t>
            </a:r>
            <a:r>
              <a:rPr lang="en-US" sz="1400" dirty="0" err="1" smtClean="0"/>
              <a:t>Universität</a:t>
            </a:r>
            <a:r>
              <a:rPr lang="en-US" sz="1400" dirty="0" smtClean="0"/>
              <a:t> Berlin.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0662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Motivation</a:t>
            </a:r>
          </a:p>
          <a:p>
            <a:pPr lvl="1"/>
            <a:r>
              <a:rPr lang="en-US" dirty="0" smtClean="0"/>
              <a:t>What is </a:t>
            </a:r>
            <a:r>
              <a:rPr lang="en-US" dirty="0" err="1" smtClean="0"/>
              <a:t>Metagenomics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Focus: Abundance Estimation</a:t>
            </a:r>
          </a:p>
          <a:p>
            <a:r>
              <a:rPr lang="en-US" b="1" dirty="0" smtClean="0"/>
              <a:t>GASiC Method</a:t>
            </a:r>
          </a:p>
          <a:p>
            <a:pPr lvl="1"/>
            <a:r>
              <a:rPr lang="en-US" dirty="0" smtClean="0"/>
              <a:t>Mapping</a:t>
            </a:r>
          </a:p>
          <a:p>
            <a:pPr lvl="1"/>
            <a:r>
              <a:rPr lang="en-US" dirty="0" smtClean="0"/>
              <a:t>Genome Similarity Estimation</a:t>
            </a:r>
          </a:p>
          <a:p>
            <a:pPr lvl="1"/>
            <a:r>
              <a:rPr lang="en-US" dirty="0" smtClean="0"/>
              <a:t>Similarity Correction</a:t>
            </a:r>
          </a:p>
          <a:p>
            <a:r>
              <a:rPr lang="en-US" b="1" dirty="0" smtClean="0"/>
              <a:t>Comparison, Application</a:t>
            </a:r>
          </a:p>
          <a:p>
            <a:r>
              <a:rPr lang="en-US" b="1" dirty="0" smtClean="0"/>
              <a:t>Technical Details</a:t>
            </a:r>
          </a:p>
          <a:p>
            <a:pPr lvl="1"/>
            <a:r>
              <a:rPr lang="en-US" dirty="0" smtClean="0"/>
              <a:t>Current Status</a:t>
            </a:r>
          </a:p>
          <a:p>
            <a:pPr lvl="1"/>
            <a:r>
              <a:rPr lang="en-US" dirty="0" smtClean="0"/>
              <a:t>GASiC and </a:t>
            </a:r>
            <a:r>
              <a:rPr lang="en-US" dirty="0" err="1" smtClean="0"/>
              <a:t>SeqAn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1938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Acknowledgements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1441807"/>
            <a:ext cx="40324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Research </a:t>
            </a:r>
            <a:r>
              <a:rPr lang="de-DE" b="1" u="sng" dirty="0"/>
              <a:t>G</a:t>
            </a:r>
            <a:r>
              <a:rPr lang="de-DE" b="1" u="sng" dirty="0" smtClean="0"/>
              <a:t>roup </a:t>
            </a:r>
            <a:r>
              <a:rPr lang="de-DE" b="1" u="sng" dirty="0" err="1"/>
              <a:t>B</a:t>
            </a:r>
            <a:r>
              <a:rPr lang="de-DE" b="1" u="sng" dirty="0" err="1" smtClean="0"/>
              <a:t>ioinformatics</a:t>
            </a:r>
            <a:r>
              <a:rPr lang="de-DE" b="1" u="sng" dirty="0" smtClean="0"/>
              <a:t> (NG4)</a:t>
            </a:r>
          </a:p>
          <a:p>
            <a:endParaRPr lang="de-DE" dirty="0"/>
          </a:p>
          <a:p>
            <a:r>
              <a:rPr lang="de-DE" dirty="0" smtClean="0"/>
              <a:t>Bernhard </a:t>
            </a:r>
            <a:r>
              <a:rPr lang="de-DE" dirty="0" err="1" smtClean="0"/>
              <a:t>Renard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/>
              <a:t>Franziska </a:t>
            </a:r>
            <a:r>
              <a:rPr lang="de-DE" dirty="0" err="1"/>
              <a:t>Zickmann</a:t>
            </a:r>
            <a:endParaRPr lang="de-DE" dirty="0"/>
          </a:p>
          <a:p>
            <a:r>
              <a:rPr lang="de-DE" dirty="0" smtClean="0"/>
              <a:t>Martina Fischer</a:t>
            </a:r>
          </a:p>
          <a:p>
            <a:r>
              <a:rPr lang="de-DE" dirty="0" smtClean="0"/>
              <a:t>Robert Rentzsch</a:t>
            </a:r>
          </a:p>
          <a:p>
            <a:r>
              <a:rPr lang="de-DE" dirty="0" smtClean="0"/>
              <a:t>Anke Penzlin</a:t>
            </a:r>
          </a:p>
          <a:p>
            <a:r>
              <a:rPr lang="de-DE" dirty="0" smtClean="0"/>
              <a:t>Mathias Kuhring</a:t>
            </a:r>
          </a:p>
          <a:p>
            <a:r>
              <a:rPr lang="de-DE" dirty="0" smtClean="0"/>
              <a:t>Sven Giese</a:t>
            </a:r>
            <a:br>
              <a:rPr lang="de-DE" dirty="0" smtClean="0"/>
            </a:br>
            <a:endParaRPr lang="de-DE" dirty="0" smtClean="0"/>
          </a:p>
        </p:txBody>
      </p:sp>
      <p:pic>
        <p:nvPicPr>
          <p:cNvPr id="4099" name="Picture 3" descr="C:\Dokumente und Einstellungen\lindnerm\Desktop\Talk Materials\RK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76087"/>
            <a:ext cx="3600400" cy="488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518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Metagenomics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1676799" y="2204864"/>
            <a:ext cx="5703513" cy="1635278"/>
            <a:chOff x="1665485" y="1556793"/>
            <a:chExt cx="5703513" cy="1635278"/>
          </a:xfrm>
        </p:grpSpPr>
        <p:pic>
          <p:nvPicPr>
            <p:cNvPr id="1026" name="Picture 2" descr="C:\Dokumente und Einstellungen\lindnerm\Desktop\Talk Materials\571px-EscherichiaColi_NIAID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1556793"/>
              <a:ext cx="1539918" cy="129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Dokumente und Einstellungen\lindnerm\Desktop\Talk Materials\lake_washington_microbe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773184" y="1435729"/>
              <a:ext cx="1294502" cy="153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feld 4"/>
            <p:cNvSpPr txBox="1"/>
            <p:nvPr/>
          </p:nvSpPr>
          <p:spPr>
            <a:xfrm>
              <a:off x="4283968" y="1908121"/>
              <a:ext cx="6333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/>
                <a:t>vs.</a:t>
              </a:r>
              <a:endParaRPr lang="en-US" sz="3200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1665485" y="2791961"/>
              <a:ext cx="19704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smtClean="0"/>
                <a:t>Purified Escherichia coli </a:t>
              </a:r>
            </a:p>
            <a:p>
              <a:pPr algn="ctr"/>
              <a:r>
                <a:rPr lang="en-US" sz="800" smtClean="0"/>
                <a:t>[Rocky Mountain Laboratories, NIAID, NIH]</a:t>
              </a:r>
              <a:endParaRPr lang="en-US" sz="80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508104" y="2780928"/>
              <a:ext cx="18608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smtClean="0"/>
                <a:t>Lake Washington Microbes</a:t>
              </a:r>
            </a:p>
            <a:p>
              <a:pPr algn="ctr"/>
              <a:r>
                <a:rPr lang="en-US" sz="800" smtClean="0"/>
                <a:t>[Dennis Kunkel Microscopy, Inc.]</a:t>
              </a:r>
              <a:endParaRPr lang="en-US" sz="800"/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1091549" y="1516166"/>
            <a:ext cx="693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Analysis of genomic material directly taken from environmental samples.</a:t>
            </a:r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1691680" y="4293096"/>
            <a:ext cx="4608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SzPct val="150000"/>
              <a:buFont typeface="Calibri" pitchFamily="34" charset="0"/>
              <a:buChar char="+"/>
            </a:pPr>
            <a:r>
              <a:rPr lang="en-US" dirty="0" smtClean="0"/>
              <a:t>Identify contributors of special functions</a:t>
            </a:r>
          </a:p>
          <a:p>
            <a:pPr marL="285750" indent="-285750">
              <a:buClr>
                <a:srgbClr val="00B050"/>
              </a:buClr>
              <a:buSzPct val="150000"/>
              <a:buFont typeface="Calibri" pitchFamily="34" charset="0"/>
              <a:buChar char="+"/>
            </a:pPr>
            <a:r>
              <a:rPr lang="en-US" dirty="0" smtClean="0"/>
              <a:t>Study interaction of microbes</a:t>
            </a:r>
          </a:p>
          <a:p>
            <a:pPr marL="285750" indent="-285750">
              <a:buClr>
                <a:srgbClr val="00B050"/>
              </a:buClr>
              <a:buSzPct val="150000"/>
              <a:buFont typeface="Calibri" pitchFamily="34" charset="0"/>
              <a:buChar char="+"/>
            </a:pPr>
            <a:r>
              <a:rPr lang="en-US" dirty="0" smtClean="0"/>
              <a:t>Estimate microbial diversity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1691681" y="5313982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150000"/>
              <a:buFont typeface="Calibri" pitchFamily="34" charset="0"/>
              <a:buChar char="-"/>
            </a:pPr>
            <a:r>
              <a:rPr lang="en-US" smtClean="0"/>
              <a:t>Highly complex samples</a:t>
            </a:r>
          </a:p>
          <a:p>
            <a:pPr marL="285750" indent="-285750">
              <a:buClr>
                <a:srgbClr val="FF0000"/>
              </a:buClr>
              <a:buSzPct val="150000"/>
              <a:buFont typeface="Calibri" pitchFamily="34" charset="0"/>
              <a:buChar char="-"/>
            </a:pPr>
            <a:r>
              <a:rPr lang="en-US" smtClean="0"/>
              <a:t>Mostly unknown organisms</a:t>
            </a:r>
          </a:p>
          <a:p>
            <a:pPr marL="285750" indent="-285750">
              <a:buClr>
                <a:srgbClr val="FF0000"/>
              </a:buClr>
              <a:buSzPct val="150000"/>
              <a:buFont typeface="Calibri" pitchFamily="34" charset="0"/>
              <a:buChar char="-"/>
            </a:pPr>
            <a:r>
              <a:rPr lang="en-US" smtClean="0"/>
              <a:t>High spatial/temporal variability</a:t>
            </a:r>
          </a:p>
        </p:txBody>
      </p:sp>
    </p:spTree>
    <p:extLst>
      <p:ext uri="{BB962C8B-B14F-4D97-AF65-F5344CB8AC3E}">
        <p14:creationId xmlns:p14="http://schemas.microsoft.com/office/powerpoint/2010/main" val="1739416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Metagenomic Communities</a:t>
            </a:r>
            <a:endParaRPr lang="en-US"/>
          </a:p>
        </p:txBody>
      </p:sp>
      <p:grpSp>
        <p:nvGrpSpPr>
          <p:cNvPr id="7" name="Gruppieren 6"/>
          <p:cNvGrpSpPr/>
          <p:nvPr/>
        </p:nvGrpSpPr>
        <p:grpSpPr>
          <a:xfrm>
            <a:off x="35496" y="5023629"/>
            <a:ext cx="8988086" cy="873388"/>
            <a:chOff x="35496" y="4941168"/>
            <a:chExt cx="8988086" cy="873388"/>
          </a:xfrm>
        </p:grpSpPr>
        <p:sp>
          <p:nvSpPr>
            <p:cNvPr id="4" name="Gleichschenkliges Dreieck 3"/>
            <p:cNvSpPr/>
            <p:nvPr/>
          </p:nvSpPr>
          <p:spPr>
            <a:xfrm rot="16200000">
              <a:off x="4307396" y="797816"/>
              <a:ext cx="504056" cy="8790760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35496" y="5435932"/>
              <a:ext cx="1671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Low Complexity</a:t>
              </a:r>
              <a:endParaRPr lang="en-US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7308304" y="5445224"/>
              <a:ext cx="1715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High Complexity</a:t>
              </a:r>
              <a:endParaRPr lang="en-US"/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276514" y="1412776"/>
            <a:ext cx="1189062" cy="1849681"/>
            <a:chOff x="276514" y="1412776"/>
            <a:chExt cx="1189062" cy="1849681"/>
          </a:xfrm>
        </p:grpSpPr>
        <p:pic>
          <p:nvPicPr>
            <p:cNvPr id="2050" name="Picture 2" descr="C:\Dokumente und Einstellungen\lindnerm\Desktop\Talk Materials\bioreactor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14" y="1678281"/>
              <a:ext cx="1189062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feld 8"/>
            <p:cNvSpPr txBox="1"/>
            <p:nvPr/>
          </p:nvSpPr>
          <p:spPr>
            <a:xfrm>
              <a:off x="384842" y="1412776"/>
              <a:ext cx="9467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Bioreactor</a:t>
              </a:r>
              <a:endParaRPr lang="en-US" sz="1400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1115616" y="2856695"/>
            <a:ext cx="1585370" cy="2104218"/>
            <a:chOff x="1115616" y="2856695"/>
            <a:chExt cx="1585370" cy="2104218"/>
          </a:xfrm>
        </p:grpSpPr>
        <p:pic>
          <p:nvPicPr>
            <p:cNvPr id="2051" name="Picture 3" descr="C:\Dokumente und Einstellungen\lindnerm\Desktop\Talk Materials\acid_mine_draina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2856695"/>
              <a:ext cx="1209222" cy="1835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>
              <a:off x="1115616" y="4653136"/>
              <a:ext cx="15853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Acid mine drainage</a:t>
              </a:r>
              <a:endParaRPr lang="en-US" sz="1400"/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2441671" y="2578852"/>
            <a:ext cx="1820249" cy="1609718"/>
            <a:chOff x="2441671" y="2578852"/>
            <a:chExt cx="1820249" cy="1609718"/>
          </a:xfrm>
        </p:grpSpPr>
        <p:pic>
          <p:nvPicPr>
            <p:cNvPr id="2052" name="Picture 4" descr="C:\Dokumente und Einstellungen\lindnerm\Desktop\Talk Materials\deep_sea_hydrothermal_ven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1671" y="2578852"/>
              <a:ext cx="1820249" cy="1367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feld 10"/>
            <p:cNvSpPr txBox="1"/>
            <p:nvPr/>
          </p:nvSpPr>
          <p:spPr>
            <a:xfrm>
              <a:off x="2573755" y="3880793"/>
              <a:ext cx="16382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Hydrothermal vents</a:t>
              </a:r>
              <a:endParaRPr lang="en-US" sz="1400"/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3572346" y="1268760"/>
            <a:ext cx="1974156" cy="1718485"/>
            <a:chOff x="3572346" y="1268760"/>
            <a:chExt cx="1974156" cy="1718485"/>
          </a:xfrm>
        </p:grpSpPr>
        <p:pic>
          <p:nvPicPr>
            <p:cNvPr id="2053" name="Picture 5" descr="C:\Dokumente und Einstellungen\lindnerm\Desktop\Talk Materials\lake_lanier_phot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346" y="1504529"/>
              <a:ext cx="1974156" cy="1482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feld 11"/>
            <p:cNvSpPr txBox="1"/>
            <p:nvPr/>
          </p:nvSpPr>
          <p:spPr>
            <a:xfrm>
              <a:off x="3840144" y="1268760"/>
              <a:ext cx="14519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Lake Lanier (USA)</a:t>
              </a:r>
              <a:endParaRPr lang="en-US" sz="1400"/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4860032" y="1504529"/>
            <a:ext cx="2771304" cy="3188097"/>
            <a:chOff x="4860032" y="1504529"/>
            <a:chExt cx="2771304" cy="3188097"/>
          </a:xfrm>
        </p:grpSpPr>
        <p:pic>
          <p:nvPicPr>
            <p:cNvPr id="2055" name="Picture 7" descr="C:\Dokumente und Einstellungen\lindnerm\Desktop\Talk Materials\knut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1792561"/>
              <a:ext cx="1547168" cy="1719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:\Dokumente und Einstellungen\lindnerm\Desktop\Talk Materials\human_microbiome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245887"/>
              <a:ext cx="1646957" cy="2197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feld 12"/>
            <p:cNvSpPr txBox="1"/>
            <p:nvPr/>
          </p:nvSpPr>
          <p:spPr>
            <a:xfrm>
              <a:off x="4860032" y="4384849"/>
              <a:ext cx="1632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Human microbiome</a:t>
              </a:r>
              <a:endParaRPr lang="en-US" sz="140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6084168" y="1504529"/>
              <a:ext cx="15440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Famous polar bear</a:t>
              </a:r>
              <a:endParaRPr lang="en-US" sz="1400"/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6859132" y="2132856"/>
            <a:ext cx="2247140" cy="2775794"/>
            <a:chOff x="6859132" y="2132856"/>
            <a:chExt cx="2247140" cy="2775794"/>
          </a:xfrm>
        </p:grpSpPr>
        <p:pic>
          <p:nvPicPr>
            <p:cNvPr id="2056" name="Picture 8" descr="C:\Dokumente und Einstellungen\lindnerm\Desktop\Talk Materials\soil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9271" y="2391342"/>
              <a:ext cx="1527001" cy="1191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C:\Dokumente und Einstellungen\lindnerm\Desktop\Talk Materials\marine_sediment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9132" y="3514711"/>
              <a:ext cx="1570484" cy="1177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feld 14"/>
            <p:cNvSpPr txBox="1"/>
            <p:nvPr/>
          </p:nvSpPr>
          <p:spPr>
            <a:xfrm>
              <a:off x="8088088" y="2132856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Soil</a:t>
              </a:r>
              <a:endParaRPr lang="en-US" sz="1400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6881345" y="4600873"/>
              <a:ext cx="15070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Marine sediments</a:t>
              </a:r>
              <a:endParaRPr lang="en-US" sz="1400"/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35496" y="6084004"/>
            <a:ext cx="8618635" cy="666656"/>
            <a:chOff x="35496" y="6084004"/>
            <a:chExt cx="8618635" cy="666656"/>
          </a:xfrm>
        </p:grpSpPr>
        <p:sp>
          <p:nvSpPr>
            <p:cNvPr id="17" name="Textfeld 16"/>
            <p:cNvSpPr txBox="1"/>
            <p:nvPr/>
          </p:nvSpPr>
          <p:spPr>
            <a:xfrm>
              <a:off x="164044" y="638132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1</a:t>
              </a:r>
              <a:endParaRPr lang="en-US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1633016" y="638132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10</a:t>
              </a: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3203848" y="6381328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100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5076056" y="638132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1000</a:t>
              </a: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7884368" y="6381328"/>
              <a:ext cx="769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10000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35496" y="6084004"/>
              <a:ext cx="2954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Number of Microbial Species: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42416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Bioinformatics in Metagenomics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Genome assembly</a:t>
            </a:r>
          </a:p>
          <a:p>
            <a:r>
              <a:rPr lang="en-US" dirty="0" smtClean="0"/>
              <a:t>Gene/function prediction</a:t>
            </a:r>
          </a:p>
          <a:p>
            <a:r>
              <a:rPr lang="en-US" dirty="0" smtClean="0"/>
              <a:t>Taxonomic profiling</a:t>
            </a:r>
          </a:p>
          <a:p>
            <a:r>
              <a:rPr lang="en-US" dirty="0" smtClean="0"/>
              <a:t>Interaction networks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Focus on Taxonomic profiling: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	</a:t>
            </a:r>
            <a:r>
              <a:rPr lang="en-US" i="1" dirty="0" smtClean="0">
                <a:sym typeface="Wingdings" pitchFamily="2" charset="2"/>
              </a:rPr>
              <a:t>Who is out there? And, how many?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9261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Taxonomic Profiling</a:t>
            </a:r>
            <a:endParaRPr lang="en-US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251520" y="1412776"/>
            <a:ext cx="2345655" cy="5189112"/>
            <a:chOff x="251520" y="1412776"/>
            <a:chExt cx="2345655" cy="5189112"/>
          </a:xfrm>
        </p:grpSpPr>
        <p:sp>
          <p:nvSpPr>
            <p:cNvPr id="4" name="Rechteck 3"/>
            <p:cNvSpPr/>
            <p:nvPr/>
          </p:nvSpPr>
          <p:spPr>
            <a:xfrm>
              <a:off x="251520" y="1412776"/>
              <a:ext cx="2304256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Reference based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Rechteck 4"/>
            <p:cNvSpPr/>
            <p:nvPr/>
          </p:nvSpPr>
          <p:spPr>
            <a:xfrm>
              <a:off x="251520" y="6025824"/>
              <a:ext cx="2304256" cy="5760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ysClr val="windowText" lastClr="000000"/>
                  </a:solidFill>
                </a:rPr>
                <a:t>Composition based</a:t>
              </a:r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Pfeil nach oben und unten 9"/>
            <p:cNvSpPr/>
            <p:nvPr/>
          </p:nvSpPr>
          <p:spPr>
            <a:xfrm>
              <a:off x="395536" y="2175168"/>
              <a:ext cx="576064" cy="3702104"/>
            </a:xfrm>
            <a:prstGeom prst="upDownArrow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accent6"/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108537" y="2013485"/>
              <a:ext cx="14815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High accuracy</a:t>
              </a:r>
            </a:p>
            <a:p>
              <a:r>
                <a:rPr lang="en-US" smtClean="0"/>
                <a:t>Narrow focus</a:t>
              </a:r>
              <a:endParaRPr lang="en-US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1115616" y="5374957"/>
              <a:ext cx="14815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Low accuracy</a:t>
              </a:r>
            </a:p>
            <a:p>
              <a:r>
                <a:rPr lang="en-US" smtClean="0"/>
                <a:t>Broad focus</a:t>
              </a:r>
              <a:endParaRPr lang="en-US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3052984" y="1768304"/>
            <a:ext cx="4831384" cy="4304360"/>
            <a:chOff x="3052984" y="1768304"/>
            <a:chExt cx="4831384" cy="4304360"/>
          </a:xfrm>
        </p:grpSpPr>
        <p:sp>
          <p:nvSpPr>
            <p:cNvPr id="6" name="Ellipse 5"/>
            <p:cNvSpPr/>
            <p:nvPr/>
          </p:nvSpPr>
          <p:spPr>
            <a:xfrm>
              <a:off x="3052984" y="4293096"/>
              <a:ext cx="1944216" cy="792088"/>
            </a:xfrm>
            <a:prstGeom prst="ellipse">
              <a:avLst/>
            </a:prstGeom>
            <a:gradFill flip="none" rotWithShape="1">
              <a:gsLst>
                <a:gs pos="0">
                  <a:schemeClr val="accent3"/>
                </a:gs>
                <a:gs pos="0">
                  <a:srgbClr val="C0AC52"/>
                </a:gs>
                <a:gs pos="100000">
                  <a:srgbClr val="E09F4B"/>
                </a:gs>
                <a:gs pos="100000">
                  <a:schemeClr val="accent6"/>
                </a:gs>
              </a:gsLst>
              <a:lin ang="2700000" scaled="1"/>
              <a:tileRect/>
            </a:gra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ysClr val="windowText" lastClr="000000"/>
                  </a:solidFill>
                </a:rPr>
                <a:t>Diversity Estimation</a:t>
              </a:r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5163468" y="5136560"/>
              <a:ext cx="1872208" cy="93610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ysClr val="windowText" lastClr="000000"/>
                  </a:solidFill>
                </a:rPr>
                <a:t>Exploration</a:t>
              </a:r>
            </a:p>
            <a:p>
              <a:pPr algn="ctr"/>
              <a:r>
                <a:rPr lang="en-US" smtClean="0">
                  <a:solidFill>
                    <a:sysClr val="windowText" lastClr="000000"/>
                  </a:solidFill>
                </a:rPr>
                <a:t>&amp; Assembly</a:t>
              </a:r>
            </a:p>
          </p:txBody>
        </p:sp>
        <p:sp>
          <p:nvSpPr>
            <p:cNvPr id="8" name="Ellipse 7"/>
            <p:cNvSpPr/>
            <p:nvPr/>
          </p:nvSpPr>
          <p:spPr>
            <a:xfrm>
              <a:off x="3239852" y="2202616"/>
              <a:ext cx="2664296" cy="914400"/>
            </a:xfrm>
            <a:prstGeom prst="ellipse">
              <a:avLst/>
            </a:prstGeom>
            <a:gradFill flip="none" rotWithShape="1">
              <a:gsLst>
                <a:gs pos="100000">
                  <a:srgbClr val="BBAE52"/>
                </a:gs>
                <a:gs pos="0">
                  <a:srgbClr val="A3B857"/>
                </a:gs>
                <a:gs pos="0">
                  <a:schemeClr val="accent3"/>
                </a:gs>
                <a:gs pos="100000">
                  <a:schemeClr val="accent6">
                    <a:lumMod val="10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ysClr val="windowText" lastClr="000000"/>
                  </a:solidFill>
                </a:rPr>
                <a:t>Comparative Metagenomics</a:t>
              </a:r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5240672" y="3284984"/>
              <a:ext cx="2016224" cy="842392"/>
            </a:xfrm>
            <a:prstGeom prst="ellipse">
              <a:avLst/>
            </a:prstGeom>
            <a:gradFill flip="none" rotWithShape="1">
              <a:gsLst>
                <a:gs pos="100000">
                  <a:schemeClr val="accent6"/>
                </a:gs>
                <a:gs pos="100000">
                  <a:srgbClr val="CAA84F"/>
                </a:gs>
                <a:gs pos="0">
                  <a:srgbClr val="BDAD52"/>
                </a:gs>
                <a:gs pos="0">
                  <a:schemeClr val="accent3"/>
                </a:gs>
                <a:gs pos="0">
                  <a:schemeClr val="accent3"/>
                </a:gs>
                <a:gs pos="100000">
                  <a:schemeClr val="accent6">
                    <a:lumMod val="10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ysClr val="windowText" lastClr="000000"/>
                  </a:solidFill>
                </a:rPr>
                <a:t>Abundance</a:t>
              </a:r>
            </a:p>
            <a:p>
              <a:pPr algn="ctr"/>
              <a:r>
                <a:rPr lang="en-US" smtClean="0">
                  <a:solidFill>
                    <a:sysClr val="windowText" lastClr="000000"/>
                  </a:solidFill>
                </a:rPr>
                <a:t>Estimation</a:t>
              </a:r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6228184" y="1768304"/>
              <a:ext cx="1656184" cy="72008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solidFill>
                    <a:schemeClr val="tx1"/>
                  </a:solidFill>
                </a:rPr>
                <a:t>Clinical Applications</a:t>
              </a:r>
              <a:endParaRPr lang="en-US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5148064" y="1916832"/>
            <a:ext cx="2201440" cy="2282552"/>
            <a:chOff x="5148064" y="1916832"/>
            <a:chExt cx="2201440" cy="2282552"/>
          </a:xfrm>
        </p:grpSpPr>
        <p:sp>
          <p:nvSpPr>
            <p:cNvPr id="14" name="Ellipse 13"/>
            <p:cNvSpPr/>
            <p:nvPr/>
          </p:nvSpPr>
          <p:spPr>
            <a:xfrm>
              <a:off x="5148064" y="3212976"/>
              <a:ext cx="2201440" cy="98640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Gerade Verbindung mit Pfeil 15"/>
            <p:cNvCxnSpPr>
              <a:stCxn id="14" idx="0"/>
            </p:cNvCxnSpPr>
            <p:nvPr/>
          </p:nvCxnSpPr>
          <p:spPr>
            <a:xfrm flipH="1" flipV="1">
              <a:off x="5724128" y="1916832"/>
              <a:ext cx="524656" cy="129614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937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Genome Abundance Estimation</a:t>
            </a:r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467544" y="1539949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Goal:</a:t>
            </a:r>
          </a:p>
          <a:p>
            <a:r>
              <a:rPr lang="en-US" sz="2000" dirty="0" smtClean="0"/>
              <a:t>Estimate </a:t>
            </a:r>
            <a:r>
              <a:rPr lang="en-US" sz="2000" u="sng" dirty="0" smtClean="0"/>
              <a:t>relative</a:t>
            </a:r>
            <a:r>
              <a:rPr lang="en-US" sz="2000" dirty="0" smtClean="0"/>
              <a:t> abundance of organisms from metagenomic sequence reads</a:t>
            </a:r>
            <a:endParaRPr lang="en-US" sz="2000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4067944" y="1340768"/>
            <a:ext cx="4968552" cy="1800200"/>
            <a:chOff x="4067944" y="1340768"/>
            <a:chExt cx="4968552" cy="1800200"/>
          </a:xfrm>
        </p:grpSpPr>
        <p:pic>
          <p:nvPicPr>
            <p:cNvPr id="5" name="Picture 3" descr="C:\Dokumente und Einstellungen\lindnerm\Desktop\Talk Materials\lake_washington_microb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206642" y="1375199"/>
              <a:ext cx="1483055" cy="1760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Pfeil nach rechts 29"/>
            <p:cNvSpPr/>
            <p:nvPr/>
          </p:nvSpPr>
          <p:spPr>
            <a:xfrm>
              <a:off x="6084168" y="1973445"/>
              <a:ext cx="576064" cy="484632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uppieren 36"/>
            <p:cNvGrpSpPr/>
            <p:nvPr/>
          </p:nvGrpSpPr>
          <p:grpSpPr>
            <a:xfrm>
              <a:off x="6948264" y="1340768"/>
              <a:ext cx="2088232" cy="1800200"/>
              <a:chOff x="6948264" y="1268760"/>
              <a:chExt cx="2088232" cy="1800200"/>
            </a:xfrm>
          </p:grpSpPr>
          <p:grpSp>
            <p:nvGrpSpPr>
              <p:cNvPr id="28" name="Gruppieren 27"/>
              <p:cNvGrpSpPr/>
              <p:nvPr/>
            </p:nvGrpSpPr>
            <p:grpSpPr>
              <a:xfrm>
                <a:off x="7713609" y="2062164"/>
                <a:ext cx="530799" cy="1006796"/>
                <a:chOff x="7132706" y="2130484"/>
                <a:chExt cx="530799" cy="1006796"/>
              </a:xfrm>
            </p:grpSpPr>
            <p:pic>
              <p:nvPicPr>
                <p:cNvPr id="8" name="Picture 3" descr="C:\Dokumente und Einstellungen\lindnerm\Desktop\Talk Materials\lake_washington_microbes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8499" b="30312" l="3667" r="42667">
                              <a14:foregroundMark x1="29667" y1="23513" x2="29667" y2="23513"/>
                              <a14:foregroundMark x1="19333" y1="14164" x2="19333" y2="14164"/>
                              <a14:foregroundMark x1="23667" y1="18130" x2="23667" y2="18130"/>
                              <a14:foregroundMark x1="26000" y1="19830" x2="26000" y2="19830"/>
                              <a14:foregroundMark x1="32000" y1="22380" x2="32000" y2="22380"/>
                              <a14:foregroundMark x1="34667" y1="24929" x2="34667" y2="24929"/>
                              <a14:foregroundMark x1="20333" y1="16431" x2="20333" y2="16431"/>
                              <a14:foregroundMark x1="17000" y1="12748" x2="17000" y2="12748"/>
                              <a14:foregroundMark x1="20333" y1="12748" x2="20333" y2="12748"/>
                              <a14:backgroundMark x1="31667" y1="16147" x2="31667" y2="16147"/>
                              <a14:backgroundMark x1="38333" y1="20963" x2="38333" y2="20963"/>
                              <a14:backgroundMark x1="10667" y1="10765" x2="10667" y2="10765"/>
                              <a14:backgroundMark x1="39667" y1="21246" x2="39667" y2="2124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141" t="9852" r="59884" b="72545"/>
                <a:stretch/>
              </p:blipFill>
              <p:spPr bwMode="auto">
                <a:xfrm rot="8601075">
                  <a:off x="7132706" y="2731223"/>
                  <a:ext cx="528823" cy="4060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" name="Picture 3" descr="C:\Dokumente und Einstellungen\lindnerm\Desktop\Talk Materials\lake_washington_microbes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8499" b="30312" l="3667" r="42667">
                              <a14:foregroundMark x1="29667" y1="23513" x2="29667" y2="23513"/>
                              <a14:foregroundMark x1="19333" y1="14164" x2="19333" y2="14164"/>
                              <a14:foregroundMark x1="23667" y1="18130" x2="23667" y2="18130"/>
                              <a14:foregroundMark x1="26000" y1="19830" x2="26000" y2="19830"/>
                              <a14:foregroundMark x1="32000" y1="22380" x2="32000" y2="22380"/>
                              <a14:foregroundMark x1="34667" y1="24929" x2="34667" y2="24929"/>
                              <a14:foregroundMark x1="20333" y1="16431" x2="20333" y2="16431"/>
                              <a14:foregroundMark x1="17000" y1="12748" x2="17000" y2="12748"/>
                              <a14:foregroundMark x1="20333" y1="12748" x2="20333" y2="12748"/>
                              <a14:backgroundMark x1="31667" y1="16147" x2="31667" y2="16147"/>
                              <a14:backgroundMark x1="38333" y1="20963" x2="38333" y2="20963"/>
                              <a14:backgroundMark x1="10667" y1="10765" x2="10667" y2="10765"/>
                              <a14:backgroundMark x1="39667" y1="21246" x2="39667" y2="2124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141" t="9852" r="59884" b="72545"/>
                <a:stretch/>
              </p:blipFill>
              <p:spPr bwMode="auto">
                <a:xfrm rot="8601075">
                  <a:off x="7134682" y="2528448"/>
                  <a:ext cx="528823" cy="4060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3" descr="C:\Dokumente und Einstellungen\lindnerm\Desktop\Talk Materials\lake_washington_microbes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8499" b="30312" l="3667" r="42667">
                              <a14:foregroundMark x1="29667" y1="23513" x2="29667" y2="23513"/>
                              <a14:foregroundMark x1="19333" y1="14164" x2="19333" y2="14164"/>
                              <a14:foregroundMark x1="23667" y1="18130" x2="23667" y2="18130"/>
                              <a14:foregroundMark x1="26000" y1="19830" x2="26000" y2="19830"/>
                              <a14:foregroundMark x1="32000" y1="22380" x2="32000" y2="22380"/>
                              <a14:foregroundMark x1="34667" y1="24929" x2="34667" y2="24929"/>
                              <a14:foregroundMark x1="20333" y1="16431" x2="20333" y2="16431"/>
                              <a14:foregroundMark x1="17000" y1="12748" x2="17000" y2="12748"/>
                              <a14:foregroundMark x1="20333" y1="12748" x2="20333" y2="12748"/>
                              <a14:backgroundMark x1="31667" y1="16147" x2="31667" y2="16147"/>
                              <a14:backgroundMark x1="38333" y1="20963" x2="38333" y2="20963"/>
                              <a14:backgroundMark x1="10667" y1="10765" x2="10667" y2="10765"/>
                              <a14:backgroundMark x1="39667" y1="21246" x2="39667" y2="2124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141" t="9852" r="59884" b="72545"/>
                <a:stretch/>
              </p:blipFill>
              <p:spPr bwMode="auto">
                <a:xfrm rot="8601075">
                  <a:off x="7134681" y="2130484"/>
                  <a:ext cx="528823" cy="4060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Picture 3" descr="C:\Dokumente und Einstellungen\lindnerm\Desktop\Talk Materials\lake_washington_microbes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8499" b="30312" l="3667" r="42667">
                              <a14:foregroundMark x1="29667" y1="23513" x2="29667" y2="23513"/>
                              <a14:foregroundMark x1="19333" y1="14164" x2="19333" y2="14164"/>
                              <a14:foregroundMark x1="23667" y1="18130" x2="23667" y2="18130"/>
                              <a14:foregroundMark x1="26000" y1="19830" x2="26000" y2="19830"/>
                              <a14:foregroundMark x1="32000" y1="22380" x2="32000" y2="22380"/>
                              <a14:foregroundMark x1="34667" y1="24929" x2="34667" y2="24929"/>
                              <a14:foregroundMark x1="20333" y1="16431" x2="20333" y2="16431"/>
                              <a14:foregroundMark x1="17000" y1="12748" x2="17000" y2="12748"/>
                              <a14:foregroundMark x1="20333" y1="12748" x2="20333" y2="12748"/>
                              <a14:backgroundMark x1="31667" y1="16147" x2="31667" y2="16147"/>
                              <a14:backgroundMark x1="38333" y1="20963" x2="38333" y2="20963"/>
                              <a14:backgroundMark x1="10667" y1="10765" x2="10667" y2="10765"/>
                              <a14:backgroundMark x1="39667" y1="21246" x2="39667" y2="2124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141" t="9852" r="59884" b="72545"/>
                <a:stretch/>
              </p:blipFill>
              <p:spPr bwMode="auto">
                <a:xfrm rot="8601075">
                  <a:off x="7132708" y="2327454"/>
                  <a:ext cx="528823" cy="4060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7" name="Gruppieren 26"/>
              <p:cNvGrpSpPr/>
              <p:nvPr/>
            </p:nvGrpSpPr>
            <p:grpSpPr>
              <a:xfrm>
                <a:off x="8460432" y="1648254"/>
                <a:ext cx="351536" cy="1359723"/>
                <a:chOff x="7945312" y="1726810"/>
                <a:chExt cx="351536" cy="1359723"/>
              </a:xfrm>
            </p:grpSpPr>
            <p:pic>
              <p:nvPicPr>
                <p:cNvPr id="7" name="Picture 3" descr="C:\Dokumente und Einstellungen\lindnerm\Desktop\Talk Materials\lake_washington_microbes.jp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48442" b="61473" l="12333" r="33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256" t="48147" r="70045" b="39409"/>
                <a:stretch/>
              </p:blipFill>
              <p:spPr bwMode="auto">
                <a:xfrm rot="2077550">
                  <a:off x="7945366" y="2781972"/>
                  <a:ext cx="344285" cy="3045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Picture 3" descr="C:\Dokumente und Einstellungen\lindnerm\Desktop\Talk Materials\lake_washington_microbes.jp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48442" b="61473" l="12333" r="33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256" t="48147" r="70045" b="39409"/>
                <a:stretch/>
              </p:blipFill>
              <p:spPr bwMode="auto">
                <a:xfrm rot="2077550">
                  <a:off x="7945314" y="2658026"/>
                  <a:ext cx="344285" cy="3045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3" descr="C:\Dokumente und Einstellungen\lindnerm\Desktop\Talk Materials\lake_washington_microbes.jp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48442" b="61473" l="12333" r="33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256" t="48147" r="70045" b="39409"/>
                <a:stretch/>
              </p:blipFill>
              <p:spPr bwMode="auto">
                <a:xfrm rot="2077550">
                  <a:off x="7945313" y="2508179"/>
                  <a:ext cx="344285" cy="3045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3" descr="C:\Dokumente und Einstellungen\lindnerm\Desktop\Talk Materials\lake_washington_microbes.jp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48442" b="61473" l="12333" r="33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256" t="48147" r="70045" b="39409"/>
                <a:stretch/>
              </p:blipFill>
              <p:spPr bwMode="auto">
                <a:xfrm rot="2077550">
                  <a:off x="7952563" y="1909826"/>
                  <a:ext cx="344285" cy="3045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3" descr="C:\Dokumente und Einstellungen\lindnerm\Desktop\Talk Materials\lake_washington_microbes.jp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48442" b="61473" l="12333" r="33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256" t="48147" r="70045" b="39409"/>
                <a:stretch/>
              </p:blipFill>
              <p:spPr bwMode="auto">
                <a:xfrm rot="2077550">
                  <a:off x="7945312" y="1726810"/>
                  <a:ext cx="344285" cy="3045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" name="Picture 3" descr="C:\Dokumente und Einstellungen\lindnerm\Desktop\Talk Materials\lake_washington_microbes.jp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48442" b="61473" l="12333" r="33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256" t="48147" r="70045" b="39409"/>
                <a:stretch/>
              </p:blipFill>
              <p:spPr bwMode="auto">
                <a:xfrm rot="2077550">
                  <a:off x="7945313" y="2356072"/>
                  <a:ext cx="344285" cy="3045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3" descr="C:\Dokumente und Einstellungen\lindnerm\Desktop\Talk Materials\lake_washington_microbes.jp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48442" b="61473" l="12333" r="33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256" t="48147" r="70045" b="39409"/>
                <a:stretch/>
              </p:blipFill>
              <p:spPr bwMode="auto">
                <a:xfrm rot="2077550">
                  <a:off x="7950532" y="2206288"/>
                  <a:ext cx="344285" cy="3045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" name="Picture 3" descr="C:\Dokumente und Einstellungen\lindnerm\Desktop\Talk Materials\lake_washington_microbes.jp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48442" b="61473" l="12333" r="33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256" t="48147" r="70045" b="39409"/>
                <a:stretch/>
              </p:blipFill>
              <p:spPr bwMode="auto">
                <a:xfrm rot="2077550">
                  <a:off x="7952562" y="2061935"/>
                  <a:ext cx="344285" cy="3045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9" name="Gruppieren 28"/>
              <p:cNvGrpSpPr/>
              <p:nvPr/>
            </p:nvGrpSpPr>
            <p:grpSpPr>
              <a:xfrm>
                <a:off x="7056588" y="1404537"/>
                <a:ext cx="467740" cy="1555932"/>
                <a:chOff x="6532324" y="1472857"/>
                <a:chExt cx="467740" cy="1555932"/>
              </a:xfrm>
            </p:grpSpPr>
            <p:pic>
              <p:nvPicPr>
                <p:cNvPr id="6" name="Picture 3" descr="C:\Dokumente und Einstellungen\lindnerm\Desktop\Talk Materials\lake_washington_microbes.jpg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53258" b="67139" l="34333" r="58000">
                              <a14:backgroundMark x1="38667" y1="62323" x2="38667" y2="62323"/>
                              <a14:backgroundMark x1="37000" y1="55807" x2="37000" y2="55807"/>
                              <a14:backgroundMark x1="37667" y1="63456" x2="37667" y2="63456"/>
                              <a14:backgroundMark x1="42000" y1="64306" x2="42000" y2="6430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018" t="55049" r="41717" b="35392"/>
                <a:stretch/>
              </p:blipFill>
              <p:spPr bwMode="auto">
                <a:xfrm rot="20667489">
                  <a:off x="6532329" y="2790423"/>
                  <a:ext cx="467735" cy="2383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" name="Picture 3" descr="C:\Dokumente und Einstellungen\lindnerm\Desktop\Talk Materials\lake_washington_microbes.jpg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53258" b="67139" l="34333" r="58000">
                              <a14:backgroundMark x1="38667" y1="62323" x2="38667" y2="62323"/>
                              <a14:backgroundMark x1="37000" y1="55807" x2="37000" y2="55807"/>
                              <a14:backgroundMark x1="37667" y1="63456" x2="37667" y2="63456"/>
                              <a14:backgroundMark x1="42000" y1="64306" x2="42000" y2="6430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018" t="55049" r="41717" b="35392"/>
                <a:stretch/>
              </p:blipFill>
              <p:spPr bwMode="auto">
                <a:xfrm rot="20667489">
                  <a:off x="6532326" y="2612292"/>
                  <a:ext cx="467735" cy="2383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Picture 3" descr="C:\Dokumente und Einstellungen\lindnerm\Desktop\Talk Materials\lake_washington_microbes.jpg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53258" b="67139" l="34333" r="58000">
                              <a14:backgroundMark x1="38667" y1="62323" x2="38667" y2="62323"/>
                              <a14:backgroundMark x1="37000" y1="55807" x2="37000" y2="55807"/>
                              <a14:backgroundMark x1="37667" y1="63456" x2="37667" y2="63456"/>
                              <a14:backgroundMark x1="42000" y1="64306" x2="42000" y2="6430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018" t="55049" r="41717" b="35392"/>
                <a:stretch/>
              </p:blipFill>
              <p:spPr bwMode="auto">
                <a:xfrm rot="20667489">
                  <a:off x="6532329" y="2417867"/>
                  <a:ext cx="467735" cy="2383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3" descr="C:\Dokumente und Einstellungen\lindnerm\Desktop\Talk Materials\lake_washington_microbes.jpg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53258" b="67139" l="34333" r="58000">
                              <a14:backgroundMark x1="38667" y1="62323" x2="38667" y2="62323"/>
                              <a14:backgroundMark x1="37000" y1="55807" x2="37000" y2="55807"/>
                              <a14:backgroundMark x1="37667" y1="63456" x2="37667" y2="63456"/>
                              <a14:backgroundMark x1="42000" y1="64306" x2="42000" y2="6430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018" t="55049" r="41717" b="35392"/>
                <a:stretch/>
              </p:blipFill>
              <p:spPr bwMode="auto">
                <a:xfrm rot="20667489">
                  <a:off x="6532328" y="2217438"/>
                  <a:ext cx="467735" cy="2383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3" descr="C:\Dokumente und Einstellungen\lindnerm\Desktop\Talk Materials\lake_washington_microbes.jpg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53258" b="67139" l="34333" r="58000">
                              <a14:backgroundMark x1="38667" y1="62323" x2="38667" y2="62323"/>
                              <a14:backgroundMark x1="37000" y1="55807" x2="37000" y2="55807"/>
                              <a14:backgroundMark x1="37667" y1="63456" x2="37667" y2="63456"/>
                              <a14:backgroundMark x1="42000" y1="64306" x2="42000" y2="6430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018" t="55049" r="41717" b="35392"/>
                <a:stretch/>
              </p:blipFill>
              <p:spPr bwMode="auto">
                <a:xfrm rot="20667489">
                  <a:off x="6532325" y="2039307"/>
                  <a:ext cx="467735" cy="2383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3" descr="C:\Dokumente und Einstellungen\lindnerm\Desktop\Talk Materials\lake_washington_microbes.jpg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53258" b="67139" l="34333" r="58000">
                              <a14:backgroundMark x1="38667" y1="62323" x2="38667" y2="62323"/>
                              <a14:backgroundMark x1="37000" y1="55807" x2="37000" y2="55807"/>
                              <a14:backgroundMark x1="37667" y1="63456" x2="37667" y2="63456"/>
                              <a14:backgroundMark x1="42000" y1="64306" x2="42000" y2="6430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018" t="55049" r="41717" b="35392"/>
                <a:stretch/>
              </p:blipFill>
              <p:spPr bwMode="auto">
                <a:xfrm rot="20667489">
                  <a:off x="6532328" y="1844882"/>
                  <a:ext cx="467735" cy="2383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" name="Picture 3" descr="C:\Dokumente und Einstellungen\lindnerm\Desktop\Talk Materials\lake_washington_microbes.jpg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53258" b="67139" l="34333" r="58000">
                              <a14:backgroundMark x1="38667" y1="62323" x2="38667" y2="62323"/>
                              <a14:backgroundMark x1="37000" y1="55807" x2="37000" y2="55807"/>
                              <a14:backgroundMark x1="37667" y1="63456" x2="37667" y2="63456"/>
                              <a14:backgroundMark x1="42000" y1="64306" x2="42000" y2="6430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018" t="55049" r="41717" b="35392"/>
                <a:stretch/>
              </p:blipFill>
              <p:spPr bwMode="auto">
                <a:xfrm rot="20667489">
                  <a:off x="6532324" y="1667282"/>
                  <a:ext cx="467735" cy="2383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3" descr="C:\Dokumente und Einstellungen\lindnerm\Desktop\Talk Materials\lake_washington_microbes.jpg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53258" b="67139" l="34333" r="58000">
                              <a14:backgroundMark x1="38667" y1="62323" x2="38667" y2="62323"/>
                              <a14:backgroundMark x1="37000" y1="55807" x2="37000" y2="55807"/>
                              <a14:backgroundMark x1="37667" y1="63456" x2="37667" y2="63456"/>
                              <a14:backgroundMark x1="42000" y1="64306" x2="42000" y2="6430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018" t="55049" r="41717" b="35392"/>
                <a:stretch/>
              </p:blipFill>
              <p:spPr bwMode="auto">
                <a:xfrm rot="20667489">
                  <a:off x="6532327" y="1472857"/>
                  <a:ext cx="467735" cy="2383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34" name="Gerade Verbindung mit Pfeil 33"/>
              <p:cNvCxnSpPr/>
              <p:nvPr/>
            </p:nvCxnSpPr>
            <p:spPr>
              <a:xfrm flipV="1">
                <a:off x="6948264" y="1268760"/>
                <a:ext cx="0" cy="168611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mit Pfeil 35"/>
              <p:cNvCxnSpPr/>
              <p:nvPr/>
            </p:nvCxnSpPr>
            <p:spPr>
              <a:xfrm>
                <a:off x="6948264" y="2954874"/>
                <a:ext cx="208823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Textfeld 37"/>
          <p:cNvSpPr txBox="1"/>
          <p:nvPr/>
        </p:nvSpPr>
        <p:spPr>
          <a:xfrm>
            <a:off x="474408" y="4041605"/>
            <a:ext cx="38884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Problems: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(Reference genome unknown)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Unequal genome lengths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Genomic Similarity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</p:txBody>
      </p:sp>
      <p:sp>
        <p:nvSpPr>
          <p:cNvPr id="41" name="Textfeld 40"/>
          <p:cNvSpPr txBox="1"/>
          <p:nvPr/>
        </p:nvSpPr>
        <p:spPr>
          <a:xfrm>
            <a:off x="4995001" y="4095362"/>
            <a:ext cx="3751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Buchnera</a:t>
            </a:r>
            <a:r>
              <a:rPr lang="en-US" sz="1400" dirty="0" smtClean="0"/>
              <a:t> </a:t>
            </a:r>
            <a:r>
              <a:rPr lang="en-US" sz="1400" dirty="0" err="1" smtClean="0"/>
              <a:t>aphidicola</a:t>
            </a:r>
            <a:r>
              <a:rPr lang="en-US" sz="1400" dirty="0" smtClean="0"/>
              <a:t>:		0.64 M </a:t>
            </a:r>
            <a:r>
              <a:rPr lang="en-US" sz="1400" dirty="0" err="1" smtClean="0"/>
              <a:t>bp</a:t>
            </a:r>
            <a:endParaRPr lang="en-US" sz="1400" dirty="0" smtClean="0"/>
          </a:p>
          <a:p>
            <a:r>
              <a:rPr lang="en-US" sz="1400" dirty="0" smtClean="0"/>
              <a:t>Streptomyces </a:t>
            </a:r>
            <a:r>
              <a:rPr lang="en-US" sz="1400" dirty="0" err="1" smtClean="0"/>
              <a:t>bingchenggensis</a:t>
            </a:r>
            <a:r>
              <a:rPr lang="en-US" sz="1400" dirty="0" smtClean="0"/>
              <a:t>:	11.9 M </a:t>
            </a:r>
            <a:r>
              <a:rPr lang="en-US" sz="1400" dirty="0" err="1" smtClean="0"/>
              <a:t>bp</a:t>
            </a:r>
            <a:endParaRPr lang="en-US" sz="140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4736828" y="5661248"/>
            <a:ext cx="4009521" cy="936104"/>
            <a:chOff x="4736828" y="5661248"/>
            <a:chExt cx="4009521" cy="936104"/>
          </a:xfrm>
        </p:grpSpPr>
        <p:cxnSp>
          <p:nvCxnSpPr>
            <p:cNvPr id="45" name="Gerade Verbindung 44"/>
            <p:cNvCxnSpPr/>
            <p:nvPr/>
          </p:nvCxnSpPr>
          <p:spPr>
            <a:xfrm>
              <a:off x="4736828" y="6597352"/>
              <a:ext cx="2000095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/>
          </p:nvCxnSpPr>
          <p:spPr>
            <a:xfrm>
              <a:off x="5736876" y="5661248"/>
              <a:ext cx="3009473" cy="0"/>
            </a:xfrm>
            <a:prstGeom prst="line">
              <a:avLst/>
            </a:prstGeom>
            <a:ln w="38100">
              <a:solidFill>
                <a:srgbClr val="C000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/>
          </p:nvCxnSpPr>
          <p:spPr>
            <a:xfrm>
              <a:off x="6084168" y="6165304"/>
              <a:ext cx="288032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mit Pfeil 56"/>
            <p:cNvCxnSpPr/>
            <p:nvPr/>
          </p:nvCxnSpPr>
          <p:spPr>
            <a:xfrm flipV="1">
              <a:off x="6228184" y="5733256"/>
              <a:ext cx="0" cy="36004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mit Pfeil 58"/>
            <p:cNvCxnSpPr/>
            <p:nvPr/>
          </p:nvCxnSpPr>
          <p:spPr>
            <a:xfrm>
              <a:off x="6228184" y="6237312"/>
              <a:ext cx="0" cy="288032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feld 59"/>
            <p:cNvSpPr txBox="1"/>
            <p:nvPr/>
          </p:nvSpPr>
          <p:spPr>
            <a:xfrm>
              <a:off x="6372200" y="5980638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???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8636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GASiC Method</a:t>
            </a:r>
            <a:endParaRPr lang="en-US"/>
          </a:p>
        </p:txBody>
      </p:sp>
      <p:pic>
        <p:nvPicPr>
          <p:cNvPr id="3074" name="Picture 2" descr="C:\Dokumente und Einstellungen\lindnerm\Desktop\Talk Materials\Fig1_GASiC_Workfl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25" y="1268760"/>
            <a:ext cx="888857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02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Read Mapping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76264"/>
            <a:ext cx="8229600" cy="3268960"/>
          </a:xfrm>
        </p:spPr>
        <p:txBody>
          <a:bodyPr/>
          <a:lstStyle/>
          <a:p>
            <a:r>
              <a:rPr lang="en-US" smtClean="0"/>
              <a:t>Chose suitable read mapper</a:t>
            </a:r>
          </a:p>
          <a:p>
            <a:r>
              <a:rPr lang="en-US" smtClean="0"/>
              <a:t>Map reads against reference genomes</a:t>
            </a:r>
          </a:p>
          <a:p>
            <a:pPr lvl="1"/>
            <a:r>
              <a:rPr lang="en-US" smtClean="0"/>
              <a:t>Each genome separately</a:t>
            </a:r>
          </a:p>
          <a:p>
            <a:pPr lvl="1"/>
            <a:r>
              <a:rPr lang="en-US" smtClean="0"/>
              <a:t>Does it match? Yes/No</a:t>
            </a:r>
          </a:p>
          <a:p>
            <a:r>
              <a:rPr lang="en-US" smtClean="0"/>
              <a:t>Write results to SAM-files</a:t>
            </a:r>
          </a:p>
        </p:txBody>
      </p:sp>
    </p:spTree>
    <p:extLst>
      <p:ext uri="{BB962C8B-B14F-4D97-AF65-F5344CB8AC3E}">
        <p14:creationId xmlns:p14="http://schemas.microsoft.com/office/powerpoint/2010/main" val="95471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1024</Words>
  <Application>Microsoft Macintosh PowerPoint</Application>
  <PresentationFormat>On-screen Show (4:3)</PresentationFormat>
  <Paragraphs>198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Larissa-Design</vt:lpstr>
      <vt:lpstr>GASiC: Metagenomic abundance estimation and diagnostic testing on species level</vt:lpstr>
      <vt:lpstr>Contents</vt:lpstr>
      <vt:lpstr>What is Metagenomics?</vt:lpstr>
      <vt:lpstr>Metagenomic Communities</vt:lpstr>
      <vt:lpstr>Bioinformatics in Metagenomics</vt:lpstr>
      <vt:lpstr>Taxonomic Profiling</vt:lpstr>
      <vt:lpstr>Genome Abundance Estimation</vt:lpstr>
      <vt:lpstr>GASiC Method</vt:lpstr>
      <vt:lpstr>1. Read Mapping</vt:lpstr>
      <vt:lpstr>2. Similarity Estimation</vt:lpstr>
      <vt:lpstr>3. Similarity Correction</vt:lpstr>
      <vt:lpstr>Solving r ⃑=Ac ⃑</vt:lpstr>
      <vt:lpstr>Comparison</vt:lpstr>
      <vt:lpstr>Application</vt:lpstr>
      <vt:lpstr>Technical Details</vt:lpstr>
      <vt:lpstr>Technical Details</vt:lpstr>
      <vt:lpstr>GASiC &amp; SeqAn</vt:lpstr>
      <vt:lpstr>Example: Similarity Matrix</vt:lpstr>
      <vt:lpstr>References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GASiC: Metagenomic abundance estimation and diagnostic testing on species level</dc:title>
  <cp:lastModifiedBy>Knut Reinert</cp:lastModifiedBy>
  <cp:revision>64</cp:revision>
  <dcterms:modified xsi:type="dcterms:W3CDTF">2012-11-15T14:48:27Z</dcterms:modified>
</cp:coreProperties>
</file>