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764" r:id="rId2"/>
    <p:sldId id="860" r:id="rId3"/>
    <p:sldId id="840" r:id="rId4"/>
    <p:sldId id="838" r:id="rId5"/>
    <p:sldId id="839" r:id="rId6"/>
    <p:sldId id="765" r:id="rId7"/>
    <p:sldId id="769" r:id="rId8"/>
    <p:sldId id="868" r:id="rId9"/>
    <p:sldId id="772" r:id="rId10"/>
    <p:sldId id="773" r:id="rId11"/>
    <p:sldId id="846" r:id="rId12"/>
    <p:sldId id="847" r:id="rId13"/>
    <p:sldId id="774" r:id="rId14"/>
    <p:sldId id="827" r:id="rId15"/>
    <p:sldId id="829" r:id="rId16"/>
    <p:sldId id="841" r:id="rId17"/>
    <p:sldId id="843" r:id="rId18"/>
    <p:sldId id="844" r:id="rId19"/>
    <p:sldId id="830" r:id="rId20"/>
    <p:sldId id="845" r:id="rId21"/>
    <p:sldId id="832" r:id="rId22"/>
    <p:sldId id="777" r:id="rId23"/>
    <p:sldId id="778" r:id="rId24"/>
    <p:sldId id="781" r:id="rId25"/>
    <p:sldId id="848" r:id="rId26"/>
    <p:sldId id="869" r:id="rId27"/>
    <p:sldId id="850" r:id="rId28"/>
    <p:sldId id="835" r:id="rId29"/>
    <p:sldId id="836" r:id="rId30"/>
    <p:sldId id="837" r:id="rId31"/>
    <p:sldId id="849" r:id="rId32"/>
    <p:sldId id="782" r:id="rId33"/>
    <p:sldId id="873" r:id="rId34"/>
    <p:sldId id="851" r:id="rId35"/>
    <p:sldId id="870" r:id="rId36"/>
    <p:sldId id="783" r:id="rId37"/>
    <p:sldId id="852" r:id="rId38"/>
    <p:sldId id="784" r:id="rId39"/>
    <p:sldId id="786" r:id="rId40"/>
    <p:sldId id="791" r:id="rId41"/>
    <p:sldId id="792" r:id="rId42"/>
    <p:sldId id="785" r:id="rId43"/>
    <p:sldId id="788" r:id="rId44"/>
    <p:sldId id="789" r:id="rId45"/>
    <p:sldId id="790" r:id="rId46"/>
    <p:sldId id="795" r:id="rId47"/>
    <p:sldId id="796" r:id="rId48"/>
    <p:sldId id="797" r:id="rId49"/>
    <p:sldId id="798" r:id="rId50"/>
    <p:sldId id="799" r:id="rId51"/>
    <p:sldId id="800" r:id="rId52"/>
    <p:sldId id="801" r:id="rId53"/>
    <p:sldId id="871" r:id="rId54"/>
    <p:sldId id="872" r:id="rId55"/>
    <p:sldId id="802" r:id="rId56"/>
    <p:sldId id="854" r:id="rId57"/>
    <p:sldId id="855" r:id="rId58"/>
    <p:sldId id="857" r:id="rId59"/>
    <p:sldId id="856" r:id="rId60"/>
    <p:sldId id="803" r:id="rId61"/>
    <p:sldId id="804" r:id="rId62"/>
    <p:sldId id="806" r:id="rId63"/>
    <p:sldId id="859" r:id="rId64"/>
    <p:sldId id="807" r:id="rId65"/>
    <p:sldId id="808" r:id="rId66"/>
    <p:sldId id="858" r:id="rId67"/>
    <p:sldId id="809" r:id="rId68"/>
    <p:sldId id="810" r:id="rId69"/>
    <p:sldId id="861" r:id="rId70"/>
    <p:sldId id="811" r:id="rId71"/>
    <p:sldId id="812" r:id="rId72"/>
    <p:sldId id="813" r:id="rId73"/>
    <p:sldId id="814" r:id="rId74"/>
    <p:sldId id="815" r:id="rId75"/>
    <p:sldId id="863" r:id="rId76"/>
    <p:sldId id="816" r:id="rId77"/>
    <p:sldId id="864" r:id="rId78"/>
    <p:sldId id="865" r:id="rId79"/>
    <p:sldId id="866" r:id="rId80"/>
    <p:sldId id="862" r:id="rId81"/>
    <p:sldId id="818" r:id="rId82"/>
    <p:sldId id="819" r:id="rId83"/>
    <p:sldId id="820" r:id="rId84"/>
    <p:sldId id="822" r:id="rId85"/>
    <p:sldId id="824" r:id="rId86"/>
    <p:sldId id="825" r:id="rId87"/>
    <p:sldId id="826" r:id="rId88"/>
    <p:sldId id="867" r:id="rId89"/>
    <p:sldId id="794" r:id="rId90"/>
    <p:sldId id="793" r:id="rId91"/>
    <p:sldId id="780" r:id="rId92"/>
    <p:sldId id="770" r:id="rId93"/>
    <p:sldId id="768" r:id="rId94"/>
    <p:sldId id="767" r:id="rId95"/>
  </p:sldIdLst>
  <p:sldSz cx="9144000" cy="6858000" type="screen4x3"/>
  <p:notesSz cx="6865938" cy="9996488"/>
  <p:custDataLst>
    <p:tags r:id="rId9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1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09900"/>
    <a:srgbClr val="FF3300"/>
    <a:srgbClr val="3399FF"/>
    <a:srgbClr val="00FF00"/>
    <a:srgbClr val="66FF66"/>
    <a:srgbClr val="FF3399"/>
    <a:srgbClr val="FDFDFD"/>
    <a:srgbClr val="E75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 autoAdjust="0"/>
    <p:restoredTop sz="92610" autoAdjust="0"/>
  </p:normalViewPr>
  <p:slideViewPr>
    <p:cSldViewPr snapToObjects="1">
      <p:cViewPr varScale="1">
        <p:scale>
          <a:sx n="59" d="100"/>
          <a:sy n="59" d="100"/>
        </p:scale>
        <p:origin x="1494" y="45"/>
      </p:cViewPr>
      <p:guideLst>
        <p:guide orient="horz" pos="1872"/>
        <p:guide pos="1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83" cy="4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956" y="0"/>
            <a:ext cx="2975982" cy="4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7428"/>
            <a:ext cx="2975983" cy="4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956" y="9497428"/>
            <a:ext cx="2975982" cy="4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BF643B70-72F5-4B02-974E-5E4037605E6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83" cy="4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956" y="0"/>
            <a:ext cx="2975982" cy="4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50888"/>
            <a:ext cx="4995862" cy="3748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566" y="4747866"/>
            <a:ext cx="5034809" cy="449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7428"/>
            <a:ext cx="2975983" cy="4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956" y="9497428"/>
            <a:ext cx="2975982" cy="4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07" tIns="47604" rIns="95207" bIns="476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AE625E25-DBEC-4BC3-AC7F-0F9EA8BA753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1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0529" indent="-284818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39275" indent="-227855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94984" indent="-227855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0694" indent="-227855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06405" indent="-2278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62114" indent="-2278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17824" indent="-2278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73534" indent="-2278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7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539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58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40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93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3D6-241D-4BBB-BFEC-227D9ACB7202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89C0-034B-4629-98AF-BB6D02A1E0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6F6B-35D0-4536-B3C2-37B802F3CA98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2EDA-3C43-40BD-977F-87699513D50A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AF06-9830-4676-B7DE-A24A875F9C71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50E-1E0E-4611-BC79-1B4E06425662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408-BFB9-4F4B-B3E6-0E0B9555CF6E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F68C-BBD2-46E1-B90F-66FA6C5806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E4F3-E4B5-4CF0-86FF-C9E9C4A8D9FB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82C9-A053-4606-A934-19A999DF17D1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A10B-AFF9-439F-B4DF-ACB91EB5A23B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2AF0-5082-4FCD-AC9F-D1DCC37E724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A276-62C2-4EF6-BF67-0F520333651A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0BCC-4FE8-4323-9D37-EB2FF5EE1240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5471-09FF-451D-8B0B-9341A341AC58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813-DA2D-4777-91FF-653FB650E13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8E6C-00EA-4A9D-A529-A256D18F3259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2045-5F67-491E-BB82-F45F889CE58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452F-C285-4051-9771-43C3534AAE1C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C91C-9EEF-49BE-AA94-4E87577EEE09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18B8-5B6A-4ECF-A9E0-15E862929F1F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49B4-BABD-4604-B49B-AA22EABF32C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812B7B-985F-4055-9F8F-BD4DB8581CAB}" type="datetime1">
              <a:rPr lang="en-US"/>
              <a:pPr>
                <a:defRPr/>
              </a:pPr>
              <a:t>6/15/2017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17F3696A-42C3-494D-9C8C-06B87DB4B42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016578"/>
                <a:ext cx="9144000" cy="22107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Voronoi diagrams in planar graphs </a:t>
                </a:r>
                <a:r>
                  <a:rPr lang="en-US" sz="4400" dirty="0" smtClean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&amp;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66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computing the diameter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4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4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sz="4400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dirty="0" smtClean="0">
                    <a:solidFill>
                      <a:srgbClr val="0066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en-US" sz="4400" dirty="0" smtClean="0">
                  <a:solidFill>
                    <a:srgbClr val="0066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6578"/>
                <a:ext cx="9144000" cy="2210798"/>
              </a:xfrm>
              <a:prstGeom prst="rect">
                <a:avLst/>
              </a:prstGeom>
              <a:blipFill rotWithShape="0">
                <a:blip r:embed="rId3"/>
                <a:stretch>
                  <a:fillRect l="-333" t="-6077" r="-1933" b="-99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970844" y="3897052"/>
            <a:ext cx="7303447" cy="20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/>
              <a:t>Pawel </a:t>
            </a:r>
            <a:r>
              <a:rPr lang="en-US" sz="4000" dirty="0" err="1"/>
              <a:t>Gawrychowski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00B050"/>
                </a:solidFill>
              </a:rPr>
              <a:t>Haim Kaplan</a:t>
            </a:r>
            <a:r>
              <a:rPr lang="en-US" sz="4000" dirty="0"/>
              <a:t>, </a:t>
            </a:r>
            <a:r>
              <a:rPr lang="en-US" sz="4000" dirty="0" smtClean="0"/>
              <a:t>Shay </a:t>
            </a:r>
            <a:r>
              <a:rPr lang="en-US" sz="4000" dirty="0" err="1" smtClean="0"/>
              <a:t>Mozes</a:t>
            </a:r>
            <a:r>
              <a:rPr lang="en-US" sz="4000" dirty="0" smtClean="0"/>
              <a:t>, Micha </a:t>
            </a:r>
            <a:r>
              <a:rPr lang="en-US" sz="4000" dirty="0" err="1"/>
              <a:t>Sharir</a:t>
            </a:r>
            <a:r>
              <a:rPr lang="en-US" sz="4000" dirty="0"/>
              <a:t>, and Oren </a:t>
            </a:r>
            <a:r>
              <a:rPr lang="en-US" sz="4000" dirty="0" err="1"/>
              <a:t>Weimann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20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r-division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3203803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46" idx="4"/>
            <a:endCxn id="94" idx="0"/>
          </p:cNvCxnSpPr>
          <p:nvPr/>
        </p:nvCxnSpPr>
        <p:spPr bwMode="auto">
          <a:xfrm>
            <a:off x="324605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6"/>
            <a:endCxn id="90" idx="2"/>
          </p:cNvCxnSpPr>
          <p:nvPr/>
        </p:nvCxnSpPr>
        <p:spPr bwMode="auto">
          <a:xfrm>
            <a:off x="3299713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7"/>
            <a:endCxn id="23" idx="3"/>
          </p:cNvCxnSpPr>
          <p:nvPr/>
        </p:nvCxnSpPr>
        <p:spPr bwMode="auto">
          <a:xfrm flipV="1">
            <a:off x="3285668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256044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9" name="Straight Connector 98"/>
          <p:cNvCxnSpPr>
            <a:stCxn id="57" idx="4"/>
            <a:endCxn id="98" idx="0"/>
          </p:cNvCxnSpPr>
          <p:nvPr/>
        </p:nvCxnSpPr>
        <p:spPr bwMode="auto">
          <a:xfrm>
            <a:off x="260268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6"/>
            <a:endCxn id="94" idx="2"/>
          </p:cNvCxnSpPr>
          <p:nvPr/>
        </p:nvCxnSpPr>
        <p:spPr bwMode="auto">
          <a:xfrm>
            <a:off x="2656350" y="246472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8" idx="7"/>
            <a:endCxn id="46" idx="3"/>
          </p:cNvCxnSpPr>
          <p:nvPr/>
        </p:nvCxnSpPr>
        <p:spPr bwMode="auto">
          <a:xfrm flipV="1">
            <a:off x="2642305" y="185609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2" idx="6"/>
            <a:endCxn id="98" idx="2"/>
          </p:cNvCxnSpPr>
          <p:nvPr/>
        </p:nvCxnSpPr>
        <p:spPr bwMode="auto">
          <a:xfrm>
            <a:off x="2018822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94" idx="4"/>
            <a:endCxn id="152" idx="0"/>
          </p:cNvCxnSpPr>
          <p:nvPr/>
        </p:nvCxnSpPr>
        <p:spPr bwMode="auto">
          <a:xfrm>
            <a:off x="3251759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0" name="Straight Connector 159"/>
          <p:cNvCxnSpPr>
            <a:stCxn id="98" idx="4"/>
            <a:endCxn id="158" idx="0"/>
          </p:cNvCxnSpPr>
          <p:nvPr/>
        </p:nvCxnSpPr>
        <p:spPr bwMode="auto">
          <a:xfrm>
            <a:off x="260839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58" idx="7"/>
            <a:endCxn id="94" idx="3"/>
          </p:cNvCxnSpPr>
          <p:nvPr/>
        </p:nvCxnSpPr>
        <p:spPr bwMode="auto">
          <a:xfrm flipV="1">
            <a:off x="2646932" y="2498634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70867" y="1822183"/>
            <a:ext cx="1918419" cy="1274768"/>
            <a:chOff x="1970867" y="1822183"/>
            <a:chExt cx="1918419" cy="1274768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294006" y="182218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50643" y="182218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3579" y="1870138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7" y="185609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290295" y="2498634"/>
              <a:ext cx="565082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660977" y="3096951"/>
              <a:ext cx="54745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>
              <a:off x="2023450" y="3096951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8" name="Straight Connector 167"/>
          <p:cNvCxnSpPr>
            <a:stCxn id="164" idx="7"/>
          </p:cNvCxnSpPr>
          <p:nvPr/>
        </p:nvCxnSpPr>
        <p:spPr bwMode="auto">
          <a:xfrm flipV="1">
            <a:off x="2009404" y="248637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103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7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2676945" y="437171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2898" y="3773401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98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1318087" y="3734490"/>
            <a:ext cx="3203051" cy="1929303"/>
            <a:chOff x="1318087" y="3734490"/>
            <a:chExt cx="3203051" cy="1929303"/>
          </a:xfrm>
        </p:grpSpPr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2" y="5014259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1" y="5048169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2093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2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1382008" y="5009258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681946" y="56637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8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834365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4" name="Oval 383"/>
          <p:cNvSpPr>
            <a:spLocks noChangeAspect="1"/>
          </p:cNvSpPr>
          <p:nvPr/>
        </p:nvSpPr>
        <p:spPr bwMode="auto">
          <a:xfrm>
            <a:off x="834865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5" name="Straight Connector 384"/>
          <p:cNvCxnSpPr>
            <a:stCxn id="383" idx="4"/>
            <a:endCxn id="384" idx="0"/>
          </p:cNvCxnSpPr>
          <p:nvPr/>
        </p:nvCxnSpPr>
        <p:spPr bwMode="auto">
          <a:xfrm>
            <a:off x="8391610" y="1227901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6" name="Oval 385"/>
          <p:cNvSpPr>
            <a:spLocks noChangeAspect="1"/>
          </p:cNvSpPr>
          <p:nvPr/>
        </p:nvSpPr>
        <p:spPr bwMode="auto">
          <a:xfrm>
            <a:off x="7704196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" name="Oval 386"/>
          <p:cNvSpPr>
            <a:spLocks noChangeAspect="1"/>
          </p:cNvSpPr>
          <p:nvPr/>
        </p:nvSpPr>
        <p:spPr bwMode="auto">
          <a:xfrm>
            <a:off x="7709198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8" name="Straight Connector 387"/>
          <p:cNvCxnSpPr>
            <a:stCxn id="386" idx="6"/>
            <a:endCxn id="383" idx="2"/>
          </p:cNvCxnSpPr>
          <p:nvPr/>
        </p:nvCxnSpPr>
        <p:spPr bwMode="auto">
          <a:xfrm>
            <a:off x="7800107" y="1179946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86" idx="4"/>
            <a:endCxn id="387" idx="0"/>
          </p:cNvCxnSpPr>
          <p:nvPr/>
        </p:nvCxnSpPr>
        <p:spPr bwMode="auto">
          <a:xfrm>
            <a:off x="7752151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87" idx="6"/>
            <a:endCxn id="384" idx="2"/>
          </p:cNvCxnSpPr>
          <p:nvPr/>
        </p:nvCxnSpPr>
        <p:spPr bwMode="auto">
          <a:xfrm>
            <a:off x="7805108" y="182442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87" idx="7"/>
            <a:endCxn id="383" idx="3"/>
          </p:cNvCxnSpPr>
          <p:nvPr/>
        </p:nvCxnSpPr>
        <p:spPr bwMode="auto">
          <a:xfrm flipV="1">
            <a:off x="7791063" y="1213855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7066669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7071670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4" name="Straight Connector 393"/>
          <p:cNvCxnSpPr>
            <a:stCxn id="392" idx="6"/>
            <a:endCxn id="386" idx="2"/>
          </p:cNvCxnSpPr>
          <p:nvPr/>
        </p:nvCxnSpPr>
        <p:spPr bwMode="auto">
          <a:xfrm>
            <a:off x="7162578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92" idx="4"/>
            <a:endCxn id="393" idx="0"/>
          </p:cNvCxnSpPr>
          <p:nvPr/>
        </p:nvCxnSpPr>
        <p:spPr bwMode="auto">
          <a:xfrm>
            <a:off x="7114623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>
            <a:stCxn id="393" idx="7"/>
            <a:endCxn id="386" idx="3"/>
          </p:cNvCxnSpPr>
          <p:nvPr/>
        </p:nvCxnSpPr>
        <p:spPr bwMode="auto">
          <a:xfrm flipV="1">
            <a:off x="715353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8" name="Oval 397"/>
          <p:cNvSpPr>
            <a:spLocks noChangeAspect="1"/>
          </p:cNvSpPr>
          <p:nvPr/>
        </p:nvSpPr>
        <p:spPr bwMode="auto">
          <a:xfrm>
            <a:off x="642330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>
            <a:spLocks noChangeAspect="1"/>
          </p:cNvSpPr>
          <p:nvPr/>
        </p:nvSpPr>
        <p:spPr bwMode="auto">
          <a:xfrm>
            <a:off x="642830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0" name="Straight Connector 399"/>
          <p:cNvCxnSpPr>
            <a:stCxn id="398" idx="6"/>
            <a:endCxn id="392" idx="2"/>
          </p:cNvCxnSpPr>
          <p:nvPr/>
        </p:nvCxnSpPr>
        <p:spPr bwMode="auto">
          <a:xfrm>
            <a:off x="6519216" y="1179946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>
            <a:stCxn id="398" idx="4"/>
            <a:endCxn id="399" idx="0"/>
          </p:cNvCxnSpPr>
          <p:nvPr/>
        </p:nvCxnSpPr>
        <p:spPr bwMode="auto">
          <a:xfrm>
            <a:off x="6471260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>
            <a:stCxn id="399" idx="7"/>
            <a:endCxn id="392" idx="3"/>
          </p:cNvCxnSpPr>
          <p:nvPr/>
        </p:nvCxnSpPr>
        <p:spPr bwMode="auto">
          <a:xfrm flipV="1">
            <a:off x="6510172" y="1213855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4" name="Oval 403"/>
          <p:cNvSpPr>
            <a:spLocks noChangeAspect="1"/>
          </p:cNvSpPr>
          <p:nvPr/>
        </p:nvSpPr>
        <p:spPr bwMode="auto">
          <a:xfrm>
            <a:off x="5785778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>
            <a:spLocks noChangeAspect="1"/>
          </p:cNvSpPr>
          <p:nvPr/>
        </p:nvSpPr>
        <p:spPr bwMode="auto">
          <a:xfrm>
            <a:off x="5790779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6" name="Straight Connector 405"/>
          <p:cNvCxnSpPr>
            <a:stCxn id="404" idx="6"/>
            <a:endCxn id="398" idx="2"/>
          </p:cNvCxnSpPr>
          <p:nvPr/>
        </p:nvCxnSpPr>
        <p:spPr bwMode="auto">
          <a:xfrm>
            <a:off x="5881687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>
            <a:stCxn id="404" idx="4"/>
            <a:endCxn id="405" idx="0"/>
          </p:cNvCxnSpPr>
          <p:nvPr/>
        </p:nvCxnSpPr>
        <p:spPr bwMode="auto">
          <a:xfrm>
            <a:off x="5833732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>
            <a:stCxn id="405" idx="6"/>
            <a:endCxn id="399" idx="2"/>
          </p:cNvCxnSpPr>
          <p:nvPr/>
        </p:nvCxnSpPr>
        <p:spPr bwMode="auto">
          <a:xfrm>
            <a:off x="5886689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>
            <a:stCxn id="405" idx="7"/>
            <a:endCxn id="398" idx="3"/>
          </p:cNvCxnSpPr>
          <p:nvPr/>
        </p:nvCxnSpPr>
        <p:spPr bwMode="auto">
          <a:xfrm flipV="1">
            <a:off x="587264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2" name="Straight Connector 411"/>
          <p:cNvCxnSpPr>
            <a:stCxn id="410" idx="6"/>
            <a:endCxn id="404" idx="2"/>
          </p:cNvCxnSpPr>
          <p:nvPr/>
        </p:nvCxnSpPr>
        <p:spPr bwMode="auto">
          <a:xfrm>
            <a:off x="5218572" y="1174944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>
            <a:stCxn id="411" idx="6"/>
            <a:endCxn id="405" idx="2"/>
          </p:cNvCxnSpPr>
          <p:nvPr/>
        </p:nvCxnSpPr>
        <p:spPr bwMode="auto">
          <a:xfrm>
            <a:off x="5223574" y="181942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411" idx="7"/>
            <a:endCxn id="404" idx="3"/>
          </p:cNvCxnSpPr>
          <p:nvPr/>
        </p:nvCxnSpPr>
        <p:spPr bwMode="auto">
          <a:xfrm flipV="1">
            <a:off x="5209528" y="1213855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835436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3" name="Straight Connector 422"/>
          <p:cNvCxnSpPr>
            <a:stCxn id="384" idx="4"/>
            <a:endCxn id="422" idx="0"/>
          </p:cNvCxnSpPr>
          <p:nvPr/>
        </p:nvCxnSpPr>
        <p:spPr bwMode="auto">
          <a:xfrm>
            <a:off x="8396612" y="187238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771490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5" name="Straight Connector 424"/>
          <p:cNvCxnSpPr>
            <a:stCxn id="387" idx="4"/>
            <a:endCxn id="424" idx="0"/>
          </p:cNvCxnSpPr>
          <p:nvPr/>
        </p:nvCxnSpPr>
        <p:spPr bwMode="auto">
          <a:xfrm>
            <a:off x="7757153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Straight Connector 425"/>
          <p:cNvCxnSpPr>
            <a:stCxn id="424" idx="6"/>
            <a:endCxn id="422" idx="2"/>
          </p:cNvCxnSpPr>
          <p:nvPr/>
        </p:nvCxnSpPr>
        <p:spPr bwMode="auto">
          <a:xfrm>
            <a:off x="7810815" y="246696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424" idx="7"/>
            <a:endCxn id="384" idx="3"/>
          </p:cNvCxnSpPr>
          <p:nvPr/>
        </p:nvCxnSpPr>
        <p:spPr bwMode="auto">
          <a:xfrm flipV="1">
            <a:off x="7796770" y="185833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Oval 427"/>
          <p:cNvSpPr>
            <a:spLocks noChangeAspect="1"/>
          </p:cNvSpPr>
          <p:nvPr/>
        </p:nvSpPr>
        <p:spPr bwMode="auto">
          <a:xfrm>
            <a:off x="7077377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9" name="Straight Connector 428"/>
          <p:cNvCxnSpPr>
            <a:stCxn id="393" idx="4"/>
            <a:endCxn id="428" idx="0"/>
          </p:cNvCxnSpPr>
          <p:nvPr/>
        </p:nvCxnSpPr>
        <p:spPr bwMode="auto">
          <a:xfrm>
            <a:off x="711962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643401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3" name="Straight Connector 432"/>
          <p:cNvCxnSpPr>
            <a:stCxn id="399" idx="4"/>
            <a:endCxn id="432" idx="0"/>
          </p:cNvCxnSpPr>
          <p:nvPr/>
        </p:nvCxnSpPr>
        <p:spPr bwMode="auto">
          <a:xfrm>
            <a:off x="6476262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/>
          <p:cNvCxnSpPr>
            <a:stCxn id="432" idx="6"/>
            <a:endCxn id="428" idx="2"/>
          </p:cNvCxnSpPr>
          <p:nvPr/>
        </p:nvCxnSpPr>
        <p:spPr bwMode="auto">
          <a:xfrm>
            <a:off x="6529924" y="246696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>
            <a:stCxn id="432" idx="7"/>
            <a:endCxn id="393" idx="3"/>
          </p:cNvCxnSpPr>
          <p:nvPr/>
        </p:nvCxnSpPr>
        <p:spPr bwMode="auto">
          <a:xfrm flipV="1">
            <a:off x="6515879" y="185833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Oval 435"/>
          <p:cNvSpPr>
            <a:spLocks noChangeAspect="1"/>
          </p:cNvSpPr>
          <p:nvPr/>
        </p:nvSpPr>
        <p:spPr bwMode="auto">
          <a:xfrm>
            <a:off x="5796486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7" name="Straight Connector 436"/>
          <p:cNvCxnSpPr>
            <a:stCxn id="405" idx="4"/>
            <a:endCxn id="436" idx="0"/>
          </p:cNvCxnSpPr>
          <p:nvPr/>
        </p:nvCxnSpPr>
        <p:spPr bwMode="auto">
          <a:xfrm>
            <a:off x="583873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6"/>
            <a:endCxn id="432" idx="2"/>
          </p:cNvCxnSpPr>
          <p:nvPr/>
        </p:nvCxnSpPr>
        <p:spPr bwMode="auto">
          <a:xfrm>
            <a:off x="5892396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2" name="Straight Connector 441"/>
          <p:cNvCxnSpPr>
            <a:stCxn id="440" idx="6"/>
            <a:endCxn id="436" idx="2"/>
          </p:cNvCxnSpPr>
          <p:nvPr/>
        </p:nvCxnSpPr>
        <p:spPr bwMode="auto">
          <a:xfrm>
            <a:off x="5229281" y="246196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/>
          <p:cNvCxnSpPr>
            <a:stCxn id="440" idx="7"/>
            <a:endCxn id="405" idx="3"/>
          </p:cNvCxnSpPr>
          <p:nvPr/>
        </p:nvCxnSpPr>
        <p:spPr bwMode="auto">
          <a:xfrm flipV="1">
            <a:off x="5215235" y="185833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Oval 447"/>
          <p:cNvSpPr>
            <a:spLocks noChangeAspect="1"/>
          </p:cNvSpPr>
          <p:nvPr/>
        </p:nvSpPr>
        <p:spPr bwMode="auto">
          <a:xfrm>
            <a:off x="835899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9" name="Straight Connector 448"/>
          <p:cNvCxnSpPr>
            <a:stCxn id="422" idx="4"/>
            <a:endCxn id="448" idx="0"/>
          </p:cNvCxnSpPr>
          <p:nvPr/>
        </p:nvCxnSpPr>
        <p:spPr bwMode="auto">
          <a:xfrm>
            <a:off x="8402320" y="2514924"/>
            <a:ext cx="4627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0" name="Oval 449"/>
          <p:cNvSpPr>
            <a:spLocks noChangeAspect="1"/>
          </p:cNvSpPr>
          <p:nvPr/>
        </p:nvSpPr>
        <p:spPr bwMode="auto">
          <a:xfrm>
            <a:off x="7719533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2" name="Straight Connector 451"/>
          <p:cNvCxnSpPr>
            <a:stCxn id="450" idx="6"/>
            <a:endCxn id="448" idx="2"/>
          </p:cNvCxnSpPr>
          <p:nvPr/>
        </p:nvCxnSpPr>
        <p:spPr bwMode="auto">
          <a:xfrm>
            <a:off x="7815442" y="3099196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/>
          <p:cNvCxnSpPr>
            <a:stCxn id="450" idx="7"/>
            <a:endCxn id="422" idx="3"/>
          </p:cNvCxnSpPr>
          <p:nvPr/>
        </p:nvCxnSpPr>
        <p:spPr bwMode="auto">
          <a:xfrm flipV="1">
            <a:off x="7801397" y="2500879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4" name="Oval 453"/>
          <p:cNvSpPr>
            <a:spLocks noChangeAspect="1"/>
          </p:cNvSpPr>
          <p:nvPr/>
        </p:nvSpPr>
        <p:spPr bwMode="auto">
          <a:xfrm>
            <a:off x="7082005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5" name="Straight Connector 454"/>
          <p:cNvCxnSpPr>
            <a:stCxn id="428" idx="4"/>
            <a:endCxn id="454" idx="0"/>
          </p:cNvCxnSpPr>
          <p:nvPr/>
        </p:nvCxnSpPr>
        <p:spPr bwMode="auto">
          <a:xfrm>
            <a:off x="7125333" y="2514924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>
            <a:stCxn id="454" idx="6"/>
            <a:endCxn id="450" idx="2"/>
          </p:cNvCxnSpPr>
          <p:nvPr/>
        </p:nvCxnSpPr>
        <p:spPr bwMode="auto">
          <a:xfrm>
            <a:off x="7177915" y="309919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>
            <a:stCxn id="454" idx="7"/>
            <a:endCxn id="424" idx="3"/>
          </p:cNvCxnSpPr>
          <p:nvPr/>
        </p:nvCxnSpPr>
        <p:spPr bwMode="auto">
          <a:xfrm flipV="1">
            <a:off x="7163869" y="2500879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8" name="Oval 457"/>
          <p:cNvSpPr>
            <a:spLocks noChangeAspect="1"/>
          </p:cNvSpPr>
          <p:nvPr/>
        </p:nvSpPr>
        <p:spPr bwMode="auto">
          <a:xfrm>
            <a:off x="643864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9" name="Straight Connector 458"/>
          <p:cNvCxnSpPr>
            <a:stCxn id="432" idx="4"/>
            <a:endCxn id="458" idx="0"/>
          </p:cNvCxnSpPr>
          <p:nvPr/>
        </p:nvCxnSpPr>
        <p:spPr bwMode="auto">
          <a:xfrm>
            <a:off x="6481970" y="2514924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>
            <a:stCxn id="458" idx="6"/>
            <a:endCxn id="454" idx="2"/>
          </p:cNvCxnSpPr>
          <p:nvPr/>
        </p:nvCxnSpPr>
        <p:spPr bwMode="auto">
          <a:xfrm>
            <a:off x="6534551" y="3099196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/>
          <p:cNvCxnSpPr>
            <a:stCxn id="458" idx="7"/>
            <a:endCxn id="428" idx="3"/>
          </p:cNvCxnSpPr>
          <p:nvPr/>
        </p:nvCxnSpPr>
        <p:spPr bwMode="auto">
          <a:xfrm flipV="1">
            <a:off x="6520506" y="2500879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2" name="Oval 461"/>
          <p:cNvSpPr>
            <a:spLocks noChangeAspect="1"/>
          </p:cNvSpPr>
          <p:nvPr/>
        </p:nvSpPr>
        <p:spPr bwMode="auto">
          <a:xfrm>
            <a:off x="5801114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5" name="Straight Connector 464"/>
          <p:cNvCxnSpPr>
            <a:stCxn id="462" idx="7"/>
          </p:cNvCxnSpPr>
          <p:nvPr/>
        </p:nvCxnSpPr>
        <p:spPr bwMode="auto">
          <a:xfrm flipV="1">
            <a:off x="5882978" y="248862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6" name="Oval 465"/>
          <p:cNvSpPr>
            <a:spLocks noChangeAspect="1"/>
          </p:cNvSpPr>
          <p:nvPr/>
        </p:nvSpPr>
        <p:spPr bwMode="auto">
          <a:xfrm>
            <a:off x="5137999" y="304623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7" name="Straight Connector 466"/>
          <p:cNvCxnSpPr>
            <a:stCxn id="440" idx="4"/>
            <a:endCxn id="466" idx="0"/>
          </p:cNvCxnSpPr>
          <p:nvPr/>
        </p:nvCxnSpPr>
        <p:spPr bwMode="auto">
          <a:xfrm>
            <a:off x="5181326" y="2509922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>
            <a:stCxn id="466" idx="6"/>
            <a:endCxn id="462" idx="2"/>
          </p:cNvCxnSpPr>
          <p:nvPr/>
        </p:nvCxnSpPr>
        <p:spPr bwMode="auto">
          <a:xfrm>
            <a:off x="5233909" y="3094194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stCxn id="466" idx="7"/>
            <a:endCxn id="436" idx="3"/>
          </p:cNvCxnSpPr>
          <p:nvPr/>
        </p:nvCxnSpPr>
        <p:spPr bwMode="auto">
          <a:xfrm flipV="1">
            <a:off x="5219863" y="2500879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>
            <a:stCxn id="143" idx="6"/>
            <a:endCxn id="466" idx="2"/>
          </p:cNvCxnSpPr>
          <p:nvPr/>
        </p:nvCxnSpPr>
        <p:spPr bwMode="auto">
          <a:xfrm flipV="1">
            <a:off x="4581327" y="3094194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Oval 473"/>
          <p:cNvSpPr>
            <a:spLocks noChangeAspect="1"/>
          </p:cNvSpPr>
          <p:nvPr/>
        </p:nvSpPr>
        <p:spPr bwMode="auto">
          <a:xfrm>
            <a:off x="836470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5" name="Straight Connector 474"/>
          <p:cNvCxnSpPr>
            <a:stCxn id="448" idx="4"/>
            <a:endCxn id="474" idx="0"/>
          </p:cNvCxnSpPr>
          <p:nvPr/>
        </p:nvCxnSpPr>
        <p:spPr bwMode="auto">
          <a:xfrm>
            <a:off x="8406947" y="3147150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6" name="Oval 475"/>
          <p:cNvSpPr>
            <a:spLocks noChangeAspect="1"/>
          </p:cNvSpPr>
          <p:nvPr/>
        </p:nvSpPr>
        <p:spPr bwMode="auto">
          <a:xfrm>
            <a:off x="772524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7" name="Straight Connector 476"/>
          <p:cNvCxnSpPr>
            <a:stCxn id="450" idx="4"/>
            <a:endCxn id="476" idx="0"/>
          </p:cNvCxnSpPr>
          <p:nvPr/>
        </p:nvCxnSpPr>
        <p:spPr bwMode="auto">
          <a:xfrm>
            <a:off x="7767488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>
            <a:stCxn id="476" idx="6"/>
            <a:endCxn id="474" idx="2"/>
          </p:cNvCxnSpPr>
          <p:nvPr/>
        </p:nvCxnSpPr>
        <p:spPr bwMode="auto">
          <a:xfrm>
            <a:off x="7821149" y="3741738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>
            <a:stCxn id="476" idx="7"/>
            <a:endCxn id="448" idx="3"/>
          </p:cNvCxnSpPr>
          <p:nvPr/>
        </p:nvCxnSpPr>
        <p:spPr bwMode="auto">
          <a:xfrm flipV="1">
            <a:off x="7807104" y="3133105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Oval 479"/>
          <p:cNvSpPr>
            <a:spLocks noChangeAspect="1"/>
          </p:cNvSpPr>
          <p:nvPr/>
        </p:nvSpPr>
        <p:spPr bwMode="auto">
          <a:xfrm>
            <a:off x="7087712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1" name="Straight Connector 480"/>
          <p:cNvCxnSpPr>
            <a:stCxn id="454" idx="4"/>
            <a:endCxn id="480" idx="0"/>
          </p:cNvCxnSpPr>
          <p:nvPr/>
        </p:nvCxnSpPr>
        <p:spPr bwMode="auto">
          <a:xfrm>
            <a:off x="7129960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4" name="Oval 483"/>
          <p:cNvSpPr>
            <a:spLocks noChangeAspect="1"/>
          </p:cNvSpPr>
          <p:nvPr/>
        </p:nvSpPr>
        <p:spPr bwMode="auto">
          <a:xfrm>
            <a:off x="644435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6" name="Straight Connector 485"/>
          <p:cNvCxnSpPr>
            <a:stCxn id="484" idx="6"/>
            <a:endCxn id="480" idx="2"/>
          </p:cNvCxnSpPr>
          <p:nvPr/>
        </p:nvCxnSpPr>
        <p:spPr bwMode="auto">
          <a:xfrm>
            <a:off x="6540259" y="37417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>
            <a:stCxn id="484" idx="7"/>
            <a:endCxn id="454" idx="3"/>
          </p:cNvCxnSpPr>
          <p:nvPr/>
        </p:nvCxnSpPr>
        <p:spPr bwMode="auto">
          <a:xfrm flipV="1">
            <a:off x="6526214" y="3133105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8" name="Oval 487"/>
          <p:cNvSpPr>
            <a:spLocks noChangeAspect="1"/>
          </p:cNvSpPr>
          <p:nvPr/>
        </p:nvSpPr>
        <p:spPr bwMode="auto">
          <a:xfrm>
            <a:off x="5806821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9" name="Straight Connector 488"/>
          <p:cNvCxnSpPr>
            <a:stCxn id="462" idx="4"/>
            <a:endCxn id="488" idx="0"/>
          </p:cNvCxnSpPr>
          <p:nvPr/>
        </p:nvCxnSpPr>
        <p:spPr bwMode="auto">
          <a:xfrm>
            <a:off x="5849069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>
            <a:stCxn id="488" idx="6"/>
            <a:endCxn id="484" idx="2"/>
          </p:cNvCxnSpPr>
          <p:nvPr/>
        </p:nvCxnSpPr>
        <p:spPr bwMode="auto">
          <a:xfrm>
            <a:off x="5902731" y="3741738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>
            <a:stCxn id="488" idx="7"/>
            <a:endCxn id="458" idx="3"/>
          </p:cNvCxnSpPr>
          <p:nvPr/>
        </p:nvCxnSpPr>
        <p:spPr bwMode="auto">
          <a:xfrm flipV="1">
            <a:off x="5888685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2" name="Oval 491"/>
          <p:cNvSpPr>
            <a:spLocks noChangeAspect="1"/>
          </p:cNvSpPr>
          <p:nvPr/>
        </p:nvSpPr>
        <p:spPr bwMode="auto">
          <a:xfrm>
            <a:off x="5143706" y="36887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3" name="Straight Connector 492"/>
          <p:cNvCxnSpPr>
            <a:stCxn id="466" idx="4"/>
            <a:endCxn id="492" idx="0"/>
          </p:cNvCxnSpPr>
          <p:nvPr/>
        </p:nvCxnSpPr>
        <p:spPr bwMode="auto">
          <a:xfrm>
            <a:off x="5185954" y="31421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>
            <a:stCxn id="492" idx="6"/>
            <a:endCxn id="488" idx="2"/>
          </p:cNvCxnSpPr>
          <p:nvPr/>
        </p:nvCxnSpPr>
        <p:spPr bwMode="auto">
          <a:xfrm>
            <a:off x="5239616" y="3736735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>
            <a:stCxn id="492" idx="7"/>
            <a:endCxn id="462" idx="3"/>
          </p:cNvCxnSpPr>
          <p:nvPr/>
        </p:nvCxnSpPr>
        <p:spPr bwMode="auto">
          <a:xfrm flipV="1">
            <a:off x="5225570" y="3133105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/>
          <p:cNvCxnSpPr>
            <a:stCxn id="181" idx="6"/>
            <a:endCxn id="492" idx="2"/>
          </p:cNvCxnSpPr>
          <p:nvPr/>
        </p:nvCxnSpPr>
        <p:spPr bwMode="auto">
          <a:xfrm flipV="1">
            <a:off x="4587035" y="3736735"/>
            <a:ext cx="55667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181" idx="7"/>
            <a:endCxn id="466" idx="3"/>
          </p:cNvCxnSpPr>
          <p:nvPr/>
        </p:nvCxnSpPr>
        <p:spPr bwMode="auto">
          <a:xfrm flipV="1">
            <a:off x="4572989" y="3128102"/>
            <a:ext cx="579056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0" name="Oval 499"/>
          <p:cNvSpPr>
            <a:spLocks noChangeAspect="1"/>
          </p:cNvSpPr>
          <p:nvPr/>
        </p:nvSpPr>
        <p:spPr bwMode="auto">
          <a:xfrm>
            <a:off x="8374958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1" name="Straight Connector 500"/>
          <p:cNvCxnSpPr>
            <a:stCxn id="474" idx="4"/>
            <a:endCxn id="500" idx="0"/>
          </p:cNvCxnSpPr>
          <p:nvPr/>
        </p:nvCxnSpPr>
        <p:spPr bwMode="auto">
          <a:xfrm>
            <a:off x="8412655" y="3789692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Oval 501"/>
          <p:cNvSpPr>
            <a:spLocks noChangeAspect="1"/>
          </p:cNvSpPr>
          <p:nvPr/>
        </p:nvSpPr>
        <p:spPr bwMode="auto">
          <a:xfrm>
            <a:off x="7735499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3" name="Straight Connector 502"/>
          <p:cNvCxnSpPr>
            <a:stCxn id="476" idx="4"/>
            <a:endCxn id="502" idx="0"/>
          </p:cNvCxnSpPr>
          <p:nvPr/>
        </p:nvCxnSpPr>
        <p:spPr bwMode="auto">
          <a:xfrm>
            <a:off x="7773195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stCxn id="502" idx="7"/>
            <a:endCxn id="474" idx="3"/>
          </p:cNvCxnSpPr>
          <p:nvPr/>
        </p:nvCxnSpPr>
        <p:spPr bwMode="auto">
          <a:xfrm flipV="1">
            <a:off x="7817363" y="3775646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6" name="Oval 505"/>
          <p:cNvSpPr>
            <a:spLocks noChangeAspect="1"/>
          </p:cNvSpPr>
          <p:nvPr/>
        </p:nvSpPr>
        <p:spPr bwMode="auto">
          <a:xfrm>
            <a:off x="7097972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7" name="Straight Connector 506"/>
          <p:cNvCxnSpPr>
            <a:stCxn id="480" idx="4"/>
            <a:endCxn id="506" idx="0"/>
          </p:cNvCxnSpPr>
          <p:nvPr/>
        </p:nvCxnSpPr>
        <p:spPr bwMode="auto">
          <a:xfrm>
            <a:off x="7135667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/>
          <p:cNvCxnSpPr>
            <a:stCxn id="506" idx="6"/>
            <a:endCxn id="502" idx="2"/>
          </p:cNvCxnSpPr>
          <p:nvPr/>
        </p:nvCxnSpPr>
        <p:spPr bwMode="auto">
          <a:xfrm>
            <a:off x="7193881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Oval 509"/>
          <p:cNvSpPr>
            <a:spLocks noChangeAspect="1"/>
          </p:cNvSpPr>
          <p:nvPr/>
        </p:nvSpPr>
        <p:spPr bwMode="auto">
          <a:xfrm>
            <a:off x="6454608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44441" y="1824428"/>
            <a:ext cx="1923047" cy="2549536"/>
            <a:chOff x="5844441" y="1824428"/>
            <a:chExt cx="1923047" cy="2549536"/>
          </a:xfrm>
        </p:grpSpPr>
        <p:cxnSp>
          <p:nvCxnSpPr>
            <p:cNvPr id="396" name="Straight Connector 395"/>
            <p:cNvCxnSpPr>
              <a:stCxn id="393" idx="6"/>
              <a:endCxn id="387" idx="2"/>
            </p:cNvCxnSpPr>
            <p:nvPr/>
          </p:nvCxnSpPr>
          <p:spPr bwMode="auto">
            <a:xfrm>
              <a:off x="7167580" y="18244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399" idx="6"/>
              <a:endCxn id="393" idx="2"/>
            </p:cNvCxnSpPr>
            <p:nvPr/>
          </p:nvCxnSpPr>
          <p:spPr bwMode="auto">
            <a:xfrm>
              <a:off x="6524217" y="18244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7173287" y="246696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387" idx="3"/>
            </p:cNvCxnSpPr>
            <p:nvPr/>
          </p:nvCxnSpPr>
          <p:spPr bwMode="auto">
            <a:xfrm flipV="1">
              <a:off x="7159242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399" idx="3"/>
            </p:cNvCxnSpPr>
            <p:nvPr/>
          </p:nvCxnSpPr>
          <p:spPr bwMode="auto">
            <a:xfrm flipV="1">
              <a:off x="5878351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24" idx="4"/>
              <a:endCxn id="450" idx="0"/>
            </p:cNvCxnSpPr>
            <p:nvPr/>
          </p:nvCxnSpPr>
          <p:spPr bwMode="auto">
            <a:xfrm>
              <a:off x="7762860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stCxn id="436" idx="4"/>
              <a:endCxn id="462" idx="0"/>
            </p:cNvCxnSpPr>
            <p:nvPr/>
          </p:nvCxnSpPr>
          <p:spPr bwMode="auto">
            <a:xfrm>
              <a:off x="5844441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62" idx="6"/>
              <a:endCxn id="458" idx="2"/>
            </p:cNvCxnSpPr>
            <p:nvPr/>
          </p:nvCxnSpPr>
          <p:spPr bwMode="auto">
            <a:xfrm>
              <a:off x="5897024" y="3099196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Straight Connector 481"/>
            <p:cNvCxnSpPr>
              <a:stCxn id="480" idx="6"/>
              <a:endCxn id="476" idx="2"/>
            </p:cNvCxnSpPr>
            <p:nvPr/>
          </p:nvCxnSpPr>
          <p:spPr bwMode="auto">
            <a:xfrm>
              <a:off x="7183622" y="374173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0" idx="7"/>
              <a:endCxn id="450" idx="3"/>
            </p:cNvCxnSpPr>
            <p:nvPr/>
          </p:nvCxnSpPr>
          <p:spPr bwMode="auto">
            <a:xfrm flipV="1">
              <a:off x="7169576" y="3133105"/>
              <a:ext cx="564003" cy="5747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5" name="Straight Connector 484"/>
            <p:cNvCxnSpPr>
              <a:stCxn id="458" idx="4"/>
              <a:endCxn id="484" idx="0"/>
            </p:cNvCxnSpPr>
            <p:nvPr/>
          </p:nvCxnSpPr>
          <p:spPr bwMode="auto">
            <a:xfrm>
              <a:off x="6486597" y="3147150"/>
              <a:ext cx="5708" cy="5466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6" idx="3"/>
            </p:cNvCxnSpPr>
            <p:nvPr/>
          </p:nvCxnSpPr>
          <p:spPr bwMode="auto">
            <a:xfrm flipV="1">
              <a:off x="7179835" y="3775646"/>
              <a:ext cx="559450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/>
            <p:cNvCxnSpPr>
              <a:stCxn id="484" idx="4"/>
              <a:endCxn id="510" idx="0"/>
            </p:cNvCxnSpPr>
            <p:nvPr/>
          </p:nvCxnSpPr>
          <p:spPr bwMode="auto">
            <a:xfrm>
              <a:off x="6492305" y="3789692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6550519" y="4373964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3" name="Straight Connector 512"/>
          <p:cNvCxnSpPr>
            <a:stCxn id="510" idx="7"/>
            <a:endCxn id="480" idx="3"/>
          </p:cNvCxnSpPr>
          <p:nvPr/>
        </p:nvCxnSpPr>
        <p:spPr bwMode="auto">
          <a:xfrm flipV="1">
            <a:off x="6536472" y="3775646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5" name="Straight Connector 514"/>
          <p:cNvCxnSpPr>
            <a:stCxn id="488" idx="4"/>
            <a:endCxn id="514" idx="0"/>
          </p:cNvCxnSpPr>
          <p:nvPr/>
        </p:nvCxnSpPr>
        <p:spPr bwMode="auto">
          <a:xfrm>
            <a:off x="5854776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/>
          <p:cNvCxnSpPr>
            <a:stCxn id="514" idx="6"/>
            <a:endCxn id="510" idx="2"/>
          </p:cNvCxnSpPr>
          <p:nvPr/>
        </p:nvCxnSpPr>
        <p:spPr bwMode="auto">
          <a:xfrm>
            <a:off x="5912990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/>
          <p:cNvCxnSpPr>
            <a:stCxn id="514" idx="7"/>
            <a:endCxn id="484" idx="3"/>
          </p:cNvCxnSpPr>
          <p:nvPr/>
        </p:nvCxnSpPr>
        <p:spPr bwMode="auto">
          <a:xfrm flipV="1">
            <a:off x="5898944" y="3775646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9" name="Straight Connector 518"/>
          <p:cNvCxnSpPr>
            <a:stCxn id="492" idx="4"/>
            <a:endCxn id="518" idx="0"/>
          </p:cNvCxnSpPr>
          <p:nvPr/>
        </p:nvCxnSpPr>
        <p:spPr bwMode="auto">
          <a:xfrm>
            <a:off x="5191661" y="3784689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/>
          <p:cNvCxnSpPr>
            <a:stCxn id="518" idx="7"/>
            <a:endCxn id="488" idx="3"/>
          </p:cNvCxnSpPr>
          <p:nvPr/>
        </p:nvCxnSpPr>
        <p:spPr bwMode="auto">
          <a:xfrm flipV="1">
            <a:off x="5235829" y="3775646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/>
          <p:cNvCxnSpPr>
            <a:stCxn id="223" idx="7"/>
            <a:endCxn id="492" idx="3"/>
          </p:cNvCxnSpPr>
          <p:nvPr/>
        </p:nvCxnSpPr>
        <p:spPr bwMode="auto">
          <a:xfrm flipV="1">
            <a:off x="4583247" y="3770643"/>
            <a:ext cx="574505" cy="5671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6" name="Oval 525"/>
          <p:cNvSpPr>
            <a:spLocks noChangeAspect="1"/>
          </p:cNvSpPr>
          <p:nvPr/>
        </p:nvSpPr>
        <p:spPr bwMode="auto">
          <a:xfrm>
            <a:off x="838066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8" name="Oval 527"/>
          <p:cNvSpPr>
            <a:spLocks noChangeAspect="1"/>
          </p:cNvSpPr>
          <p:nvPr/>
        </p:nvSpPr>
        <p:spPr bwMode="auto">
          <a:xfrm>
            <a:off x="774120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9" name="Straight Connector 528"/>
          <p:cNvCxnSpPr>
            <a:stCxn id="502" idx="4"/>
            <a:endCxn id="528" idx="0"/>
          </p:cNvCxnSpPr>
          <p:nvPr/>
        </p:nvCxnSpPr>
        <p:spPr bwMode="auto">
          <a:xfrm>
            <a:off x="7783454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/>
          <p:cNvCxnSpPr>
            <a:stCxn id="528" idx="6"/>
            <a:endCxn id="526" idx="2"/>
          </p:cNvCxnSpPr>
          <p:nvPr/>
        </p:nvCxnSpPr>
        <p:spPr bwMode="auto">
          <a:xfrm>
            <a:off x="7837116" y="501650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/>
          <p:cNvCxnSpPr>
            <a:stCxn id="528" idx="7"/>
            <a:endCxn id="500" idx="3"/>
          </p:cNvCxnSpPr>
          <p:nvPr/>
        </p:nvCxnSpPr>
        <p:spPr bwMode="auto">
          <a:xfrm flipV="1">
            <a:off x="7823071" y="440787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2" name="Oval 531"/>
          <p:cNvSpPr>
            <a:spLocks noChangeAspect="1"/>
          </p:cNvSpPr>
          <p:nvPr/>
        </p:nvSpPr>
        <p:spPr bwMode="auto">
          <a:xfrm>
            <a:off x="7103678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3" name="Straight Connector 532"/>
          <p:cNvCxnSpPr>
            <a:stCxn id="506" idx="4"/>
            <a:endCxn id="532" idx="0"/>
          </p:cNvCxnSpPr>
          <p:nvPr/>
        </p:nvCxnSpPr>
        <p:spPr bwMode="auto">
          <a:xfrm>
            <a:off x="714592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/>
          <p:cNvCxnSpPr>
            <a:stCxn id="532" idx="6"/>
            <a:endCxn id="528" idx="2"/>
          </p:cNvCxnSpPr>
          <p:nvPr/>
        </p:nvCxnSpPr>
        <p:spPr bwMode="auto">
          <a:xfrm>
            <a:off x="7199588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6" name="Oval 535"/>
          <p:cNvSpPr>
            <a:spLocks noChangeAspect="1"/>
          </p:cNvSpPr>
          <p:nvPr/>
        </p:nvSpPr>
        <p:spPr bwMode="auto">
          <a:xfrm>
            <a:off x="646031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7" name="Straight Connector 536"/>
          <p:cNvCxnSpPr>
            <a:stCxn id="510" idx="4"/>
            <a:endCxn id="536" idx="0"/>
          </p:cNvCxnSpPr>
          <p:nvPr/>
        </p:nvCxnSpPr>
        <p:spPr bwMode="auto">
          <a:xfrm>
            <a:off x="6502563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/>
          <p:cNvCxnSpPr>
            <a:stCxn id="536" idx="6"/>
            <a:endCxn id="532" idx="2"/>
          </p:cNvCxnSpPr>
          <p:nvPr/>
        </p:nvCxnSpPr>
        <p:spPr bwMode="auto">
          <a:xfrm>
            <a:off x="6556225" y="501650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/>
          <p:cNvCxnSpPr>
            <a:stCxn id="536" idx="7"/>
            <a:endCxn id="506" idx="3"/>
          </p:cNvCxnSpPr>
          <p:nvPr/>
        </p:nvCxnSpPr>
        <p:spPr bwMode="auto">
          <a:xfrm flipV="1">
            <a:off x="6542180" y="440787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2" name="Straight Connector 541"/>
          <p:cNvCxnSpPr>
            <a:stCxn id="540" idx="6"/>
            <a:endCxn id="536" idx="2"/>
          </p:cNvCxnSpPr>
          <p:nvPr/>
        </p:nvCxnSpPr>
        <p:spPr bwMode="auto">
          <a:xfrm>
            <a:off x="5918697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/>
          <p:cNvCxnSpPr>
            <a:stCxn id="540" idx="7"/>
            <a:endCxn id="510" idx="3"/>
          </p:cNvCxnSpPr>
          <p:nvPr/>
        </p:nvCxnSpPr>
        <p:spPr bwMode="auto">
          <a:xfrm flipV="1">
            <a:off x="590465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Oval 551"/>
          <p:cNvSpPr>
            <a:spLocks noChangeAspect="1"/>
          </p:cNvSpPr>
          <p:nvPr/>
        </p:nvSpPr>
        <p:spPr bwMode="auto">
          <a:xfrm>
            <a:off x="837996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3" name="Straight Connector 552"/>
          <p:cNvCxnSpPr>
            <a:stCxn id="526" idx="4"/>
            <a:endCxn id="552" idx="0"/>
          </p:cNvCxnSpPr>
          <p:nvPr/>
        </p:nvCxnSpPr>
        <p:spPr bwMode="auto">
          <a:xfrm flipH="1">
            <a:off x="8427915" y="5064459"/>
            <a:ext cx="706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4" name="Oval 553"/>
          <p:cNvSpPr>
            <a:spLocks noChangeAspect="1"/>
          </p:cNvSpPr>
          <p:nvPr/>
        </p:nvSpPr>
        <p:spPr bwMode="auto">
          <a:xfrm>
            <a:off x="7740501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5" name="Straight Connector 554"/>
          <p:cNvCxnSpPr>
            <a:stCxn id="528" idx="4"/>
            <a:endCxn id="554" idx="0"/>
          </p:cNvCxnSpPr>
          <p:nvPr/>
        </p:nvCxnSpPr>
        <p:spPr bwMode="auto">
          <a:xfrm flipH="1">
            <a:off x="7788456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/>
          <p:cNvCxnSpPr>
            <a:stCxn id="554" idx="6"/>
            <a:endCxn id="552" idx="2"/>
          </p:cNvCxnSpPr>
          <p:nvPr/>
        </p:nvCxnSpPr>
        <p:spPr bwMode="auto">
          <a:xfrm>
            <a:off x="7836411" y="566603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8" name="Oval 557"/>
          <p:cNvSpPr>
            <a:spLocks noChangeAspect="1"/>
          </p:cNvSpPr>
          <p:nvPr/>
        </p:nvSpPr>
        <p:spPr bwMode="auto">
          <a:xfrm>
            <a:off x="7102973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9" name="Straight Connector 558"/>
          <p:cNvCxnSpPr>
            <a:stCxn id="532" idx="4"/>
            <a:endCxn id="558" idx="0"/>
          </p:cNvCxnSpPr>
          <p:nvPr/>
        </p:nvCxnSpPr>
        <p:spPr bwMode="auto">
          <a:xfrm flipH="1">
            <a:off x="7150929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/>
          <p:cNvCxnSpPr>
            <a:stCxn id="558" idx="6"/>
            <a:endCxn id="554" idx="2"/>
          </p:cNvCxnSpPr>
          <p:nvPr/>
        </p:nvCxnSpPr>
        <p:spPr bwMode="auto">
          <a:xfrm>
            <a:off x="7198883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/>
          <p:cNvCxnSpPr>
            <a:stCxn id="558" idx="7"/>
            <a:endCxn id="528" idx="3"/>
          </p:cNvCxnSpPr>
          <p:nvPr/>
        </p:nvCxnSpPr>
        <p:spPr bwMode="auto">
          <a:xfrm flipV="1">
            <a:off x="7184837" y="5050414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Oval 561"/>
          <p:cNvSpPr>
            <a:spLocks noChangeAspect="1"/>
          </p:cNvSpPr>
          <p:nvPr/>
        </p:nvSpPr>
        <p:spPr bwMode="auto">
          <a:xfrm>
            <a:off x="645961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3" name="Straight Connector 562"/>
          <p:cNvCxnSpPr>
            <a:stCxn id="536" idx="4"/>
            <a:endCxn id="562" idx="0"/>
          </p:cNvCxnSpPr>
          <p:nvPr/>
        </p:nvCxnSpPr>
        <p:spPr bwMode="auto">
          <a:xfrm flipH="1">
            <a:off x="6507565" y="5064459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/>
          <p:cNvCxnSpPr>
            <a:stCxn id="562" idx="6"/>
            <a:endCxn id="558" idx="2"/>
          </p:cNvCxnSpPr>
          <p:nvPr/>
        </p:nvCxnSpPr>
        <p:spPr bwMode="auto">
          <a:xfrm>
            <a:off x="6555520" y="56660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8" name="Straight Connector 567"/>
          <p:cNvCxnSpPr>
            <a:stCxn id="566" idx="6"/>
            <a:endCxn id="562" idx="2"/>
          </p:cNvCxnSpPr>
          <p:nvPr/>
        </p:nvCxnSpPr>
        <p:spPr bwMode="auto">
          <a:xfrm>
            <a:off x="5917992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/>
          <p:cNvCxnSpPr>
            <a:stCxn id="566" idx="7"/>
            <a:endCxn id="536" idx="3"/>
          </p:cNvCxnSpPr>
          <p:nvPr/>
        </p:nvCxnSpPr>
        <p:spPr bwMode="auto">
          <a:xfrm flipV="1">
            <a:off x="5903946" y="5050414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9" name="Oval 578"/>
          <p:cNvSpPr>
            <a:spLocks noChangeAspect="1"/>
          </p:cNvSpPr>
          <p:nvPr/>
        </p:nvSpPr>
        <p:spPr bwMode="auto">
          <a:xfrm>
            <a:off x="838566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0" name="Straight Connector 579"/>
          <p:cNvCxnSpPr>
            <a:stCxn id="552" idx="4"/>
            <a:endCxn id="579" idx="0"/>
          </p:cNvCxnSpPr>
          <p:nvPr/>
        </p:nvCxnSpPr>
        <p:spPr bwMode="auto">
          <a:xfrm>
            <a:off x="8427915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Oval 580"/>
          <p:cNvSpPr>
            <a:spLocks noChangeAspect="1"/>
          </p:cNvSpPr>
          <p:nvPr/>
        </p:nvSpPr>
        <p:spPr bwMode="auto">
          <a:xfrm>
            <a:off x="774620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2" name="Straight Connector 581"/>
          <p:cNvCxnSpPr>
            <a:stCxn id="554" idx="4"/>
            <a:endCxn id="581" idx="0"/>
          </p:cNvCxnSpPr>
          <p:nvPr/>
        </p:nvCxnSpPr>
        <p:spPr bwMode="auto">
          <a:xfrm>
            <a:off x="7788456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/>
          <p:cNvCxnSpPr>
            <a:stCxn id="581" idx="6"/>
            <a:endCxn id="579" idx="2"/>
          </p:cNvCxnSpPr>
          <p:nvPr/>
        </p:nvCxnSpPr>
        <p:spPr bwMode="auto">
          <a:xfrm>
            <a:off x="7842118" y="630857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>
            <a:stCxn id="581" idx="7"/>
            <a:endCxn id="552" idx="3"/>
          </p:cNvCxnSpPr>
          <p:nvPr/>
        </p:nvCxnSpPr>
        <p:spPr bwMode="auto">
          <a:xfrm flipV="1">
            <a:off x="7828073" y="569994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Oval 584"/>
          <p:cNvSpPr>
            <a:spLocks noChangeAspect="1"/>
          </p:cNvSpPr>
          <p:nvPr/>
        </p:nvSpPr>
        <p:spPr bwMode="auto">
          <a:xfrm>
            <a:off x="7108680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6" name="Straight Connector 585"/>
          <p:cNvCxnSpPr>
            <a:stCxn id="558" idx="4"/>
            <a:endCxn id="585" idx="0"/>
          </p:cNvCxnSpPr>
          <p:nvPr/>
        </p:nvCxnSpPr>
        <p:spPr bwMode="auto">
          <a:xfrm>
            <a:off x="715092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/>
          <p:cNvCxnSpPr>
            <a:stCxn id="585" idx="6"/>
            <a:endCxn id="581" idx="2"/>
          </p:cNvCxnSpPr>
          <p:nvPr/>
        </p:nvCxnSpPr>
        <p:spPr bwMode="auto">
          <a:xfrm>
            <a:off x="7204590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9" name="Oval 588"/>
          <p:cNvSpPr>
            <a:spLocks noChangeAspect="1"/>
          </p:cNvSpPr>
          <p:nvPr/>
        </p:nvSpPr>
        <p:spPr bwMode="auto">
          <a:xfrm>
            <a:off x="646531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07565" y="4373964"/>
            <a:ext cx="1921055" cy="1934615"/>
            <a:chOff x="6507565" y="4373964"/>
            <a:chExt cx="1921055" cy="1934615"/>
          </a:xfrm>
        </p:grpSpPr>
        <p:cxnSp>
          <p:nvCxnSpPr>
            <p:cNvPr id="504" name="Straight Connector 503"/>
            <p:cNvCxnSpPr>
              <a:stCxn id="502" idx="6"/>
              <a:endCxn id="500" idx="2"/>
            </p:cNvCxnSpPr>
            <p:nvPr/>
          </p:nvCxnSpPr>
          <p:spPr bwMode="auto">
            <a:xfrm>
              <a:off x="7831410" y="4373964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7" name="Straight Connector 526"/>
            <p:cNvCxnSpPr>
              <a:stCxn id="500" idx="4"/>
              <a:endCxn id="526" idx="0"/>
            </p:cNvCxnSpPr>
            <p:nvPr/>
          </p:nvCxnSpPr>
          <p:spPr bwMode="auto">
            <a:xfrm>
              <a:off x="8422913" y="4421919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32" idx="7"/>
              <a:endCxn id="502" idx="3"/>
            </p:cNvCxnSpPr>
            <p:nvPr/>
          </p:nvCxnSpPr>
          <p:spPr bwMode="auto">
            <a:xfrm flipV="1">
              <a:off x="7185542" y="440787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Straight Connector 556"/>
            <p:cNvCxnSpPr>
              <a:stCxn id="554" idx="7"/>
              <a:endCxn id="526" idx="3"/>
            </p:cNvCxnSpPr>
            <p:nvPr/>
          </p:nvCxnSpPr>
          <p:spPr bwMode="auto">
            <a:xfrm flipV="1">
              <a:off x="7822365" y="5050414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/>
            <p:cNvCxnSpPr>
              <a:stCxn id="562" idx="7"/>
              <a:endCxn id="532" idx="3"/>
            </p:cNvCxnSpPr>
            <p:nvPr/>
          </p:nvCxnSpPr>
          <p:spPr bwMode="auto">
            <a:xfrm flipV="1">
              <a:off x="6541474" y="5050414"/>
              <a:ext cx="576250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>
              <a:stCxn id="585" idx="7"/>
              <a:endCxn id="554" idx="3"/>
            </p:cNvCxnSpPr>
            <p:nvPr/>
          </p:nvCxnSpPr>
          <p:spPr bwMode="auto">
            <a:xfrm flipV="1">
              <a:off x="7190544" y="569994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/>
            <p:cNvCxnSpPr>
              <a:stCxn id="562" idx="4"/>
              <a:endCxn id="589" idx="0"/>
            </p:cNvCxnSpPr>
            <p:nvPr/>
          </p:nvCxnSpPr>
          <p:spPr bwMode="auto">
            <a:xfrm>
              <a:off x="6507565" y="5713993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/>
            <p:cNvCxnSpPr>
              <a:stCxn id="589" idx="6"/>
              <a:endCxn id="585" idx="2"/>
            </p:cNvCxnSpPr>
            <p:nvPr/>
          </p:nvCxnSpPr>
          <p:spPr bwMode="auto">
            <a:xfrm>
              <a:off x="6561227" y="6308579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2" name="Straight Connector 591"/>
          <p:cNvCxnSpPr>
            <a:stCxn id="589" idx="7"/>
            <a:endCxn id="558" idx="3"/>
          </p:cNvCxnSpPr>
          <p:nvPr/>
        </p:nvCxnSpPr>
        <p:spPr bwMode="auto">
          <a:xfrm flipV="1">
            <a:off x="6547182" y="569994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5" name="Straight Connector 594"/>
          <p:cNvCxnSpPr>
            <a:stCxn id="593" idx="6"/>
            <a:endCxn id="589" idx="2"/>
          </p:cNvCxnSpPr>
          <p:nvPr/>
        </p:nvCxnSpPr>
        <p:spPr bwMode="auto">
          <a:xfrm>
            <a:off x="5923699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/>
          <p:cNvCxnSpPr>
            <a:stCxn id="593" idx="7"/>
            <a:endCxn id="562" idx="3"/>
          </p:cNvCxnSpPr>
          <p:nvPr/>
        </p:nvCxnSpPr>
        <p:spPr bwMode="auto">
          <a:xfrm flipV="1">
            <a:off x="590965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55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piece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70867" y="1822183"/>
            <a:ext cx="1918419" cy="1274768"/>
            <a:chOff x="1970867" y="1822183"/>
            <a:chExt cx="1918419" cy="1274768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294006" y="182218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50643" y="182218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3579" y="1870138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7" y="185609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290295" y="2498634"/>
              <a:ext cx="565082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660977" y="3096951"/>
              <a:ext cx="54745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>
              <a:off x="2023450" y="3096951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2666685" y="3739493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3963542" y="501425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3948791" y="5048169"/>
            <a:ext cx="572347" cy="58171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029157" y="3739493"/>
            <a:ext cx="54161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366042" y="3734490"/>
            <a:ext cx="56720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3262093" y="3787447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3320307" y="437171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318087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3909880" y="4419674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328346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1382008" y="5009258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3325309" y="5663793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2681946" y="5663793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1996464" y="5062214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044418" y="5663793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89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Another piece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103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7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2676945" y="437171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2898" y="3773401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98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18087" y="3734490"/>
            <a:ext cx="3203051" cy="1929303"/>
            <a:chOff x="1318087" y="3734490"/>
            <a:chExt cx="3203051" cy="1929303"/>
          </a:xfrm>
        </p:grpSpPr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2" y="5014259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1" y="5048169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2093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2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1382008" y="5009258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681946" y="56637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8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r-division (Fredrickson 87)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92796"/>
                <a:ext cx="7772400" cy="4760168"/>
              </a:xfrm>
            </p:spPr>
            <p:txBody>
              <a:bodyPr/>
              <a:lstStyle/>
              <a:p>
                <a:r>
                  <a:rPr lang="en-US" dirty="0" smtClean="0"/>
                  <a:t>Each piece is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Each piece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boundary nodes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pieces overall</a:t>
                </a:r>
              </a:p>
              <a:p>
                <a:r>
                  <a:rPr lang="en-US" dirty="0" smtClean="0"/>
                  <a:t>The boundary of each piece consists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holes (faces)</a:t>
                </a:r>
                <a:endParaRPr lang="en-US" dirty="0" smtClean="0"/>
              </a:p>
              <a:p>
                <a:r>
                  <a:rPr lang="en-US" dirty="0" smtClean="0"/>
                  <a:t>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time (Klein, </a:t>
                </a:r>
                <a:r>
                  <a:rPr lang="en-US" dirty="0" err="1" smtClean="0"/>
                  <a:t>Mozes</a:t>
                </a:r>
                <a:r>
                  <a:rPr lang="en-US" dirty="0"/>
                  <a:t> </a:t>
                </a:r>
                <a:r>
                  <a:rPr lang="en-US" dirty="0" smtClean="0"/>
                  <a:t>and Sommer 2013/</a:t>
                </a:r>
                <a:r>
                  <a:rPr lang="en-US" dirty="0" err="1" smtClean="0"/>
                  <a:t>Arge</a:t>
                </a:r>
                <a:r>
                  <a:rPr lang="en-US" dirty="0" smtClean="0"/>
                  <a:t>, </a:t>
                </a:r>
                <a:r>
                  <a:rPr lang="en-US" dirty="0">
                    <a:ea typeface="Capitals"/>
                    <a:sym typeface="Capitals"/>
                  </a:rPr>
                  <a:t>van </a:t>
                </a:r>
                <a:r>
                  <a:rPr lang="en-US" dirty="0" err="1">
                    <a:ea typeface="Capitals"/>
                    <a:sym typeface="Capitals"/>
                  </a:rPr>
                  <a:t>Walderveen</a:t>
                </a:r>
                <a:r>
                  <a:rPr lang="en-US" dirty="0">
                    <a:ea typeface="Capitals"/>
                    <a:sym typeface="Capitals"/>
                  </a:rPr>
                  <a:t> and </a:t>
                </a:r>
                <a:r>
                  <a:rPr lang="en-US" dirty="0" err="1">
                    <a:ea typeface="Capitals"/>
                    <a:sym typeface="Capitals"/>
                  </a:rPr>
                  <a:t>Zeh</a:t>
                </a:r>
                <a:r>
                  <a:rPr lang="en-US" dirty="0">
                    <a:ea typeface="Capitals"/>
                    <a:sym typeface="Capitals"/>
                  </a:rPr>
                  <a:t> </a:t>
                </a:r>
                <a:r>
                  <a:rPr lang="en-US" dirty="0" smtClean="0">
                    <a:ea typeface="Capitals"/>
                    <a:sym typeface="Capitals"/>
                  </a:rPr>
                  <a:t>2013)</a:t>
                </a:r>
                <a:endParaRPr lang="he-IL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92796"/>
                <a:ext cx="7772400" cy="4760168"/>
              </a:xfrm>
              <a:blipFill rotWithShape="0">
                <a:blip r:embed="rId2"/>
                <a:stretch>
                  <a:fillRect l="-1804" t="-1793" b="-38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Three kinds of shortest paths</a:t>
            </a:r>
            <a:endParaRPr lang="he-IL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a vertex and a boundary vertex</a:t>
            </a:r>
          </a:p>
          <a:p>
            <a:r>
              <a:rPr lang="en-US" dirty="0" smtClean="0"/>
              <a:t>Between two vertices inside the same piece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Between two vertices in different pieces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Dist. to/from boundary nodes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3203803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46" idx="4"/>
            <a:endCxn id="94" idx="0"/>
          </p:cNvCxnSpPr>
          <p:nvPr/>
        </p:nvCxnSpPr>
        <p:spPr bwMode="auto">
          <a:xfrm>
            <a:off x="324605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6"/>
            <a:endCxn id="90" idx="2"/>
          </p:cNvCxnSpPr>
          <p:nvPr/>
        </p:nvCxnSpPr>
        <p:spPr bwMode="auto">
          <a:xfrm>
            <a:off x="3299713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7"/>
            <a:endCxn id="23" idx="3"/>
          </p:cNvCxnSpPr>
          <p:nvPr/>
        </p:nvCxnSpPr>
        <p:spPr bwMode="auto">
          <a:xfrm flipV="1">
            <a:off x="3285668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256044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9" name="Straight Connector 98"/>
          <p:cNvCxnSpPr>
            <a:stCxn id="57" idx="4"/>
            <a:endCxn id="98" idx="0"/>
          </p:cNvCxnSpPr>
          <p:nvPr/>
        </p:nvCxnSpPr>
        <p:spPr bwMode="auto">
          <a:xfrm>
            <a:off x="260268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6"/>
            <a:endCxn id="94" idx="2"/>
          </p:cNvCxnSpPr>
          <p:nvPr/>
        </p:nvCxnSpPr>
        <p:spPr bwMode="auto">
          <a:xfrm>
            <a:off x="2656350" y="246472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8" idx="7"/>
            <a:endCxn id="46" idx="3"/>
          </p:cNvCxnSpPr>
          <p:nvPr/>
        </p:nvCxnSpPr>
        <p:spPr bwMode="auto">
          <a:xfrm flipV="1">
            <a:off x="2642305" y="185609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2" idx="6"/>
            <a:endCxn id="98" idx="2"/>
          </p:cNvCxnSpPr>
          <p:nvPr/>
        </p:nvCxnSpPr>
        <p:spPr bwMode="auto">
          <a:xfrm>
            <a:off x="2018822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94" idx="4"/>
            <a:endCxn id="152" idx="0"/>
          </p:cNvCxnSpPr>
          <p:nvPr/>
        </p:nvCxnSpPr>
        <p:spPr bwMode="auto">
          <a:xfrm>
            <a:off x="3251759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0" name="Straight Connector 159"/>
          <p:cNvCxnSpPr>
            <a:stCxn id="98" idx="4"/>
            <a:endCxn id="158" idx="0"/>
          </p:cNvCxnSpPr>
          <p:nvPr/>
        </p:nvCxnSpPr>
        <p:spPr bwMode="auto">
          <a:xfrm>
            <a:off x="260839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58" idx="7"/>
            <a:endCxn id="94" idx="3"/>
          </p:cNvCxnSpPr>
          <p:nvPr/>
        </p:nvCxnSpPr>
        <p:spPr bwMode="auto">
          <a:xfrm flipV="1">
            <a:off x="2646932" y="2498634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70867" y="1822183"/>
            <a:ext cx="1918419" cy="1274768"/>
            <a:chOff x="1970867" y="1822183"/>
            <a:chExt cx="1918419" cy="1274768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294006" y="182218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50643" y="182218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3579" y="1870138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7" y="185609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290295" y="2498634"/>
              <a:ext cx="565082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660977" y="3096951"/>
              <a:ext cx="54745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>
              <a:off x="2023450" y="3096951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8" name="Straight Connector 167"/>
          <p:cNvCxnSpPr>
            <a:stCxn id="164" idx="7"/>
          </p:cNvCxnSpPr>
          <p:nvPr/>
        </p:nvCxnSpPr>
        <p:spPr bwMode="auto">
          <a:xfrm flipV="1">
            <a:off x="2009404" y="248637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0052" y="4329112"/>
            <a:ext cx="97200" cy="9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6"/>
            <a:ext cx="9921" cy="5416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 flipV="1">
            <a:off x="2677252" y="4371718"/>
            <a:ext cx="547146" cy="5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3017" y="3773400"/>
            <a:ext cx="565167" cy="5699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8"/>
            <a:ext cx="540636" cy="5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652" y="4426312"/>
            <a:ext cx="6045" cy="539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6" y="4412077"/>
            <a:ext cx="563211" cy="568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1318087" y="3734490"/>
            <a:ext cx="3203051" cy="1929303"/>
            <a:chOff x="1318087" y="3734490"/>
            <a:chExt cx="3203051" cy="1929303"/>
          </a:xfrm>
        </p:grpSpPr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2" y="5014259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1" y="5048169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2093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2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1382008" y="5009258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681946" y="56637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8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834365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4" name="Oval 383"/>
          <p:cNvSpPr>
            <a:spLocks noChangeAspect="1"/>
          </p:cNvSpPr>
          <p:nvPr/>
        </p:nvSpPr>
        <p:spPr bwMode="auto">
          <a:xfrm>
            <a:off x="834865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5" name="Straight Connector 384"/>
          <p:cNvCxnSpPr>
            <a:stCxn id="383" idx="4"/>
            <a:endCxn id="384" idx="0"/>
          </p:cNvCxnSpPr>
          <p:nvPr/>
        </p:nvCxnSpPr>
        <p:spPr bwMode="auto">
          <a:xfrm>
            <a:off x="8391610" y="1227901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6" name="Oval 385"/>
          <p:cNvSpPr>
            <a:spLocks noChangeAspect="1"/>
          </p:cNvSpPr>
          <p:nvPr/>
        </p:nvSpPr>
        <p:spPr bwMode="auto">
          <a:xfrm>
            <a:off x="7704196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" name="Oval 386"/>
          <p:cNvSpPr>
            <a:spLocks noChangeAspect="1"/>
          </p:cNvSpPr>
          <p:nvPr/>
        </p:nvSpPr>
        <p:spPr bwMode="auto">
          <a:xfrm>
            <a:off x="7709198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8" name="Straight Connector 387"/>
          <p:cNvCxnSpPr>
            <a:stCxn id="386" idx="6"/>
            <a:endCxn id="383" idx="2"/>
          </p:cNvCxnSpPr>
          <p:nvPr/>
        </p:nvCxnSpPr>
        <p:spPr bwMode="auto">
          <a:xfrm>
            <a:off x="7800107" y="1179946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86" idx="4"/>
            <a:endCxn id="387" idx="0"/>
          </p:cNvCxnSpPr>
          <p:nvPr/>
        </p:nvCxnSpPr>
        <p:spPr bwMode="auto">
          <a:xfrm>
            <a:off x="7752151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87" idx="6"/>
            <a:endCxn id="384" idx="2"/>
          </p:cNvCxnSpPr>
          <p:nvPr/>
        </p:nvCxnSpPr>
        <p:spPr bwMode="auto">
          <a:xfrm>
            <a:off x="7805108" y="182442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87" idx="7"/>
            <a:endCxn id="383" idx="3"/>
          </p:cNvCxnSpPr>
          <p:nvPr/>
        </p:nvCxnSpPr>
        <p:spPr bwMode="auto">
          <a:xfrm flipV="1">
            <a:off x="7791063" y="1213855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7066669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7071670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4" name="Straight Connector 393"/>
          <p:cNvCxnSpPr>
            <a:stCxn id="392" idx="6"/>
            <a:endCxn id="386" idx="2"/>
          </p:cNvCxnSpPr>
          <p:nvPr/>
        </p:nvCxnSpPr>
        <p:spPr bwMode="auto">
          <a:xfrm>
            <a:off x="7162578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92" idx="4"/>
            <a:endCxn id="393" idx="0"/>
          </p:cNvCxnSpPr>
          <p:nvPr/>
        </p:nvCxnSpPr>
        <p:spPr bwMode="auto">
          <a:xfrm>
            <a:off x="7114623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>
            <a:stCxn id="393" idx="7"/>
            <a:endCxn id="386" idx="3"/>
          </p:cNvCxnSpPr>
          <p:nvPr/>
        </p:nvCxnSpPr>
        <p:spPr bwMode="auto">
          <a:xfrm flipV="1">
            <a:off x="715353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8" name="Oval 397"/>
          <p:cNvSpPr>
            <a:spLocks noChangeAspect="1"/>
          </p:cNvSpPr>
          <p:nvPr/>
        </p:nvSpPr>
        <p:spPr bwMode="auto">
          <a:xfrm>
            <a:off x="642330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>
            <a:spLocks noChangeAspect="1"/>
          </p:cNvSpPr>
          <p:nvPr/>
        </p:nvSpPr>
        <p:spPr bwMode="auto">
          <a:xfrm>
            <a:off x="6428307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0" name="Straight Connector 399"/>
          <p:cNvCxnSpPr>
            <a:stCxn id="398" idx="6"/>
            <a:endCxn id="392" idx="2"/>
          </p:cNvCxnSpPr>
          <p:nvPr/>
        </p:nvCxnSpPr>
        <p:spPr bwMode="auto">
          <a:xfrm>
            <a:off x="6519216" y="1179946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>
            <a:stCxn id="398" idx="4"/>
            <a:endCxn id="399" idx="0"/>
          </p:cNvCxnSpPr>
          <p:nvPr/>
        </p:nvCxnSpPr>
        <p:spPr bwMode="auto">
          <a:xfrm>
            <a:off x="6471260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>
            <a:stCxn id="399" idx="7"/>
            <a:endCxn id="392" idx="3"/>
          </p:cNvCxnSpPr>
          <p:nvPr/>
        </p:nvCxnSpPr>
        <p:spPr bwMode="auto">
          <a:xfrm flipV="1">
            <a:off x="6510172" y="1213855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4" name="Oval 403"/>
          <p:cNvSpPr>
            <a:spLocks noChangeAspect="1"/>
          </p:cNvSpPr>
          <p:nvPr/>
        </p:nvSpPr>
        <p:spPr bwMode="auto">
          <a:xfrm>
            <a:off x="5785778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>
            <a:spLocks noChangeAspect="1"/>
          </p:cNvSpPr>
          <p:nvPr/>
        </p:nvSpPr>
        <p:spPr bwMode="auto">
          <a:xfrm>
            <a:off x="5790779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6" name="Straight Connector 405"/>
          <p:cNvCxnSpPr>
            <a:stCxn id="404" idx="6"/>
            <a:endCxn id="398" idx="2"/>
          </p:cNvCxnSpPr>
          <p:nvPr/>
        </p:nvCxnSpPr>
        <p:spPr bwMode="auto">
          <a:xfrm>
            <a:off x="5881687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>
            <a:stCxn id="404" idx="4"/>
            <a:endCxn id="405" idx="0"/>
          </p:cNvCxnSpPr>
          <p:nvPr/>
        </p:nvCxnSpPr>
        <p:spPr bwMode="auto">
          <a:xfrm>
            <a:off x="5833732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>
            <a:stCxn id="405" idx="6"/>
            <a:endCxn id="399" idx="2"/>
          </p:cNvCxnSpPr>
          <p:nvPr/>
        </p:nvCxnSpPr>
        <p:spPr bwMode="auto">
          <a:xfrm>
            <a:off x="5886689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>
            <a:stCxn id="405" idx="7"/>
            <a:endCxn id="398" idx="3"/>
          </p:cNvCxnSpPr>
          <p:nvPr/>
        </p:nvCxnSpPr>
        <p:spPr bwMode="auto">
          <a:xfrm flipV="1">
            <a:off x="587264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2" name="Straight Connector 411"/>
          <p:cNvCxnSpPr>
            <a:stCxn id="410" idx="6"/>
            <a:endCxn id="404" idx="2"/>
          </p:cNvCxnSpPr>
          <p:nvPr/>
        </p:nvCxnSpPr>
        <p:spPr bwMode="auto">
          <a:xfrm>
            <a:off x="5218572" y="1174944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>
            <a:stCxn id="411" idx="6"/>
            <a:endCxn id="405" idx="2"/>
          </p:cNvCxnSpPr>
          <p:nvPr/>
        </p:nvCxnSpPr>
        <p:spPr bwMode="auto">
          <a:xfrm>
            <a:off x="5223574" y="181942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411" idx="7"/>
            <a:endCxn id="404" idx="3"/>
          </p:cNvCxnSpPr>
          <p:nvPr/>
        </p:nvCxnSpPr>
        <p:spPr bwMode="auto">
          <a:xfrm flipV="1">
            <a:off x="5209528" y="1213855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835436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3" name="Straight Connector 422"/>
          <p:cNvCxnSpPr>
            <a:stCxn id="384" idx="4"/>
            <a:endCxn id="422" idx="0"/>
          </p:cNvCxnSpPr>
          <p:nvPr/>
        </p:nvCxnSpPr>
        <p:spPr bwMode="auto">
          <a:xfrm>
            <a:off x="8396612" y="187238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7714905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5" name="Straight Connector 424"/>
          <p:cNvCxnSpPr>
            <a:stCxn id="387" idx="4"/>
            <a:endCxn id="424" idx="0"/>
          </p:cNvCxnSpPr>
          <p:nvPr/>
        </p:nvCxnSpPr>
        <p:spPr bwMode="auto">
          <a:xfrm>
            <a:off x="7757153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Straight Connector 425"/>
          <p:cNvCxnSpPr>
            <a:stCxn id="424" idx="6"/>
            <a:endCxn id="422" idx="2"/>
          </p:cNvCxnSpPr>
          <p:nvPr/>
        </p:nvCxnSpPr>
        <p:spPr bwMode="auto">
          <a:xfrm>
            <a:off x="7810815" y="246696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424" idx="7"/>
            <a:endCxn id="384" idx="3"/>
          </p:cNvCxnSpPr>
          <p:nvPr/>
        </p:nvCxnSpPr>
        <p:spPr bwMode="auto">
          <a:xfrm flipV="1">
            <a:off x="7796770" y="185833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Oval 427"/>
          <p:cNvSpPr>
            <a:spLocks noChangeAspect="1"/>
          </p:cNvSpPr>
          <p:nvPr/>
        </p:nvSpPr>
        <p:spPr bwMode="auto">
          <a:xfrm>
            <a:off x="7077377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9" name="Straight Connector 428"/>
          <p:cNvCxnSpPr>
            <a:stCxn id="393" idx="4"/>
            <a:endCxn id="428" idx="0"/>
          </p:cNvCxnSpPr>
          <p:nvPr/>
        </p:nvCxnSpPr>
        <p:spPr bwMode="auto">
          <a:xfrm>
            <a:off x="711962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643401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3" name="Straight Connector 432"/>
          <p:cNvCxnSpPr>
            <a:stCxn id="399" idx="4"/>
            <a:endCxn id="432" idx="0"/>
          </p:cNvCxnSpPr>
          <p:nvPr/>
        </p:nvCxnSpPr>
        <p:spPr bwMode="auto">
          <a:xfrm>
            <a:off x="6476262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/>
          <p:cNvCxnSpPr>
            <a:stCxn id="432" idx="6"/>
            <a:endCxn id="428" idx="2"/>
          </p:cNvCxnSpPr>
          <p:nvPr/>
        </p:nvCxnSpPr>
        <p:spPr bwMode="auto">
          <a:xfrm>
            <a:off x="6529924" y="246696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>
            <a:stCxn id="432" idx="7"/>
            <a:endCxn id="393" idx="3"/>
          </p:cNvCxnSpPr>
          <p:nvPr/>
        </p:nvCxnSpPr>
        <p:spPr bwMode="auto">
          <a:xfrm flipV="1">
            <a:off x="6515879" y="185833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Oval 435"/>
          <p:cNvSpPr>
            <a:spLocks noChangeAspect="1"/>
          </p:cNvSpPr>
          <p:nvPr/>
        </p:nvSpPr>
        <p:spPr bwMode="auto">
          <a:xfrm>
            <a:off x="5796486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7" name="Straight Connector 436"/>
          <p:cNvCxnSpPr>
            <a:stCxn id="405" idx="4"/>
            <a:endCxn id="436" idx="0"/>
          </p:cNvCxnSpPr>
          <p:nvPr/>
        </p:nvCxnSpPr>
        <p:spPr bwMode="auto">
          <a:xfrm>
            <a:off x="583873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6"/>
            <a:endCxn id="432" idx="2"/>
          </p:cNvCxnSpPr>
          <p:nvPr/>
        </p:nvCxnSpPr>
        <p:spPr bwMode="auto">
          <a:xfrm>
            <a:off x="5892396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2" name="Straight Connector 441"/>
          <p:cNvCxnSpPr>
            <a:stCxn id="440" idx="6"/>
            <a:endCxn id="436" idx="2"/>
          </p:cNvCxnSpPr>
          <p:nvPr/>
        </p:nvCxnSpPr>
        <p:spPr bwMode="auto">
          <a:xfrm>
            <a:off x="5229281" y="246196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/>
          <p:cNvCxnSpPr>
            <a:stCxn id="440" idx="7"/>
            <a:endCxn id="405" idx="3"/>
          </p:cNvCxnSpPr>
          <p:nvPr/>
        </p:nvCxnSpPr>
        <p:spPr bwMode="auto">
          <a:xfrm flipV="1">
            <a:off x="5215235" y="185833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Oval 447"/>
          <p:cNvSpPr>
            <a:spLocks noChangeAspect="1"/>
          </p:cNvSpPr>
          <p:nvPr/>
        </p:nvSpPr>
        <p:spPr bwMode="auto">
          <a:xfrm>
            <a:off x="835899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9" name="Straight Connector 448"/>
          <p:cNvCxnSpPr>
            <a:stCxn id="422" idx="4"/>
            <a:endCxn id="448" idx="0"/>
          </p:cNvCxnSpPr>
          <p:nvPr/>
        </p:nvCxnSpPr>
        <p:spPr bwMode="auto">
          <a:xfrm>
            <a:off x="8402320" y="2514924"/>
            <a:ext cx="4627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0" name="Oval 449"/>
          <p:cNvSpPr>
            <a:spLocks noChangeAspect="1"/>
          </p:cNvSpPr>
          <p:nvPr/>
        </p:nvSpPr>
        <p:spPr bwMode="auto">
          <a:xfrm>
            <a:off x="7719533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2" name="Straight Connector 451"/>
          <p:cNvCxnSpPr>
            <a:stCxn id="450" idx="6"/>
            <a:endCxn id="448" idx="2"/>
          </p:cNvCxnSpPr>
          <p:nvPr/>
        </p:nvCxnSpPr>
        <p:spPr bwMode="auto">
          <a:xfrm>
            <a:off x="7815442" y="3099196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/>
          <p:cNvCxnSpPr>
            <a:stCxn id="450" idx="7"/>
            <a:endCxn id="422" idx="3"/>
          </p:cNvCxnSpPr>
          <p:nvPr/>
        </p:nvCxnSpPr>
        <p:spPr bwMode="auto">
          <a:xfrm flipV="1">
            <a:off x="7801397" y="2500879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4" name="Oval 453"/>
          <p:cNvSpPr>
            <a:spLocks noChangeAspect="1"/>
          </p:cNvSpPr>
          <p:nvPr/>
        </p:nvSpPr>
        <p:spPr bwMode="auto">
          <a:xfrm>
            <a:off x="7025360" y="2994596"/>
            <a:ext cx="216000" cy="2160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5" name="Straight Connector 454"/>
          <p:cNvCxnSpPr>
            <a:stCxn id="428" idx="4"/>
            <a:endCxn id="454" idx="0"/>
          </p:cNvCxnSpPr>
          <p:nvPr/>
        </p:nvCxnSpPr>
        <p:spPr bwMode="auto">
          <a:xfrm>
            <a:off x="7125332" y="2514924"/>
            <a:ext cx="8028" cy="4796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>
            <a:stCxn id="454" idx="6"/>
            <a:endCxn id="450" idx="2"/>
          </p:cNvCxnSpPr>
          <p:nvPr/>
        </p:nvCxnSpPr>
        <p:spPr bwMode="auto">
          <a:xfrm flipV="1">
            <a:off x="7241360" y="3099196"/>
            <a:ext cx="478173" cy="3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>
            <a:stCxn id="454" idx="7"/>
            <a:endCxn id="424" idx="3"/>
          </p:cNvCxnSpPr>
          <p:nvPr/>
        </p:nvCxnSpPr>
        <p:spPr bwMode="auto">
          <a:xfrm flipV="1">
            <a:off x="7209728" y="2500878"/>
            <a:ext cx="519223" cy="5253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8" name="Oval 457"/>
          <p:cNvSpPr>
            <a:spLocks noChangeAspect="1"/>
          </p:cNvSpPr>
          <p:nvPr/>
        </p:nvSpPr>
        <p:spPr bwMode="auto">
          <a:xfrm>
            <a:off x="6438642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9" name="Straight Connector 458"/>
          <p:cNvCxnSpPr>
            <a:stCxn id="432" idx="4"/>
            <a:endCxn id="458" idx="0"/>
          </p:cNvCxnSpPr>
          <p:nvPr/>
        </p:nvCxnSpPr>
        <p:spPr bwMode="auto">
          <a:xfrm>
            <a:off x="6481970" y="2514924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>
            <a:stCxn id="458" idx="6"/>
            <a:endCxn id="454" idx="2"/>
          </p:cNvCxnSpPr>
          <p:nvPr/>
        </p:nvCxnSpPr>
        <p:spPr bwMode="auto">
          <a:xfrm>
            <a:off x="6534551" y="3099196"/>
            <a:ext cx="490809" cy="3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/>
          <p:cNvCxnSpPr>
            <a:stCxn id="458" idx="7"/>
            <a:endCxn id="428" idx="3"/>
          </p:cNvCxnSpPr>
          <p:nvPr/>
        </p:nvCxnSpPr>
        <p:spPr bwMode="auto">
          <a:xfrm flipV="1">
            <a:off x="6520506" y="2500879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2" name="Oval 461"/>
          <p:cNvSpPr>
            <a:spLocks noChangeAspect="1"/>
          </p:cNvSpPr>
          <p:nvPr/>
        </p:nvSpPr>
        <p:spPr bwMode="auto">
          <a:xfrm>
            <a:off x="5801114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5" name="Straight Connector 464"/>
          <p:cNvCxnSpPr>
            <a:stCxn id="462" idx="7"/>
          </p:cNvCxnSpPr>
          <p:nvPr/>
        </p:nvCxnSpPr>
        <p:spPr bwMode="auto">
          <a:xfrm flipV="1">
            <a:off x="5882978" y="248862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6" name="Oval 465"/>
          <p:cNvSpPr>
            <a:spLocks noChangeAspect="1"/>
          </p:cNvSpPr>
          <p:nvPr/>
        </p:nvSpPr>
        <p:spPr bwMode="auto">
          <a:xfrm>
            <a:off x="5137999" y="304623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7" name="Straight Connector 466"/>
          <p:cNvCxnSpPr>
            <a:stCxn id="440" idx="4"/>
            <a:endCxn id="466" idx="0"/>
          </p:cNvCxnSpPr>
          <p:nvPr/>
        </p:nvCxnSpPr>
        <p:spPr bwMode="auto">
          <a:xfrm>
            <a:off x="5181326" y="2509922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>
            <a:stCxn id="466" idx="6"/>
            <a:endCxn id="462" idx="2"/>
          </p:cNvCxnSpPr>
          <p:nvPr/>
        </p:nvCxnSpPr>
        <p:spPr bwMode="auto">
          <a:xfrm>
            <a:off x="5233909" y="3094194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stCxn id="466" idx="7"/>
            <a:endCxn id="436" idx="3"/>
          </p:cNvCxnSpPr>
          <p:nvPr/>
        </p:nvCxnSpPr>
        <p:spPr bwMode="auto">
          <a:xfrm flipV="1">
            <a:off x="5219863" y="2500879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>
            <a:stCxn id="143" idx="6"/>
            <a:endCxn id="466" idx="2"/>
          </p:cNvCxnSpPr>
          <p:nvPr/>
        </p:nvCxnSpPr>
        <p:spPr bwMode="auto">
          <a:xfrm flipV="1">
            <a:off x="4581327" y="3094194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Oval 473"/>
          <p:cNvSpPr>
            <a:spLocks noChangeAspect="1"/>
          </p:cNvSpPr>
          <p:nvPr/>
        </p:nvSpPr>
        <p:spPr bwMode="auto">
          <a:xfrm>
            <a:off x="836470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5" name="Straight Connector 474"/>
          <p:cNvCxnSpPr>
            <a:stCxn id="448" idx="4"/>
            <a:endCxn id="474" idx="0"/>
          </p:cNvCxnSpPr>
          <p:nvPr/>
        </p:nvCxnSpPr>
        <p:spPr bwMode="auto">
          <a:xfrm>
            <a:off x="8406947" y="3147150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6" name="Oval 475"/>
          <p:cNvSpPr>
            <a:spLocks noChangeAspect="1"/>
          </p:cNvSpPr>
          <p:nvPr/>
        </p:nvSpPr>
        <p:spPr bwMode="auto">
          <a:xfrm>
            <a:off x="7725240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7" name="Straight Connector 476"/>
          <p:cNvCxnSpPr>
            <a:stCxn id="450" idx="4"/>
            <a:endCxn id="476" idx="0"/>
          </p:cNvCxnSpPr>
          <p:nvPr/>
        </p:nvCxnSpPr>
        <p:spPr bwMode="auto">
          <a:xfrm>
            <a:off x="7767488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>
            <a:stCxn id="476" idx="6"/>
            <a:endCxn id="474" idx="2"/>
          </p:cNvCxnSpPr>
          <p:nvPr/>
        </p:nvCxnSpPr>
        <p:spPr bwMode="auto">
          <a:xfrm>
            <a:off x="7821149" y="3741738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>
            <a:stCxn id="476" idx="7"/>
            <a:endCxn id="448" idx="3"/>
          </p:cNvCxnSpPr>
          <p:nvPr/>
        </p:nvCxnSpPr>
        <p:spPr bwMode="auto">
          <a:xfrm flipV="1">
            <a:off x="7807104" y="3133105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Oval 479"/>
          <p:cNvSpPr>
            <a:spLocks noChangeAspect="1"/>
          </p:cNvSpPr>
          <p:nvPr/>
        </p:nvSpPr>
        <p:spPr bwMode="auto">
          <a:xfrm>
            <a:off x="7087712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1" name="Straight Connector 480"/>
          <p:cNvCxnSpPr>
            <a:stCxn id="454" idx="4"/>
            <a:endCxn id="480" idx="0"/>
          </p:cNvCxnSpPr>
          <p:nvPr/>
        </p:nvCxnSpPr>
        <p:spPr bwMode="auto">
          <a:xfrm>
            <a:off x="7133360" y="3210596"/>
            <a:ext cx="2307" cy="4831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4" name="Oval 483"/>
          <p:cNvSpPr>
            <a:spLocks noChangeAspect="1"/>
          </p:cNvSpPr>
          <p:nvPr/>
        </p:nvSpPr>
        <p:spPr bwMode="auto">
          <a:xfrm>
            <a:off x="6444350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6" name="Straight Connector 485"/>
          <p:cNvCxnSpPr>
            <a:stCxn id="484" idx="6"/>
            <a:endCxn id="480" idx="2"/>
          </p:cNvCxnSpPr>
          <p:nvPr/>
        </p:nvCxnSpPr>
        <p:spPr bwMode="auto">
          <a:xfrm>
            <a:off x="6540259" y="37417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>
            <a:stCxn id="484" idx="7"/>
            <a:endCxn id="454" idx="3"/>
          </p:cNvCxnSpPr>
          <p:nvPr/>
        </p:nvCxnSpPr>
        <p:spPr bwMode="auto">
          <a:xfrm flipV="1">
            <a:off x="6526213" y="3178964"/>
            <a:ext cx="530779" cy="5288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8" name="Oval 487"/>
          <p:cNvSpPr>
            <a:spLocks noChangeAspect="1"/>
          </p:cNvSpPr>
          <p:nvPr/>
        </p:nvSpPr>
        <p:spPr bwMode="auto">
          <a:xfrm>
            <a:off x="5806821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9" name="Straight Connector 488"/>
          <p:cNvCxnSpPr>
            <a:stCxn id="462" idx="4"/>
            <a:endCxn id="488" idx="0"/>
          </p:cNvCxnSpPr>
          <p:nvPr/>
        </p:nvCxnSpPr>
        <p:spPr bwMode="auto">
          <a:xfrm>
            <a:off x="5849069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>
            <a:stCxn id="488" idx="6"/>
            <a:endCxn id="484" idx="2"/>
          </p:cNvCxnSpPr>
          <p:nvPr/>
        </p:nvCxnSpPr>
        <p:spPr bwMode="auto">
          <a:xfrm>
            <a:off x="5902731" y="3741738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>
            <a:stCxn id="488" idx="7"/>
            <a:endCxn id="458" idx="3"/>
          </p:cNvCxnSpPr>
          <p:nvPr/>
        </p:nvCxnSpPr>
        <p:spPr bwMode="auto">
          <a:xfrm flipV="1">
            <a:off x="5888685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2" name="Oval 491"/>
          <p:cNvSpPr>
            <a:spLocks noChangeAspect="1"/>
          </p:cNvSpPr>
          <p:nvPr/>
        </p:nvSpPr>
        <p:spPr bwMode="auto">
          <a:xfrm>
            <a:off x="5143706" y="36887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3" name="Straight Connector 492"/>
          <p:cNvCxnSpPr>
            <a:stCxn id="466" idx="4"/>
            <a:endCxn id="492" idx="0"/>
          </p:cNvCxnSpPr>
          <p:nvPr/>
        </p:nvCxnSpPr>
        <p:spPr bwMode="auto">
          <a:xfrm>
            <a:off x="5185954" y="31421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>
            <a:stCxn id="492" idx="6"/>
            <a:endCxn id="488" idx="2"/>
          </p:cNvCxnSpPr>
          <p:nvPr/>
        </p:nvCxnSpPr>
        <p:spPr bwMode="auto">
          <a:xfrm>
            <a:off x="5239616" y="3736735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>
            <a:stCxn id="492" idx="7"/>
            <a:endCxn id="462" idx="3"/>
          </p:cNvCxnSpPr>
          <p:nvPr/>
        </p:nvCxnSpPr>
        <p:spPr bwMode="auto">
          <a:xfrm flipV="1">
            <a:off x="5225570" y="3133105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/>
          <p:cNvCxnSpPr>
            <a:stCxn id="181" idx="6"/>
            <a:endCxn id="492" idx="2"/>
          </p:cNvCxnSpPr>
          <p:nvPr/>
        </p:nvCxnSpPr>
        <p:spPr bwMode="auto">
          <a:xfrm flipV="1">
            <a:off x="4587035" y="3736735"/>
            <a:ext cx="55667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181" idx="7"/>
            <a:endCxn id="466" idx="3"/>
          </p:cNvCxnSpPr>
          <p:nvPr/>
        </p:nvCxnSpPr>
        <p:spPr bwMode="auto">
          <a:xfrm flipV="1">
            <a:off x="4572989" y="3128102"/>
            <a:ext cx="579056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0" name="Oval 499"/>
          <p:cNvSpPr>
            <a:spLocks noChangeAspect="1"/>
          </p:cNvSpPr>
          <p:nvPr/>
        </p:nvSpPr>
        <p:spPr bwMode="auto">
          <a:xfrm>
            <a:off x="8374958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1" name="Straight Connector 500"/>
          <p:cNvCxnSpPr>
            <a:stCxn id="474" idx="4"/>
            <a:endCxn id="500" idx="0"/>
          </p:cNvCxnSpPr>
          <p:nvPr/>
        </p:nvCxnSpPr>
        <p:spPr bwMode="auto">
          <a:xfrm>
            <a:off x="8412655" y="3789692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Oval 501"/>
          <p:cNvSpPr>
            <a:spLocks noChangeAspect="1"/>
          </p:cNvSpPr>
          <p:nvPr/>
        </p:nvSpPr>
        <p:spPr bwMode="auto">
          <a:xfrm>
            <a:off x="7735499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3" name="Straight Connector 502"/>
          <p:cNvCxnSpPr>
            <a:stCxn id="476" idx="4"/>
            <a:endCxn id="502" idx="0"/>
          </p:cNvCxnSpPr>
          <p:nvPr/>
        </p:nvCxnSpPr>
        <p:spPr bwMode="auto">
          <a:xfrm>
            <a:off x="7773195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stCxn id="502" idx="7"/>
            <a:endCxn id="474" idx="3"/>
          </p:cNvCxnSpPr>
          <p:nvPr/>
        </p:nvCxnSpPr>
        <p:spPr bwMode="auto">
          <a:xfrm flipV="1">
            <a:off x="7817363" y="3775646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6" name="Oval 505"/>
          <p:cNvSpPr>
            <a:spLocks noChangeAspect="1"/>
          </p:cNvSpPr>
          <p:nvPr/>
        </p:nvSpPr>
        <p:spPr bwMode="auto">
          <a:xfrm>
            <a:off x="7097972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7" name="Straight Connector 506"/>
          <p:cNvCxnSpPr>
            <a:stCxn id="480" idx="4"/>
            <a:endCxn id="506" idx="0"/>
          </p:cNvCxnSpPr>
          <p:nvPr/>
        </p:nvCxnSpPr>
        <p:spPr bwMode="auto">
          <a:xfrm>
            <a:off x="7135667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/>
          <p:cNvCxnSpPr>
            <a:stCxn id="506" idx="6"/>
            <a:endCxn id="502" idx="2"/>
          </p:cNvCxnSpPr>
          <p:nvPr/>
        </p:nvCxnSpPr>
        <p:spPr bwMode="auto">
          <a:xfrm>
            <a:off x="7193881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Oval 509"/>
          <p:cNvSpPr>
            <a:spLocks noChangeAspect="1"/>
          </p:cNvSpPr>
          <p:nvPr/>
        </p:nvSpPr>
        <p:spPr bwMode="auto">
          <a:xfrm>
            <a:off x="6454608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44441" y="1824428"/>
            <a:ext cx="1923047" cy="2549536"/>
            <a:chOff x="5844441" y="1824428"/>
            <a:chExt cx="1923047" cy="2549536"/>
          </a:xfrm>
        </p:grpSpPr>
        <p:cxnSp>
          <p:nvCxnSpPr>
            <p:cNvPr id="396" name="Straight Connector 395"/>
            <p:cNvCxnSpPr>
              <a:stCxn id="393" idx="6"/>
              <a:endCxn id="387" idx="2"/>
            </p:cNvCxnSpPr>
            <p:nvPr/>
          </p:nvCxnSpPr>
          <p:spPr bwMode="auto">
            <a:xfrm>
              <a:off x="7167580" y="18244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399" idx="6"/>
              <a:endCxn id="393" idx="2"/>
            </p:cNvCxnSpPr>
            <p:nvPr/>
          </p:nvCxnSpPr>
          <p:spPr bwMode="auto">
            <a:xfrm>
              <a:off x="6524217" y="18244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7173287" y="246696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387" idx="3"/>
            </p:cNvCxnSpPr>
            <p:nvPr/>
          </p:nvCxnSpPr>
          <p:spPr bwMode="auto">
            <a:xfrm flipV="1">
              <a:off x="7159242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399" idx="3"/>
            </p:cNvCxnSpPr>
            <p:nvPr/>
          </p:nvCxnSpPr>
          <p:spPr bwMode="auto">
            <a:xfrm flipV="1">
              <a:off x="5878351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24" idx="4"/>
              <a:endCxn id="450" idx="0"/>
            </p:cNvCxnSpPr>
            <p:nvPr/>
          </p:nvCxnSpPr>
          <p:spPr bwMode="auto">
            <a:xfrm>
              <a:off x="7762860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stCxn id="436" idx="4"/>
              <a:endCxn id="462" idx="0"/>
            </p:cNvCxnSpPr>
            <p:nvPr/>
          </p:nvCxnSpPr>
          <p:spPr bwMode="auto">
            <a:xfrm>
              <a:off x="5844441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62" idx="6"/>
              <a:endCxn id="458" idx="2"/>
            </p:cNvCxnSpPr>
            <p:nvPr/>
          </p:nvCxnSpPr>
          <p:spPr bwMode="auto">
            <a:xfrm>
              <a:off x="5897024" y="3099196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Straight Connector 481"/>
            <p:cNvCxnSpPr>
              <a:stCxn id="480" idx="6"/>
              <a:endCxn id="476" idx="2"/>
            </p:cNvCxnSpPr>
            <p:nvPr/>
          </p:nvCxnSpPr>
          <p:spPr bwMode="auto">
            <a:xfrm>
              <a:off x="7183622" y="374173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0" idx="7"/>
              <a:endCxn id="450" idx="3"/>
            </p:cNvCxnSpPr>
            <p:nvPr/>
          </p:nvCxnSpPr>
          <p:spPr bwMode="auto">
            <a:xfrm flipV="1">
              <a:off x="7169576" y="3133105"/>
              <a:ext cx="564003" cy="5747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5" name="Straight Connector 484"/>
            <p:cNvCxnSpPr>
              <a:stCxn id="458" idx="4"/>
              <a:endCxn id="484" idx="0"/>
            </p:cNvCxnSpPr>
            <p:nvPr/>
          </p:nvCxnSpPr>
          <p:spPr bwMode="auto">
            <a:xfrm>
              <a:off x="6486597" y="3147150"/>
              <a:ext cx="5708" cy="5466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6" idx="3"/>
            </p:cNvCxnSpPr>
            <p:nvPr/>
          </p:nvCxnSpPr>
          <p:spPr bwMode="auto">
            <a:xfrm flipV="1">
              <a:off x="7179835" y="3775646"/>
              <a:ext cx="559450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/>
            <p:cNvCxnSpPr>
              <a:stCxn id="484" idx="4"/>
              <a:endCxn id="510" idx="0"/>
            </p:cNvCxnSpPr>
            <p:nvPr/>
          </p:nvCxnSpPr>
          <p:spPr bwMode="auto">
            <a:xfrm>
              <a:off x="6492305" y="3789692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6550519" y="4373964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3" name="Straight Connector 512"/>
          <p:cNvCxnSpPr>
            <a:stCxn id="510" idx="7"/>
            <a:endCxn id="480" idx="3"/>
          </p:cNvCxnSpPr>
          <p:nvPr/>
        </p:nvCxnSpPr>
        <p:spPr bwMode="auto">
          <a:xfrm flipV="1">
            <a:off x="6536472" y="3775646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5" name="Straight Connector 514"/>
          <p:cNvCxnSpPr>
            <a:stCxn id="488" idx="4"/>
            <a:endCxn id="514" idx="0"/>
          </p:cNvCxnSpPr>
          <p:nvPr/>
        </p:nvCxnSpPr>
        <p:spPr bwMode="auto">
          <a:xfrm>
            <a:off x="5854776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/>
          <p:cNvCxnSpPr>
            <a:stCxn id="514" idx="6"/>
            <a:endCxn id="510" idx="2"/>
          </p:cNvCxnSpPr>
          <p:nvPr/>
        </p:nvCxnSpPr>
        <p:spPr bwMode="auto">
          <a:xfrm>
            <a:off x="5912990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/>
          <p:cNvCxnSpPr>
            <a:stCxn id="514" idx="7"/>
            <a:endCxn id="484" idx="3"/>
          </p:cNvCxnSpPr>
          <p:nvPr/>
        </p:nvCxnSpPr>
        <p:spPr bwMode="auto">
          <a:xfrm flipV="1">
            <a:off x="5898944" y="3775646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9" name="Straight Connector 518"/>
          <p:cNvCxnSpPr>
            <a:stCxn id="492" idx="4"/>
            <a:endCxn id="518" idx="0"/>
          </p:cNvCxnSpPr>
          <p:nvPr/>
        </p:nvCxnSpPr>
        <p:spPr bwMode="auto">
          <a:xfrm>
            <a:off x="5191661" y="3784689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/>
          <p:cNvCxnSpPr>
            <a:stCxn id="518" idx="7"/>
            <a:endCxn id="488" idx="3"/>
          </p:cNvCxnSpPr>
          <p:nvPr/>
        </p:nvCxnSpPr>
        <p:spPr bwMode="auto">
          <a:xfrm flipV="1">
            <a:off x="5235829" y="3775646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/>
          <p:cNvCxnSpPr>
            <a:stCxn id="223" idx="7"/>
            <a:endCxn id="492" idx="3"/>
          </p:cNvCxnSpPr>
          <p:nvPr/>
        </p:nvCxnSpPr>
        <p:spPr bwMode="auto">
          <a:xfrm flipV="1">
            <a:off x="4583247" y="3770643"/>
            <a:ext cx="574505" cy="5671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6" name="Oval 525"/>
          <p:cNvSpPr>
            <a:spLocks noChangeAspect="1"/>
          </p:cNvSpPr>
          <p:nvPr/>
        </p:nvSpPr>
        <p:spPr bwMode="auto">
          <a:xfrm>
            <a:off x="8380666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8" name="Oval 527"/>
          <p:cNvSpPr>
            <a:spLocks noChangeAspect="1"/>
          </p:cNvSpPr>
          <p:nvPr/>
        </p:nvSpPr>
        <p:spPr bwMode="auto">
          <a:xfrm>
            <a:off x="774120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9" name="Straight Connector 528"/>
          <p:cNvCxnSpPr>
            <a:stCxn id="502" idx="4"/>
            <a:endCxn id="528" idx="0"/>
          </p:cNvCxnSpPr>
          <p:nvPr/>
        </p:nvCxnSpPr>
        <p:spPr bwMode="auto">
          <a:xfrm>
            <a:off x="7783454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/>
          <p:cNvCxnSpPr>
            <a:stCxn id="528" idx="6"/>
            <a:endCxn id="526" idx="2"/>
          </p:cNvCxnSpPr>
          <p:nvPr/>
        </p:nvCxnSpPr>
        <p:spPr bwMode="auto">
          <a:xfrm>
            <a:off x="7837116" y="501650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/>
          <p:cNvCxnSpPr>
            <a:stCxn id="528" idx="7"/>
            <a:endCxn id="500" idx="3"/>
          </p:cNvCxnSpPr>
          <p:nvPr/>
        </p:nvCxnSpPr>
        <p:spPr bwMode="auto">
          <a:xfrm flipV="1">
            <a:off x="7823071" y="440787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2" name="Oval 531"/>
          <p:cNvSpPr>
            <a:spLocks noChangeAspect="1"/>
          </p:cNvSpPr>
          <p:nvPr/>
        </p:nvSpPr>
        <p:spPr bwMode="auto">
          <a:xfrm>
            <a:off x="7103678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3" name="Straight Connector 532"/>
          <p:cNvCxnSpPr>
            <a:stCxn id="506" idx="4"/>
            <a:endCxn id="532" idx="0"/>
          </p:cNvCxnSpPr>
          <p:nvPr/>
        </p:nvCxnSpPr>
        <p:spPr bwMode="auto">
          <a:xfrm>
            <a:off x="714592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/>
          <p:cNvCxnSpPr>
            <a:stCxn id="532" idx="6"/>
            <a:endCxn id="528" idx="2"/>
          </p:cNvCxnSpPr>
          <p:nvPr/>
        </p:nvCxnSpPr>
        <p:spPr bwMode="auto">
          <a:xfrm>
            <a:off x="7199588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6" name="Oval 535"/>
          <p:cNvSpPr>
            <a:spLocks noChangeAspect="1"/>
          </p:cNvSpPr>
          <p:nvPr/>
        </p:nvSpPr>
        <p:spPr bwMode="auto">
          <a:xfrm>
            <a:off x="646031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7" name="Straight Connector 536"/>
          <p:cNvCxnSpPr>
            <a:stCxn id="510" idx="4"/>
            <a:endCxn id="536" idx="0"/>
          </p:cNvCxnSpPr>
          <p:nvPr/>
        </p:nvCxnSpPr>
        <p:spPr bwMode="auto">
          <a:xfrm>
            <a:off x="6502563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/>
          <p:cNvCxnSpPr>
            <a:stCxn id="536" idx="6"/>
            <a:endCxn id="532" idx="2"/>
          </p:cNvCxnSpPr>
          <p:nvPr/>
        </p:nvCxnSpPr>
        <p:spPr bwMode="auto">
          <a:xfrm>
            <a:off x="6556225" y="501650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/>
          <p:cNvCxnSpPr>
            <a:stCxn id="536" idx="7"/>
            <a:endCxn id="506" idx="3"/>
          </p:cNvCxnSpPr>
          <p:nvPr/>
        </p:nvCxnSpPr>
        <p:spPr bwMode="auto">
          <a:xfrm flipV="1">
            <a:off x="6542180" y="440787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2" name="Straight Connector 541"/>
          <p:cNvCxnSpPr>
            <a:stCxn id="540" idx="6"/>
            <a:endCxn id="536" idx="2"/>
          </p:cNvCxnSpPr>
          <p:nvPr/>
        </p:nvCxnSpPr>
        <p:spPr bwMode="auto">
          <a:xfrm>
            <a:off x="5918697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/>
          <p:cNvCxnSpPr>
            <a:stCxn id="540" idx="7"/>
            <a:endCxn id="510" idx="3"/>
          </p:cNvCxnSpPr>
          <p:nvPr/>
        </p:nvCxnSpPr>
        <p:spPr bwMode="auto">
          <a:xfrm flipV="1">
            <a:off x="590465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Oval 551"/>
          <p:cNvSpPr>
            <a:spLocks noChangeAspect="1"/>
          </p:cNvSpPr>
          <p:nvPr/>
        </p:nvSpPr>
        <p:spPr bwMode="auto">
          <a:xfrm>
            <a:off x="837996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3" name="Straight Connector 552"/>
          <p:cNvCxnSpPr>
            <a:stCxn id="526" idx="4"/>
            <a:endCxn id="552" idx="0"/>
          </p:cNvCxnSpPr>
          <p:nvPr/>
        </p:nvCxnSpPr>
        <p:spPr bwMode="auto">
          <a:xfrm flipH="1">
            <a:off x="8427915" y="5064459"/>
            <a:ext cx="706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4" name="Oval 553"/>
          <p:cNvSpPr>
            <a:spLocks noChangeAspect="1"/>
          </p:cNvSpPr>
          <p:nvPr/>
        </p:nvSpPr>
        <p:spPr bwMode="auto">
          <a:xfrm>
            <a:off x="7740501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5" name="Straight Connector 554"/>
          <p:cNvCxnSpPr>
            <a:stCxn id="528" idx="4"/>
            <a:endCxn id="554" idx="0"/>
          </p:cNvCxnSpPr>
          <p:nvPr/>
        </p:nvCxnSpPr>
        <p:spPr bwMode="auto">
          <a:xfrm flipH="1">
            <a:off x="7788456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/>
          <p:cNvCxnSpPr>
            <a:stCxn id="554" idx="6"/>
            <a:endCxn id="552" idx="2"/>
          </p:cNvCxnSpPr>
          <p:nvPr/>
        </p:nvCxnSpPr>
        <p:spPr bwMode="auto">
          <a:xfrm>
            <a:off x="7836411" y="566603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8" name="Oval 557"/>
          <p:cNvSpPr>
            <a:spLocks noChangeAspect="1"/>
          </p:cNvSpPr>
          <p:nvPr/>
        </p:nvSpPr>
        <p:spPr bwMode="auto">
          <a:xfrm>
            <a:off x="7102973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9" name="Straight Connector 558"/>
          <p:cNvCxnSpPr>
            <a:stCxn id="532" idx="4"/>
            <a:endCxn id="558" idx="0"/>
          </p:cNvCxnSpPr>
          <p:nvPr/>
        </p:nvCxnSpPr>
        <p:spPr bwMode="auto">
          <a:xfrm flipH="1">
            <a:off x="7150929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/>
          <p:cNvCxnSpPr>
            <a:stCxn id="558" idx="6"/>
            <a:endCxn id="554" idx="2"/>
          </p:cNvCxnSpPr>
          <p:nvPr/>
        </p:nvCxnSpPr>
        <p:spPr bwMode="auto">
          <a:xfrm>
            <a:off x="7198883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/>
          <p:cNvCxnSpPr>
            <a:stCxn id="558" idx="7"/>
            <a:endCxn id="528" idx="3"/>
          </p:cNvCxnSpPr>
          <p:nvPr/>
        </p:nvCxnSpPr>
        <p:spPr bwMode="auto">
          <a:xfrm flipV="1">
            <a:off x="7184837" y="5050414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Oval 561"/>
          <p:cNvSpPr>
            <a:spLocks noChangeAspect="1"/>
          </p:cNvSpPr>
          <p:nvPr/>
        </p:nvSpPr>
        <p:spPr bwMode="auto">
          <a:xfrm>
            <a:off x="6459610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3" name="Straight Connector 562"/>
          <p:cNvCxnSpPr>
            <a:stCxn id="536" idx="4"/>
            <a:endCxn id="562" idx="0"/>
          </p:cNvCxnSpPr>
          <p:nvPr/>
        </p:nvCxnSpPr>
        <p:spPr bwMode="auto">
          <a:xfrm flipH="1">
            <a:off x="6507565" y="5064459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/>
          <p:cNvCxnSpPr>
            <a:stCxn id="562" idx="6"/>
            <a:endCxn id="558" idx="2"/>
          </p:cNvCxnSpPr>
          <p:nvPr/>
        </p:nvCxnSpPr>
        <p:spPr bwMode="auto">
          <a:xfrm>
            <a:off x="6555520" y="56660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8" name="Straight Connector 567"/>
          <p:cNvCxnSpPr>
            <a:stCxn id="566" idx="6"/>
            <a:endCxn id="562" idx="2"/>
          </p:cNvCxnSpPr>
          <p:nvPr/>
        </p:nvCxnSpPr>
        <p:spPr bwMode="auto">
          <a:xfrm>
            <a:off x="5917992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/>
          <p:cNvCxnSpPr>
            <a:stCxn id="566" idx="7"/>
            <a:endCxn id="536" idx="3"/>
          </p:cNvCxnSpPr>
          <p:nvPr/>
        </p:nvCxnSpPr>
        <p:spPr bwMode="auto">
          <a:xfrm flipV="1">
            <a:off x="5903946" y="5050414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9" name="Oval 578"/>
          <p:cNvSpPr>
            <a:spLocks noChangeAspect="1"/>
          </p:cNvSpPr>
          <p:nvPr/>
        </p:nvSpPr>
        <p:spPr bwMode="auto">
          <a:xfrm>
            <a:off x="838566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0" name="Straight Connector 579"/>
          <p:cNvCxnSpPr>
            <a:stCxn id="552" idx="4"/>
            <a:endCxn id="579" idx="0"/>
          </p:cNvCxnSpPr>
          <p:nvPr/>
        </p:nvCxnSpPr>
        <p:spPr bwMode="auto">
          <a:xfrm>
            <a:off x="8427915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Oval 580"/>
          <p:cNvSpPr>
            <a:spLocks noChangeAspect="1"/>
          </p:cNvSpPr>
          <p:nvPr/>
        </p:nvSpPr>
        <p:spPr bwMode="auto">
          <a:xfrm>
            <a:off x="774620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2" name="Straight Connector 581"/>
          <p:cNvCxnSpPr>
            <a:stCxn id="554" idx="4"/>
            <a:endCxn id="581" idx="0"/>
          </p:cNvCxnSpPr>
          <p:nvPr/>
        </p:nvCxnSpPr>
        <p:spPr bwMode="auto">
          <a:xfrm>
            <a:off x="7788456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/>
          <p:cNvCxnSpPr>
            <a:stCxn id="581" idx="6"/>
            <a:endCxn id="579" idx="2"/>
          </p:cNvCxnSpPr>
          <p:nvPr/>
        </p:nvCxnSpPr>
        <p:spPr bwMode="auto">
          <a:xfrm>
            <a:off x="7842118" y="630857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>
            <a:stCxn id="581" idx="7"/>
            <a:endCxn id="552" idx="3"/>
          </p:cNvCxnSpPr>
          <p:nvPr/>
        </p:nvCxnSpPr>
        <p:spPr bwMode="auto">
          <a:xfrm flipV="1">
            <a:off x="7828073" y="569994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Oval 584"/>
          <p:cNvSpPr>
            <a:spLocks noChangeAspect="1"/>
          </p:cNvSpPr>
          <p:nvPr/>
        </p:nvSpPr>
        <p:spPr bwMode="auto">
          <a:xfrm>
            <a:off x="7108680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6" name="Straight Connector 585"/>
          <p:cNvCxnSpPr>
            <a:stCxn id="558" idx="4"/>
            <a:endCxn id="585" idx="0"/>
          </p:cNvCxnSpPr>
          <p:nvPr/>
        </p:nvCxnSpPr>
        <p:spPr bwMode="auto">
          <a:xfrm>
            <a:off x="715092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/>
          <p:cNvCxnSpPr>
            <a:stCxn id="585" idx="6"/>
            <a:endCxn id="581" idx="2"/>
          </p:cNvCxnSpPr>
          <p:nvPr/>
        </p:nvCxnSpPr>
        <p:spPr bwMode="auto">
          <a:xfrm>
            <a:off x="7204590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9" name="Oval 588"/>
          <p:cNvSpPr>
            <a:spLocks noChangeAspect="1"/>
          </p:cNvSpPr>
          <p:nvPr/>
        </p:nvSpPr>
        <p:spPr bwMode="auto">
          <a:xfrm>
            <a:off x="6465318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07565" y="4373964"/>
            <a:ext cx="1921055" cy="1934615"/>
            <a:chOff x="6507565" y="4373964"/>
            <a:chExt cx="1921055" cy="1934615"/>
          </a:xfrm>
        </p:grpSpPr>
        <p:cxnSp>
          <p:nvCxnSpPr>
            <p:cNvPr id="504" name="Straight Connector 503"/>
            <p:cNvCxnSpPr>
              <a:stCxn id="502" idx="6"/>
              <a:endCxn id="500" idx="2"/>
            </p:cNvCxnSpPr>
            <p:nvPr/>
          </p:nvCxnSpPr>
          <p:spPr bwMode="auto">
            <a:xfrm>
              <a:off x="7831410" y="4373964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7" name="Straight Connector 526"/>
            <p:cNvCxnSpPr>
              <a:stCxn id="500" idx="4"/>
              <a:endCxn id="526" idx="0"/>
            </p:cNvCxnSpPr>
            <p:nvPr/>
          </p:nvCxnSpPr>
          <p:spPr bwMode="auto">
            <a:xfrm>
              <a:off x="8422913" y="4421919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32" idx="7"/>
              <a:endCxn id="502" idx="3"/>
            </p:cNvCxnSpPr>
            <p:nvPr/>
          </p:nvCxnSpPr>
          <p:spPr bwMode="auto">
            <a:xfrm flipV="1">
              <a:off x="7185542" y="440787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Straight Connector 556"/>
            <p:cNvCxnSpPr>
              <a:stCxn id="554" idx="7"/>
              <a:endCxn id="526" idx="3"/>
            </p:cNvCxnSpPr>
            <p:nvPr/>
          </p:nvCxnSpPr>
          <p:spPr bwMode="auto">
            <a:xfrm flipV="1">
              <a:off x="7822365" y="5050414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/>
            <p:cNvCxnSpPr>
              <a:stCxn id="562" idx="7"/>
              <a:endCxn id="532" idx="3"/>
            </p:cNvCxnSpPr>
            <p:nvPr/>
          </p:nvCxnSpPr>
          <p:spPr bwMode="auto">
            <a:xfrm flipV="1">
              <a:off x="6541474" y="5050414"/>
              <a:ext cx="576250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>
              <a:stCxn id="585" idx="7"/>
              <a:endCxn id="554" idx="3"/>
            </p:cNvCxnSpPr>
            <p:nvPr/>
          </p:nvCxnSpPr>
          <p:spPr bwMode="auto">
            <a:xfrm flipV="1">
              <a:off x="7190544" y="569994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/>
            <p:cNvCxnSpPr>
              <a:stCxn id="562" idx="4"/>
              <a:endCxn id="589" idx="0"/>
            </p:cNvCxnSpPr>
            <p:nvPr/>
          </p:nvCxnSpPr>
          <p:spPr bwMode="auto">
            <a:xfrm>
              <a:off x="6507565" y="5713993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/>
            <p:cNvCxnSpPr>
              <a:stCxn id="589" idx="6"/>
              <a:endCxn id="585" idx="2"/>
            </p:cNvCxnSpPr>
            <p:nvPr/>
          </p:nvCxnSpPr>
          <p:spPr bwMode="auto">
            <a:xfrm>
              <a:off x="6561227" y="6308579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2" name="Straight Connector 591"/>
          <p:cNvCxnSpPr>
            <a:stCxn id="589" idx="7"/>
            <a:endCxn id="558" idx="3"/>
          </p:cNvCxnSpPr>
          <p:nvPr/>
        </p:nvCxnSpPr>
        <p:spPr bwMode="auto">
          <a:xfrm flipV="1">
            <a:off x="6547182" y="569994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5" name="Straight Connector 594"/>
          <p:cNvCxnSpPr>
            <a:stCxn id="593" idx="6"/>
            <a:endCxn id="589" idx="2"/>
          </p:cNvCxnSpPr>
          <p:nvPr/>
        </p:nvCxnSpPr>
        <p:spPr bwMode="auto">
          <a:xfrm>
            <a:off x="5923699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/>
          <p:cNvCxnSpPr>
            <a:stCxn id="593" idx="7"/>
            <a:endCxn id="562" idx="3"/>
          </p:cNvCxnSpPr>
          <p:nvPr/>
        </p:nvCxnSpPr>
        <p:spPr bwMode="auto">
          <a:xfrm flipV="1">
            <a:off x="590965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TextBox 443"/>
              <p:cNvSpPr txBox="1"/>
              <p:nvPr/>
            </p:nvSpPr>
            <p:spPr>
              <a:xfrm>
                <a:off x="6732240" y="2528900"/>
                <a:ext cx="648072" cy="5400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4" name="TextBox 4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528900"/>
                <a:ext cx="648072" cy="540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Distances to/from boundary nodes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to all boundary nodes</a:t>
                </a:r>
              </a:p>
              <a:p>
                <a:r>
                  <a:rPr lang="en-US" dirty="0" smtClean="0"/>
                  <a:t>This is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time (Fakcharoenphol </a:t>
                </a:r>
                <a:r>
                  <a:rPr lang="en-US" dirty="0"/>
                  <a:t>and </a:t>
                </a:r>
                <a:r>
                  <a:rPr lang="en-US" dirty="0" smtClean="0"/>
                  <a:t>Rao 2006)</a:t>
                </a:r>
              </a:p>
              <a:p>
                <a:r>
                  <a:rPr lang="en-US" dirty="0" smtClean="0"/>
                  <a:t>For all vertices this takes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3600" dirty="0"/>
              <a:t>Between vertices in the same piece</a:t>
            </a:r>
            <a:endParaRPr lang="he-IL" sz="36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3203803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46" idx="4"/>
            <a:endCxn id="94" idx="0"/>
          </p:cNvCxnSpPr>
          <p:nvPr/>
        </p:nvCxnSpPr>
        <p:spPr bwMode="auto">
          <a:xfrm>
            <a:off x="324605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6"/>
            <a:endCxn id="90" idx="2"/>
          </p:cNvCxnSpPr>
          <p:nvPr/>
        </p:nvCxnSpPr>
        <p:spPr bwMode="auto">
          <a:xfrm>
            <a:off x="3299713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7"/>
            <a:endCxn id="23" idx="3"/>
          </p:cNvCxnSpPr>
          <p:nvPr/>
        </p:nvCxnSpPr>
        <p:spPr bwMode="auto">
          <a:xfrm flipV="1">
            <a:off x="3285668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256044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9" name="Straight Connector 98"/>
          <p:cNvCxnSpPr>
            <a:stCxn id="57" idx="4"/>
            <a:endCxn id="98" idx="0"/>
          </p:cNvCxnSpPr>
          <p:nvPr/>
        </p:nvCxnSpPr>
        <p:spPr bwMode="auto">
          <a:xfrm>
            <a:off x="260268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6"/>
            <a:endCxn id="94" idx="2"/>
          </p:cNvCxnSpPr>
          <p:nvPr/>
        </p:nvCxnSpPr>
        <p:spPr bwMode="auto">
          <a:xfrm>
            <a:off x="2656350" y="246472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8" idx="7"/>
            <a:endCxn id="46" idx="3"/>
          </p:cNvCxnSpPr>
          <p:nvPr/>
        </p:nvCxnSpPr>
        <p:spPr bwMode="auto">
          <a:xfrm flipV="1">
            <a:off x="2642305" y="185609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2" idx="6"/>
            <a:endCxn id="98" idx="2"/>
          </p:cNvCxnSpPr>
          <p:nvPr/>
        </p:nvCxnSpPr>
        <p:spPr bwMode="auto">
          <a:xfrm>
            <a:off x="2018822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94" idx="4"/>
            <a:endCxn id="152" idx="0"/>
          </p:cNvCxnSpPr>
          <p:nvPr/>
        </p:nvCxnSpPr>
        <p:spPr bwMode="auto">
          <a:xfrm>
            <a:off x="3251759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0" name="Straight Connector 159"/>
          <p:cNvCxnSpPr>
            <a:stCxn id="98" idx="4"/>
            <a:endCxn id="158" idx="0"/>
          </p:cNvCxnSpPr>
          <p:nvPr/>
        </p:nvCxnSpPr>
        <p:spPr bwMode="auto">
          <a:xfrm>
            <a:off x="260839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58" idx="7"/>
            <a:endCxn id="94" idx="3"/>
          </p:cNvCxnSpPr>
          <p:nvPr/>
        </p:nvCxnSpPr>
        <p:spPr bwMode="auto">
          <a:xfrm flipV="1">
            <a:off x="2646932" y="2498634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70867" y="1822183"/>
            <a:ext cx="1918419" cy="1274768"/>
            <a:chOff x="1970867" y="1822183"/>
            <a:chExt cx="1918419" cy="1274768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294006" y="182218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50643" y="182218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3579" y="1870138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7" y="185609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290295" y="2498634"/>
              <a:ext cx="565082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660977" y="3096951"/>
              <a:ext cx="54745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>
              <a:off x="2023450" y="3096951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8" name="Straight Connector 167"/>
          <p:cNvCxnSpPr>
            <a:stCxn id="164" idx="7"/>
          </p:cNvCxnSpPr>
          <p:nvPr/>
        </p:nvCxnSpPr>
        <p:spPr bwMode="auto">
          <a:xfrm flipV="1">
            <a:off x="2009404" y="248637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0052" y="4329112"/>
            <a:ext cx="97200" cy="9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6"/>
            <a:ext cx="9921" cy="5416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 flipV="1">
            <a:off x="2677252" y="4371718"/>
            <a:ext cx="547146" cy="5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3017" y="3773400"/>
            <a:ext cx="565167" cy="5699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8"/>
            <a:ext cx="540636" cy="5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652" y="4426312"/>
            <a:ext cx="6045" cy="539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6" y="4412077"/>
            <a:ext cx="563211" cy="568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1318087" y="3734490"/>
            <a:ext cx="3203051" cy="1929303"/>
            <a:chOff x="1318087" y="3734490"/>
            <a:chExt cx="3203051" cy="1929303"/>
          </a:xfrm>
        </p:grpSpPr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2" y="5014259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1" y="5048169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2093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2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1382008" y="5009258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681946" y="56637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8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834365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4" name="Oval 383"/>
          <p:cNvSpPr>
            <a:spLocks noChangeAspect="1"/>
          </p:cNvSpPr>
          <p:nvPr/>
        </p:nvSpPr>
        <p:spPr bwMode="auto">
          <a:xfrm>
            <a:off x="834865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5" name="Straight Connector 384"/>
          <p:cNvCxnSpPr>
            <a:stCxn id="383" idx="4"/>
            <a:endCxn id="384" idx="0"/>
          </p:cNvCxnSpPr>
          <p:nvPr/>
        </p:nvCxnSpPr>
        <p:spPr bwMode="auto">
          <a:xfrm>
            <a:off x="8391610" y="1227901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6" name="Oval 385"/>
          <p:cNvSpPr>
            <a:spLocks noChangeAspect="1"/>
          </p:cNvSpPr>
          <p:nvPr/>
        </p:nvSpPr>
        <p:spPr bwMode="auto">
          <a:xfrm>
            <a:off x="7704196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" name="Oval 386"/>
          <p:cNvSpPr>
            <a:spLocks noChangeAspect="1"/>
          </p:cNvSpPr>
          <p:nvPr/>
        </p:nvSpPr>
        <p:spPr bwMode="auto">
          <a:xfrm>
            <a:off x="7709198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8" name="Straight Connector 387"/>
          <p:cNvCxnSpPr>
            <a:stCxn id="386" idx="6"/>
            <a:endCxn id="383" idx="2"/>
          </p:cNvCxnSpPr>
          <p:nvPr/>
        </p:nvCxnSpPr>
        <p:spPr bwMode="auto">
          <a:xfrm>
            <a:off x="7800107" y="1179946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86" idx="4"/>
            <a:endCxn id="387" idx="0"/>
          </p:cNvCxnSpPr>
          <p:nvPr/>
        </p:nvCxnSpPr>
        <p:spPr bwMode="auto">
          <a:xfrm>
            <a:off x="7752151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87" idx="6"/>
            <a:endCxn id="384" idx="2"/>
          </p:cNvCxnSpPr>
          <p:nvPr/>
        </p:nvCxnSpPr>
        <p:spPr bwMode="auto">
          <a:xfrm>
            <a:off x="7805108" y="182442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87" idx="7"/>
            <a:endCxn id="383" idx="3"/>
          </p:cNvCxnSpPr>
          <p:nvPr/>
        </p:nvCxnSpPr>
        <p:spPr bwMode="auto">
          <a:xfrm flipV="1">
            <a:off x="7791063" y="1213855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7066669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7071670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4" name="Straight Connector 393"/>
          <p:cNvCxnSpPr>
            <a:stCxn id="392" idx="6"/>
            <a:endCxn id="386" idx="2"/>
          </p:cNvCxnSpPr>
          <p:nvPr/>
        </p:nvCxnSpPr>
        <p:spPr bwMode="auto">
          <a:xfrm>
            <a:off x="7162578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92" idx="4"/>
            <a:endCxn id="393" idx="0"/>
          </p:cNvCxnSpPr>
          <p:nvPr/>
        </p:nvCxnSpPr>
        <p:spPr bwMode="auto">
          <a:xfrm>
            <a:off x="7114623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>
            <a:stCxn id="393" idx="7"/>
            <a:endCxn id="386" idx="3"/>
          </p:cNvCxnSpPr>
          <p:nvPr/>
        </p:nvCxnSpPr>
        <p:spPr bwMode="auto">
          <a:xfrm flipV="1">
            <a:off x="715353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8" name="Oval 397"/>
          <p:cNvSpPr>
            <a:spLocks noChangeAspect="1"/>
          </p:cNvSpPr>
          <p:nvPr/>
        </p:nvSpPr>
        <p:spPr bwMode="auto">
          <a:xfrm>
            <a:off x="642330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>
            <a:spLocks noChangeAspect="1"/>
          </p:cNvSpPr>
          <p:nvPr/>
        </p:nvSpPr>
        <p:spPr bwMode="auto">
          <a:xfrm>
            <a:off x="6428307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0" name="Straight Connector 399"/>
          <p:cNvCxnSpPr>
            <a:stCxn id="398" idx="6"/>
            <a:endCxn id="392" idx="2"/>
          </p:cNvCxnSpPr>
          <p:nvPr/>
        </p:nvCxnSpPr>
        <p:spPr bwMode="auto">
          <a:xfrm>
            <a:off x="6519216" y="1179946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>
            <a:stCxn id="398" idx="4"/>
            <a:endCxn id="399" idx="0"/>
          </p:cNvCxnSpPr>
          <p:nvPr/>
        </p:nvCxnSpPr>
        <p:spPr bwMode="auto">
          <a:xfrm>
            <a:off x="6471260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>
            <a:stCxn id="399" idx="7"/>
            <a:endCxn id="392" idx="3"/>
          </p:cNvCxnSpPr>
          <p:nvPr/>
        </p:nvCxnSpPr>
        <p:spPr bwMode="auto">
          <a:xfrm flipV="1">
            <a:off x="6510172" y="1213855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4" name="Oval 403"/>
          <p:cNvSpPr>
            <a:spLocks noChangeAspect="1"/>
          </p:cNvSpPr>
          <p:nvPr/>
        </p:nvSpPr>
        <p:spPr bwMode="auto">
          <a:xfrm>
            <a:off x="5785778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>
            <a:spLocks noChangeAspect="1"/>
          </p:cNvSpPr>
          <p:nvPr/>
        </p:nvSpPr>
        <p:spPr bwMode="auto">
          <a:xfrm>
            <a:off x="5790779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6" name="Straight Connector 405"/>
          <p:cNvCxnSpPr>
            <a:stCxn id="404" idx="6"/>
            <a:endCxn id="398" idx="2"/>
          </p:cNvCxnSpPr>
          <p:nvPr/>
        </p:nvCxnSpPr>
        <p:spPr bwMode="auto">
          <a:xfrm>
            <a:off x="5881687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>
            <a:stCxn id="404" idx="4"/>
            <a:endCxn id="405" idx="0"/>
          </p:cNvCxnSpPr>
          <p:nvPr/>
        </p:nvCxnSpPr>
        <p:spPr bwMode="auto">
          <a:xfrm>
            <a:off x="5833732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>
            <a:stCxn id="405" idx="6"/>
            <a:endCxn id="399" idx="2"/>
          </p:cNvCxnSpPr>
          <p:nvPr/>
        </p:nvCxnSpPr>
        <p:spPr bwMode="auto">
          <a:xfrm>
            <a:off x="5886689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>
            <a:stCxn id="405" idx="7"/>
            <a:endCxn id="398" idx="3"/>
          </p:cNvCxnSpPr>
          <p:nvPr/>
        </p:nvCxnSpPr>
        <p:spPr bwMode="auto">
          <a:xfrm flipV="1">
            <a:off x="587264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2" name="Straight Connector 411"/>
          <p:cNvCxnSpPr>
            <a:stCxn id="410" idx="6"/>
            <a:endCxn id="404" idx="2"/>
          </p:cNvCxnSpPr>
          <p:nvPr/>
        </p:nvCxnSpPr>
        <p:spPr bwMode="auto">
          <a:xfrm>
            <a:off x="5218572" y="1174944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>
            <a:stCxn id="411" idx="6"/>
            <a:endCxn id="405" idx="2"/>
          </p:cNvCxnSpPr>
          <p:nvPr/>
        </p:nvCxnSpPr>
        <p:spPr bwMode="auto">
          <a:xfrm>
            <a:off x="5223574" y="181942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411" idx="7"/>
            <a:endCxn id="404" idx="3"/>
          </p:cNvCxnSpPr>
          <p:nvPr/>
        </p:nvCxnSpPr>
        <p:spPr bwMode="auto">
          <a:xfrm flipV="1">
            <a:off x="5209528" y="1213855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835436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3" name="Straight Connector 422"/>
          <p:cNvCxnSpPr>
            <a:stCxn id="384" idx="4"/>
            <a:endCxn id="422" idx="0"/>
          </p:cNvCxnSpPr>
          <p:nvPr/>
        </p:nvCxnSpPr>
        <p:spPr bwMode="auto">
          <a:xfrm>
            <a:off x="8396612" y="187238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7714905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5" name="Straight Connector 424"/>
          <p:cNvCxnSpPr>
            <a:stCxn id="387" idx="4"/>
            <a:endCxn id="424" idx="0"/>
          </p:cNvCxnSpPr>
          <p:nvPr/>
        </p:nvCxnSpPr>
        <p:spPr bwMode="auto">
          <a:xfrm>
            <a:off x="7757153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Straight Connector 425"/>
          <p:cNvCxnSpPr>
            <a:stCxn id="424" idx="6"/>
            <a:endCxn id="422" idx="2"/>
          </p:cNvCxnSpPr>
          <p:nvPr/>
        </p:nvCxnSpPr>
        <p:spPr bwMode="auto">
          <a:xfrm>
            <a:off x="7810815" y="246696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424" idx="7"/>
            <a:endCxn id="384" idx="3"/>
          </p:cNvCxnSpPr>
          <p:nvPr/>
        </p:nvCxnSpPr>
        <p:spPr bwMode="auto">
          <a:xfrm flipV="1">
            <a:off x="7796770" y="185833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Oval 427"/>
          <p:cNvSpPr>
            <a:spLocks noChangeAspect="1"/>
          </p:cNvSpPr>
          <p:nvPr/>
        </p:nvSpPr>
        <p:spPr bwMode="auto">
          <a:xfrm>
            <a:off x="7077377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9" name="Straight Connector 428"/>
          <p:cNvCxnSpPr>
            <a:stCxn id="393" idx="4"/>
            <a:endCxn id="428" idx="0"/>
          </p:cNvCxnSpPr>
          <p:nvPr/>
        </p:nvCxnSpPr>
        <p:spPr bwMode="auto">
          <a:xfrm>
            <a:off x="711962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643401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3" name="Straight Connector 432"/>
          <p:cNvCxnSpPr>
            <a:stCxn id="399" idx="4"/>
            <a:endCxn id="432" idx="0"/>
          </p:cNvCxnSpPr>
          <p:nvPr/>
        </p:nvCxnSpPr>
        <p:spPr bwMode="auto">
          <a:xfrm>
            <a:off x="6476262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/>
          <p:cNvCxnSpPr>
            <a:stCxn id="432" idx="6"/>
            <a:endCxn id="428" idx="2"/>
          </p:cNvCxnSpPr>
          <p:nvPr/>
        </p:nvCxnSpPr>
        <p:spPr bwMode="auto">
          <a:xfrm>
            <a:off x="6529924" y="246696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>
            <a:stCxn id="432" idx="7"/>
            <a:endCxn id="393" idx="3"/>
          </p:cNvCxnSpPr>
          <p:nvPr/>
        </p:nvCxnSpPr>
        <p:spPr bwMode="auto">
          <a:xfrm flipV="1">
            <a:off x="6515879" y="185833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Oval 435"/>
          <p:cNvSpPr>
            <a:spLocks noChangeAspect="1"/>
          </p:cNvSpPr>
          <p:nvPr/>
        </p:nvSpPr>
        <p:spPr bwMode="auto">
          <a:xfrm>
            <a:off x="5796486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7" name="Straight Connector 436"/>
          <p:cNvCxnSpPr>
            <a:stCxn id="405" idx="4"/>
            <a:endCxn id="436" idx="0"/>
          </p:cNvCxnSpPr>
          <p:nvPr/>
        </p:nvCxnSpPr>
        <p:spPr bwMode="auto">
          <a:xfrm>
            <a:off x="583873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6"/>
            <a:endCxn id="432" idx="2"/>
          </p:cNvCxnSpPr>
          <p:nvPr/>
        </p:nvCxnSpPr>
        <p:spPr bwMode="auto">
          <a:xfrm>
            <a:off x="5892396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2" name="Straight Connector 441"/>
          <p:cNvCxnSpPr>
            <a:stCxn id="440" idx="6"/>
            <a:endCxn id="436" idx="2"/>
          </p:cNvCxnSpPr>
          <p:nvPr/>
        </p:nvCxnSpPr>
        <p:spPr bwMode="auto">
          <a:xfrm>
            <a:off x="5229281" y="246196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/>
          <p:cNvCxnSpPr>
            <a:stCxn id="440" idx="7"/>
            <a:endCxn id="405" idx="3"/>
          </p:cNvCxnSpPr>
          <p:nvPr/>
        </p:nvCxnSpPr>
        <p:spPr bwMode="auto">
          <a:xfrm flipV="1">
            <a:off x="5215235" y="185833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Oval 447"/>
          <p:cNvSpPr>
            <a:spLocks noChangeAspect="1"/>
          </p:cNvSpPr>
          <p:nvPr/>
        </p:nvSpPr>
        <p:spPr bwMode="auto">
          <a:xfrm>
            <a:off x="835899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9" name="Straight Connector 448"/>
          <p:cNvCxnSpPr>
            <a:stCxn id="422" idx="4"/>
            <a:endCxn id="448" idx="0"/>
          </p:cNvCxnSpPr>
          <p:nvPr/>
        </p:nvCxnSpPr>
        <p:spPr bwMode="auto">
          <a:xfrm>
            <a:off x="8402320" y="2514924"/>
            <a:ext cx="4627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0" name="Oval 449"/>
          <p:cNvSpPr>
            <a:spLocks noChangeAspect="1"/>
          </p:cNvSpPr>
          <p:nvPr/>
        </p:nvSpPr>
        <p:spPr bwMode="auto">
          <a:xfrm>
            <a:off x="7719533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2" name="Straight Connector 451"/>
          <p:cNvCxnSpPr>
            <a:stCxn id="450" idx="6"/>
            <a:endCxn id="448" idx="2"/>
          </p:cNvCxnSpPr>
          <p:nvPr/>
        </p:nvCxnSpPr>
        <p:spPr bwMode="auto">
          <a:xfrm>
            <a:off x="7815442" y="3099196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/>
          <p:cNvCxnSpPr>
            <a:stCxn id="450" idx="7"/>
            <a:endCxn id="422" idx="3"/>
          </p:cNvCxnSpPr>
          <p:nvPr/>
        </p:nvCxnSpPr>
        <p:spPr bwMode="auto">
          <a:xfrm flipV="1">
            <a:off x="7801397" y="2500879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4" name="Oval 453"/>
          <p:cNvSpPr>
            <a:spLocks noChangeAspect="1"/>
          </p:cNvSpPr>
          <p:nvPr/>
        </p:nvSpPr>
        <p:spPr bwMode="auto">
          <a:xfrm>
            <a:off x="7025360" y="2994596"/>
            <a:ext cx="216000" cy="2160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5" name="Straight Connector 454"/>
          <p:cNvCxnSpPr>
            <a:stCxn id="428" idx="4"/>
            <a:endCxn id="454" idx="0"/>
          </p:cNvCxnSpPr>
          <p:nvPr/>
        </p:nvCxnSpPr>
        <p:spPr bwMode="auto">
          <a:xfrm>
            <a:off x="7125332" y="2514924"/>
            <a:ext cx="8028" cy="4796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>
            <a:stCxn id="454" idx="6"/>
            <a:endCxn id="450" idx="2"/>
          </p:cNvCxnSpPr>
          <p:nvPr/>
        </p:nvCxnSpPr>
        <p:spPr bwMode="auto">
          <a:xfrm flipV="1">
            <a:off x="7241360" y="3099196"/>
            <a:ext cx="478173" cy="3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>
            <a:stCxn id="454" idx="7"/>
            <a:endCxn id="424" idx="3"/>
          </p:cNvCxnSpPr>
          <p:nvPr/>
        </p:nvCxnSpPr>
        <p:spPr bwMode="auto">
          <a:xfrm flipV="1">
            <a:off x="7209728" y="2500878"/>
            <a:ext cx="519223" cy="5253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8" name="Oval 457"/>
          <p:cNvSpPr>
            <a:spLocks noChangeAspect="1"/>
          </p:cNvSpPr>
          <p:nvPr/>
        </p:nvSpPr>
        <p:spPr bwMode="auto">
          <a:xfrm>
            <a:off x="6438642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9" name="Straight Connector 458"/>
          <p:cNvCxnSpPr>
            <a:stCxn id="432" idx="4"/>
            <a:endCxn id="458" idx="0"/>
          </p:cNvCxnSpPr>
          <p:nvPr/>
        </p:nvCxnSpPr>
        <p:spPr bwMode="auto">
          <a:xfrm>
            <a:off x="6481970" y="2514924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>
            <a:stCxn id="458" idx="6"/>
            <a:endCxn id="454" idx="2"/>
          </p:cNvCxnSpPr>
          <p:nvPr/>
        </p:nvCxnSpPr>
        <p:spPr bwMode="auto">
          <a:xfrm>
            <a:off x="6534551" y="3099196"/>
            <a:ext cx="490809" cy="3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/>
          <p:cNvCxnSpPr>
            <a:stCxn id="458" idx="7"/>
            <a:endCxn id="428" idx="3"/>
          </p:cNvCxnSpPr>
          <p:nvPr/>
        </p:nvCxnSpPr>
        <p:spPr bwMode="auto">
          <a:xfrm flipV="1">
            <a:off x="6520506" y="2500879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2" name="Oval 461"/>
          <p:cNvSpPr>
            <a:spLocks noChangeAspect="1"/>
          </p:cNvSpPr>
          <p:nvPr/>
        </p:nvSpPr>
        <p:spPr bwMode="auto">
          <a:xfrm>
            <a:off x="5801114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5" name="Straight Connector 464"/>
          <p:cNvCxnSpPr>
            <a:stCxn id="462" idx="7"/>
          </p:cNvCxnSpPr>
          <p:nvPr/>
        </p:nvCxnSpPr>
        <p:spPr bwMode="auto">
          <a:xfrm flipV="1">
            <a:off x="5882978" y="248862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6" name="Oval 465"/>
          <p:cNvSpPr>
            <a:spLocks noChangeAspect="1"/>
          </p:cNvSpPr>
          <p:nvPr/>
        </p:nvSpPr>
        <p:spPr bwMode="auto">
          <a:xfrm>
            <a:off x="5137999" y="304623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7" name="Straight Connector 466"/>
          <p:cNvCxnSpPr>
            <a:stCxn id="440" idx="4"/>
            <a:endCxn id="466" idx="0"/>
          </p:cNvCxnSpPr>
          <p:nvPr/>
        </p:nvCxnSpPr>
        <p:spPr bwMode="auto">
          <a:xfrm>
            <a:off x="5181326" y="2509922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>
            <a:stCxn id="466" idx="6"/>
            <a:endCxn id="462" idx="2"/>
          </p:cNvCxnSpPr>
          <p:nvPr/>
        </p:nvCxnSpPr>
        <p:spPr bwMode="auto">
          <a:xfrm>
            <a:off x="5233909" y="3094194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stCxn id="466" idx="7"/>
            <a:endCxn id="436" idx="3"/>
          </p:cNvCxnSpPr>
          <p:nvPr/>
        </p:nvCxnSpPr>
        <p:spPr bwMode="auto">
          <a:xfrm flipV="1">
            <a:off x="5219863" y="2500879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>
            <a:stCxn id="143" idx="6"/>
            <a:endCxn id="466" idx="2"/>
          </p:cNvCxnSpPr>
          <p:nvPr/>
        </p:nvCxnSpPr>
        <p:spPr bwMode="auto">
          <a:xfrm flipV="1">
            <a:off x="4581327" y="3094194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Oval 473"/>
          <p:cNvSpPr>
            <a:spLocks noChangeAspect="1"/>
          </p:cNvSpPr>
          <p:nvPr/>
        </p:nvSpPr>
        <p:spPr bwMode="auto">
          <a:xfrm>
            <a:off x="836470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5" name="Straight Connector 474"/>
          <p:cNvCxnSpPr>
            <a:stCxn id="448" idx="4"/>
            <a:endCxn id="474" idx="0"/>
          </p:cNvCxnSpPr>
          <p:nvPr/>
        </p:nvCxnSpPr>
        <p:spPr bwMode="auto">
          <a:xfrm>
            <a:off x="8406947" y="3147150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6" name="Oval 475"/>
          <p:cNvSpPr>
            <a:spLocks noChangeAspect="1"/>
          </p:cNvSpPr>
          <p:nvPr/>
        </p:nvSpPr>
        <p:spPr bwMode="auto">
          <a:xfrm>
            <a:off x="7725240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7" name="Straight Connector 476"/>
          <p:cNvCxnSpPr>
            <a:stCxn id="450" idx="4"/>
            <a:endCxn id="476" idx="0"/>
          </p:cNvCxnSpPr>
          <p:nvPr/>
        </p:nvCxnSpPr>
        <p:spPr bwMode="auto">
          <a:xfrm>
            <a:off x="7767488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>
            <a:stCxn id="476" idx="6"/>
            <a:endCxn id="474" idx="2"/>
          </p:cNvCxnSpPr>
          <p:nvPr/>
        </p:nvCxnSpPr>
        <p:spPr bwMode="auto">
          <a:xfrm>
            <a:off x="7821149" y="3741738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>
            <a:stCxn id="476" idx="7"/>
            <a:endCxn id="448" idx="3"/>
          </p:cNvCxnSpPr>
          <p:nvPr/>
        </p:nvCxnSpPr>
        <p:spPr bwMode="auto">
          <a:xfrm flipV="1">
            <a:off x="7807104" y="3133105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Oval 479"/>
          <p:cNvSpPr>
            <a:spLocks noChangeAspect="1"/>
          </p:cNvSpPr>
          <p:nvPr/>
        </p:nvSpPr>
        <p:spPr bwMode="auto">
          <a:xfrm>
            <a:off x="7087712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1" name="Straight Connector 480"/>
          <p:cNvCxnSpPr>
            <a:stCxn id="454" idx="4"/>
            <a:endCxn id="480" idx="0"/>
          </p:cNvCxnSpPr>
          <p:nvPr/>
        </p:nvCxnSpPr>
        <p:spPr bwMode="auto">
          <a:xfrm>
            <a:off x="7133360" y="3210596"/>
            <a:ext cx="2307" cy="4831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4" name="Oval 483"/>
          <p:cNvSpPr>
            <a:spLocks noChangeAspect="1"/>
          </p:cNvSpPr>
          <p:nvPr/>
        </p:nvSpPr>
        <p:spPr bwMode="auto">
          <a:xfrm>
            <a:off x="6444350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6" name="Straight Connector 485"/>
          <p:cNvCxnSpPr>
            <a:stCxn id="484" idx="6"/>
            <a:endCxn id="480" idx="2"/>
          </p:cNvCxnSpPr>
          <p:nvPr/>
        </p:nvCxnSpPr>
        <p:spPr bwMode="auto">
          <a:xfrm>
            <a:off x="6540259" y="37417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>
            <a:stCxn id="484" idx="7"/>
            <a:endCxn id="454" idx="3"/>
          </p:cNvCxnSpPr>
          <p:nvPr/>
        </p:nvCxnSpPr>
        <p:spPr bwMode="auto">
          <a:xfrm flipV="1">
            <a:off x="6526213" y="3178964"/>
            <a:ext cx="530779" cy="5288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8" name="Oval 487"/>
          <p:cNvSpPr>
            <a:spLocks noChangeAspect="1"/>
          </p:cNvSpPr>
          <p:nvPr/>
        </p:nvSpPr>
        <p:spPr bwMode="auto">
          <a:xfrm>
            <a:off x="5806821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9" name="Straight Connector 488"/>
          <p:cNvCxnSpPr>
            <a:stCxn id="462" idx="4"/>
            <a:endCxn id="488" idx="0"/>
          </p:cNvCxnSpPr>
          <p:nvPr/>
        </p:nvCxnSpPr>
        <p:spPr bwMode="auto">
          <a:xfrm>
            <a:off x="5849069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>
            <a:stCxn id="488" idx="6"/>
            <a:endCxn id="484" idx="2"/>
          </p:cNvCxnSpPr>
          <p:nvPr/>
        </p:nvCxnSpPr>
        <p:spPr bwMode="auto">
          <a:xfrm>
            <a:off x="5902731" y="3741738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>
            <a:stCxn id="488" idx="7"/>
            <a:endCxn id="458" idx="3"/>
          </p:cNvCxnSpPr>
          <p:nvPr/>
        </p:nvCxnSpPr>
        <p:spPr bwMode="auto">
          <a:xfrm flipV="1">
            <a:off x="5888685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2" name="Oval 491"/>
          <p:cNvSpPr>
            <a:spLocks noChangeAspect="1"/>
          </p:cNvSpPr>
          <p:nvPr/>
        </p:nvSpPr>
        <p:spPr bwMode="auto">
          <a:xfrm>
            <a:off x="5143706" y="36887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3" name="Straight Connector 492"/>
          <p:cNvCxnSpPr>
            <a:stCxn id="466" idx="4"/>
            <a:endCxn id="492" idx="0"/>
          </p:cNvCxnSpPr>
          <p:nvPr/>
        </p:nvCxnSpPr>
        <p:spPr bwMode="auto">
          <a:xfrm>
            <a:off x="5185954" y="31421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>
            <a:stCxn id="492" idx="6"/>
            <a:endCxn id="488" idx="2"/>
          </p:cNvCxnSpPr>
          <p:nvPr/>
        </p:nvCxnSpPr>
        <p:spPr bwMode="auto">
          <a:xfrm>
            <a:off x="5239616" y="3736735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>
            <a:stCxn id="492" idx="7"/>
            <a:endCxn id="462" idx="3"/>
          </p:cNvCxnSpPr>
          <p:nvPr/>
        </p:nvCxnSpPr>
        <p:spPr bwMode="auto">
          <a:xfrm flipV="1">
            <a:off x="5225570" y="3133105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/>
          <p:cNvCxnSpPr>
            <a:stCxn id="181" idx="6"/>
            <a:endCxn id="492" idx="2"/>
          </p:cNvCxnSpPr>
          <p:nvPr/>
        </p:nvCxnSpPr>
        <p:spPr bwMode="auto">
          <a:xfrm flipV="1">
            <a:off x="4587035" y="3736735"/>
            <a:ext cx="55667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181" idx="7"/>
            <a:endCxn id="466" idx="3"/>
          </p:cNvCxnSpPr>
          <p:nvPr/>
        </p:nvCxnSpPr>
        <p:spPr bwMode="auto">
          <a:xfrm flipV="1">
            <a:off x="4572989" y="3128102"/>
            <a:ext cx="579056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0" name="Oval 499"/>
          <p:cNvSpPr>
            <a:spLocks noChangeAspect="1"/>
          </p:cNvSpPr>
          <p:nvPr/>
        </p:nvSpPr>
        <p:spPr bwMode="auto">
          <a:xfrm>
            <a:off x="8374958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1" name="Straight Connector 500"/>
          <p:cNvCxnSpPr>
            <a:stCxn id="474" idx="4"/>
            <a:endCxn id="500" idx="0"/>
          </p:cNvCxnSpPr>
          <p:nvPr/>
        </p:nvCxnSpPr>
        <p:spPr bwMode="auto">
          <a:xfrm>
            <a:off x="8412655" y="3789692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Oval 501"/>
          <p:cNvSpPr>
            <a:spLocks noChangeAspect="1"/>
          </p:cNvSpPr>
          <p:nvPr/>
        </p:nvSpPr>
        <p:spPr bwMode="auto">
          <a:xfrm>
            <a:off x="7735499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3" name="Straight Connector 502"/>
          <p:cNvCxnSpPr>
            <a:stCxn id="476" idx="4"/>
            <a:endCxn id="502" idx="0"/>
          </p:cNvCxnSpPr>
          <p:nvPr/>
        </p:nvCxnSpPr>
        <p:spPr bwMode="auto">
          <a:xfrm>
            <a:off x="7773195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stCxn id="502" idx="7"/>
            <a:endCxn id="474" idx="3"/>
          </p:cNvCxnSpPr>
          <p:nvPr/>
        </p:nvCxnSpPr>
        <p:spPr bwMode="auto">
          <a:xfrm flipV="1">
            <a:off x="7817363" y="3775646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6" name="Oval 505"/>
          <p:cNvSpPr>
            <a:spLocks noChangeAspect="1"/>
          </p:cNvSpPr>
          <p:nvPr/>
        </p:nvSpPr>
        <p:spPr bwMode="auto">
          <a:xfrm>
            <a:off x="7097972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7" name="Straight Connector 506"/>
          <p:cNvCxnSpPr>
            <a:stCxn id="480" idx="4"/>
            <a:endCxn id="506" idx="0"/>
          </p:cNvCxnSpPr>
          <p:nvPr/>
        </p:nvCxnSpPr>
        <p:spPr bwMode="auto">
          <a:xfrm>
            <a:off x="7135667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/>
          <p:cNvCxnSpPr>
            <a:stCxn id="506" idx="6"/>
            <a:endCxn id="502" idx="2"/>
          </p:cNvCxnSpPr>
          <p:nvPr/>
        </p:nvCxnSpPr>
        <p:spPr bwMode="auto">
          <a:xfrm>
            <a:off x="7193881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Oval 509"/>
          <p:cNvSpPr>
            <a:spLocks noChangeAspect="1"/>
          </p:cNvSpPr>
          <p:nvPr/>
        </p:nvSpPr>
        <p:spPr bwMode="auto">
          <a:xfrm>
            <a:off x="6454608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44441" y="1824428"/>
            <a:ext cx="1923047" cy="2549536"/>
            <a:chOff x="5844441" y="1824428"/>
            <a:chExt cx="1923047" cy="2549536"/>
          </a:xfrm>
        </p:grpSpPr>
        <p:cxnSp>
          <p:nvCxnSpPr>
            <p:cNvPr id="396" name="Straight Connector 395"/>
            <p:cNvCxnSpPr>
              <a:stCxn id="393" idx="6"/>
              <a:endCxn id="387" idx="2"/>
            </p:cNvCxnSpPr>
            <p:nvPr/>
          </p:nvCxnSpPr>
          <p:spPr bwMode="auto">
            <a:xfrm>
              <a:off x="7167580" y="18244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399" idx="6"/>
              <a:endCxn id="393" idx="2"/>
            </p:cNvCxnSpPr>
            <p:nvPr/>
          </p:nvCxnSpPr>
          <p:spPr bwMode="auto">
            <a:xfrm>
              <a:off x="6524217" y="18244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7173287" y="246696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387" idx="3"/>
            </p:cNvCxnSpPr>
            <p:nvPr/>
          </p:nvCxnSpPr>
          <p:spPr bwMode="auto">
            <a:xfrm flipV="1">
              <a:off x="7159242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399" idx="3"/>
            </p:cNvCxnSpPr>
            <p:nvPr/>
          </p:nvCxnSpPr>
          <p:spPr bwMode="auto">
            <a:xfrm flipV="1">
              <a:off x="5878351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24" idx="4"/>
              <a:endCxn id="450" idx="0"/>
            </p:cNvCxnSpPr>
            <p:nvPr/>
          </p:nvCxnSpPr>
          <p:spPr bwMode="auto">
            <a:xfrm>
              <a:off x="7762860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stCxn id="436" idx="4"/>
              <a:endCxn id="462" idx="0"/>
            </p:cNvCxnSpPr>
            <p:nvPr/>
          </p:nvCxnSpPr>
          <p:spPr bwMode="auto">
            <a:xfrm>
              <a:off x="5844441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62" idx="6"/>
              <a:endCxn id="458" idx="2"/>
            </p:cNvCxnSpPr>
            <p:nvPr/>
          </p:nvCxnSpPr>
          <p:spPr bwMode="auto">
            <a:xfrm>
              <a:off x="5897024" y="3099196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Straight Connector 481"/>
            <p:cNvCxnSpPr>
              <a:stCxn id="480" idx="6"/>
              <a:endCxn id="476" idx="2"/>
            </p:cNvCxnSpPr>
            <p:nvPr/>
          </p:nvCxnSpPr>
          <p:spPr bwMode="auto">
            <a:xfrm>
              <a:off x="7183622" y="374173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0" idx="7"/>
              <a:endCxn id="450" idx="3"/>
            </p:cNvCxnSpPr>
            <p:nvPr/>
          </p:nvCxnSpPr>
          <p:spPr bwMode="auto">
            <a:xfrm flipV="1">
              <a:off x="7169576" y="3133105"/>
              <a:ext cx="564003" cy="5747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5" name="Straight Connector 484"/>
            <p:cNvCxnSpPr>
              <a:stCxn id="458" idx="4"/>
              <a:endCxn id="484" idx="0"/>
            </p:cNvCxnSpPr>
            <p:nvPr/>
          </p:nvCxnSpPr>
          <p:spPr bwMode="auto">
            <a:xfrm>
              <a:off x="6486597" y="3147150"/>
              <a:ext cx="5708" cy="5466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6" idx="3"/>
            </p:cNvCxnSpPr>
            <p:nvPr/>
          </p:nvCxnSpPr>
          <p:spPr bwMode="auto">
            <a:xfrm flipV="1">
              <a:off x="7179835" y="3775646"/>
              <a:ext cx="559450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/>
            <p:cNvCxnSpPr>
              <a:stCxn id="484" idx="4"/>
              <a:endCxn id="510" idx="0"/>
            </p:cNvCxnSpPr>
            <p:nvPr/>
          </p:nvCxnSpPr>
          <p:spPr bwMode="auto">
            <a:xfrm>
              <a:off x="6492305" y="3789692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6550519" y="4373964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3" name="Straight Connector 512"/>
          <p:cNvCxnSpPr>
            <a:stCxn id="510" idx="7"/>
            <a:endCxn id="480" idx="3"/>
          </p:cNvCxnSpPr>
          <p:nvPr/>
        </p:nvCxnSpPr>
        <p:spPr bwMode="auto">
          <a:xfrm flipV="1">
            <a:off x="6536472" y="3775646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5" name="Straight Connector 514"/>
          <p:cNvCxnSpPr>
            <a:stCxn id="488" idx="4"/>
            <a:endCxn id="514" idx="0"/>
          </p:cNvCxnSpPr>
          <p:nvPr/>
        </p:nvCxnSpPr>
        <p:spPr bwMode="auto">
          <a:xfrm>
            <a:off x="5854776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/>
          <p:cNvCxnSpPr>
            <a:stCxn id="514" idx="6"/>
            <a:endCxn id="510" idx="2"/>
          </p:cNvCxnSpPr>
          <p:nvPr/>
        </p:nvCxnSpPr>
        <p:spPr bwMode="auto">
          <a:xfrm>
            <a:off x="5912990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/>
          <p:cNvCxnSpPr>
            <a:stCxn id="514" idx="7"/>
            <a:endCxn id="484" idx="3"/>
          </p:cNvCxnSpPr>
          <p:nvPr/>
        </p:nvCxnSpPr>
        <p:spPr bwMode="auto">
          <a:xfrm flipV="1">
            <a:off x="5898944" y="3775646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9" name="Straight Connector 518"/>
          <p:cNvCxnSpPr>
            <a:stCxn id="492" idx="4"/>
            <a:endCxn id="518" idx="0"/>
          </p:cNvCxnSpPr>
          <p:nvPr/>
        </p:nvCxnSpPr>
        <p:spPr bwMode="auto">
          <a:xfrm>
            <a:off x="5191661" y="3784689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/>
          <p:cNvCxnSpPr>
            <a:stCxn id="518" idx="7"/>
            <a:endCxn id="488" idx="3"/>
          </p:cNvCxnSpPr>
          <p:nvPr/>
        </p:nvCxnSpPr>
        <p:spPr bwMode="auto">
          <a:xfrm flipV="1">
            <a:off x="5235829" y="3775646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/>
          <p:cNvCxnSpPr>
            <a:stCxn id="223" idx="7"/>
            <a:endCxn id="492" idx="3"/>
          </p:cNvCxnSpPr>
          <p:nvPr/>
        </p:nvCxnSpPr>
        <p:spPr bwMode="auto">
          <a:xfrm flipV="1">
            <a:off x="4583247" y="3770643"/>
            <a:ext cx="574505" cy="5671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6" name="Oval 525"/>
          <p:cNvSpPr>
            <a:spLocks noChangeAspect="1"/>
          </p:cNvSpPr>
          <p:nvPr/>
        </p:nvSpPr>
        <p:spPr bwMode="auto">
          <a:xfrm>
            <a:off x="8380666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8" name="Oval 527"/>
          <p:cNvSpPr>
            <a:spLocks noChangeAspect="1"/>
          </p:cNvSpPr>
          <p:nvPr/>
        </p:nvSpPr>
        <p:spPr bwMode="auto">
          <a:xfrm>
            <a:off x="774120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9" name="Straight Connector 528"/>
          <p:cNvCxnSpPr>
            <a:stCxn id="502" idx="4"/>
            <a:endCxn id="528" idx="0"/>
          </p:cNvCxnSpPr>
          <p:nvPr/>
        </p:nvCxnSpPr>
        <p:spPr bwMode="auto">
          <a:xfrm>
            <a:off x="7783454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/>
          <p:cNvCxnSpPr>
            <a:stCxn id="528" idx="6"/>
            <a:endCxn id="526" idx="2"/>
          </p:cNvCxnSpPr>
          <p:nvPr/>
        </p:nvCxnSpPr>
        <p:spPr bwMode="auto">
          <a:xfrm>
            <a:off x="7837116" y="501650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/>
          <p:cNvCxnSpPr>
            <a:stCxn id="528" idx="7"/>
            <a:endCxn id="500" idx="3"/>
          </p:cNvCxnSpPr>
          <p:nvPr/>
        </p:nvCxnSpPr>
        <p:spPr bwMode="auto">
          <a:xfrm flipV="1">
            <a:off x="7823071" y="440787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2" name="Oval 531"/>
          <p:cNvSpPr>
            <a:spLocks noChangeAspect="1"/>
          </p:cNvSpPr>
          <p:nvPr/>
        </p:nvSpPr>
        <p:spPr bwMode="auto">
          <a:xfrm>
            <a:off x="7103678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3" name="Straight Connector 532"/>
          <p:cNvCxnSpPr>
            <a:stCxn id="506" idx="4"/>
            <a:endCxn id="532" idx="0"/>
          </p:cNvCxnSpPr>
          <p:nvPr/>
        </p:nvCxnSpPr>
        <p:spPr bwMode="auto">
          <a:xfrm>
            <a:off x="714592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/>
          <p:cNvCxnSpPr>
            <a:stCxn id="532" idx="6"/>
            <a:endCxn id="528" idx="2"/>
          </p:cNvCxnSpPr>
          <p:nvPr/>
        </p:nvCxnSpPr>
        <p:spPr bwMode="auto">
          <a:xfrm>
            <a:off x="7199588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6" name="Oval 535"/>
          <p:cNvSpPr>
            <a:spLocks noChangeAspect="1"/>
          </p:cNvSpPr>
          <p:nvPr/>
        </p:nvSpPr>
        <p:spPr bwMode="auto">
          <a:xfrm>
            <a:off x="646031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7" name="Straight Connector 536"/>
          <p:cNvCxnSpPr>
            <a:stCxn id="510" idx="4"/>
            <a:endCxn id="536" idx="0"/>
          </p:cNvCxnSpPr>
          <p:nvPr/>
        </p:nvCxnSpPr>
        <p:spPr bwMode="auto">
          <a:xfrm>
            <a:off x="6502563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/>
          <p:cNvCxnSpPr>
            <a:stCxn id="536" idx="6"/>
            <a:endCxn id="532" idx="2"/>
          </p:cNvCxnSpPr>
          <p:nvPr/>
        </p:nvCxnSpPr>
        <p:spPr bwMode="auto">
          <a:xfrm>
            <a:off x="6556225" y="501650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/>
          <p:cNvCxnSpPr>
            <a:stCxn id="536" idx="7"/>
            <a:endCxn id="506" idx="3"/>
          </p:cNvCxnSpPr>
          <p:nvPr/>
        </p:nvCxnSpPr>
        <p:spPr bwMode="auto">
          <a:xfrm flipV="1">
            <a:off x="6542180" y="440787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2" name="Straight Connector 541"/>
          <p:cNvCxnSpPr>
            <a:stCxn id="540" idx="6"/>
            <a:endCxn id="536" idx="2"/>
          </p:cNvCxnSpPr>
          <p:nvPr/>
        </p:nvCxnSpPr>
        <p:spPr bwMode="auto">
          <a:xfrm>
            <a:off x="5918697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/>
          <p:cNvCxnSpPr>
            <a:stCxn id="540" idx="7"/>
            <a:endCxn id="510" idx="3"/>
          </p:cNvCxnSpPr>
          <p:nvPr/>
        </p:nvCxnSpPr>
        <p:spPr bwMode="auto">
          <a:xfrm flipV="1">
            <a:off x="590465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Oval 551"/>
          <p:cNvSpPr>
            <a:spLocks noChangeAspect="1"/>
          </p:cNvSpPr>
          <p:nvPr/>
        </p:nvSpPr>
        <p:spPr bwMode="auto">
          <a:xfrm>
            <a:off x="837996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3" name="Straight Connector 552"/>
          <p:cNvCxnSpPr>
            <a:stCxn id="526" idx="4"/>
            <a:endCxn id="552" idx="0"/>
          </p:cNvCxnSpPr>
          <p:nvPr/>
        </p:nvCxnSpPr>
        <p:spPr bwMode="auto">
          <a:xfrm flipH="1">
            <a:off x="8427915" y="5064459"/>
            <a:ext cx="706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4" name="Oval 553"/>
          <p:cNvSpPr>
            <a:spLocks noChangeAspect="1"/>
          </p:cNvSpPr>
          <p:nvPr/>
        </p:nvSpPr>
        <p:spPr bwMode="auto">
          <a:xfrm>
            <a:off x="7740501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5" name="Straight Connector 554"/>
          <p:cNvCxnSpPr>
            <a:stCxn id="528" idx="4"/>
            <a:endCxn id="554" idx="0"/>
          </p:cNvCxnSpPr>
          <p:nvPr/>
        </p:nvCxnSpPr>
        <p:spPr bwMode="auto">
          <a:xfrm flipH="1">
            <a:off x="7788456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/>
          <p:cNvCxnSpPr>
            <a:stCxn id="554" idx="6"/>
            <a:endCxn id="552" idx="2"/>
          </p:cNvCxnSpPr>
          <p:nvPr/>
        </p:nvCxnSpPr>
        <p:spPr bwMode="auto">
          <a:xfrm>
            <a:off x="7836411" y="566603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8" name="Oval 557"/>
          <p:cNvSpPr>
            <a:spLocks noChangeAspect="1"/>
          </p:cNvSpPr>
          <p:nvPr/>
        </p:nvSpPr>
        <p:spPr bwMode="auto">
          <a:xfrm>
            <a:off x="7102973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9" name="Straight Connector 558"/>
          <p:cNvCxnSpPr>
            <a:stCxn id="532" idx="4"/>
            <a:endCxn id="558" idx="0"/>
          </p:cNvCxnSpPr>
          <p:nvPr/>
        </p:nvCxnSpPr>
        <p:spPr bwMode="auto">
          <a:xfrm flipH="1">
            <a:off x="7150929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/>
          <p:cNvCxnSpPr>
            <a:stCxn id="558" idx="6"/>
            <a:endCxn id="554" idx="2"/>
          </p:cNvCxnSpPr>
          <p:nvPr/>
        </p:nvCxnSpPr>
        <p:spPr bwMode="auto">
          <a:xfrm>
            <a:off x="7198883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/>
          <p:cNvCxnSpPr>
            <a:stCxn id="558" idx="7"/>
            <a:endCxn id="528" idx="3"/>
          </p:cNvCxnSpPr>
          <p:nvPr/>
        </p:nvCxnSpPr>
        <p:spPr bwMode="auto">
          <a:xfrm flipV="1">
            <a:off x="7184837" y="5050414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Oval 561"/>
          <p:cNvSpPr>
            <a:spLocks noChangeAspect="1"/>
          </p:cNvSpPr>
          <p:nvPr/>
        </p:nvSpPr>
        <p:spPr bwMode="auto">
          <a:xfrm>
            <a:off x="6459610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3" name="Straight Connector 562"/>
          <p:cNvCxnSpPr>
            <a:stCxn id="536" idx="4"/>
            <a:endCxn id="562" idx="0"/>
          </p:cNvCxnSpPr>
          <p:nvPr/>
        </p:nvCxnSpPr>
        <p:spPr bwMode="auto">
          <a:xfrm flipH="1">
            <a:off x="6507565" y="5064459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/>
          <p:cNvCxnSpPr>
            <a:stCxn id="562" idx="6"/>
            <a:endCxn id="558" idx="2"/>
          </p:cNvCxnSpPr>
          <p:nvPr/>
        </p:nvCxnSpPr>
        <p:spPr bwMode="auto">
          <a:xfrm>
            <a:off x="6555520" y="56660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8" name="Straight Connector 567"/>
          <p:cNvCxnSpPr>
            <a:stCxn id="566" idx="6"/>
            <a:endCxn id="562" idx="2"/>
          </p:cNvCxnSpPr>
          <p:nvPr/>
        </p:nvCxnSpPr>
        <p:spPr bwMode="auto">
          <a:xfrm>
            <a:off x="5917992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/>
          <p:cNvCxnSpPr>
            <a:stCxn id="566" idx="7"/>
            <a:endCxn id="536" idx="3"/>
          </p:cNvCxnSpPr>
          <p:nvPr/>
        </p:nvCxnSpPr>
        <p:spPr bwMode="auto">
          <a:xfrm flipV="1">
            <a:off x="5903946" y="5050414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9" name="Oval 578"/>
          <p:cNvSpPr>
            <a:spLocks noChangeAspect="1"/>
          </p:cNvSpPr>
          <p:nvPr/>
        </p:nvSpPr>
        <p:spPr bwMode="auto">
          <a:xfrm>
            <a:off x="838566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0" name="Straight Connector 579"/>
          <p:cNvCxnSpPr>
            <a:stCxn id="552" idx="4"/>
            <a:endCxn id="579" idx="0"/>
          </p:cNvCxnSpPr>
          <p:nvPr/>
        </p:nvCxnSpPr>
        <p:spPr bwMode="auto">
          <a:xfrm>
            <a:off x="8427915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Oval 580"/>
          <p:cNvSpPr>
            <a:spLocks noChangeAspect="1"/>
          </p:cNvSpPr>
          <p:nvPr/>
        </p:nvSpPr>
        <p:spPr bwMode="auto">
          <a:xfrm>
            <a:off x="774620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2" name="Straight Connector 581"/>
          <p:cNvCxnSpPr>
            <a:stCxn id="554" idx="4"/>
            <a:endCxn id="581" idx="0"/>
          </p:cNvCxnSpPr>
          <p:nvPr/>
        </p:nvCxnSpPr>
        <p:spPr bwMode="auto">
          <a:xfrm>
            <a:off x="7788456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/>
          <p:cNvCxnSpPr>
            <a:stCxn id="581" idx="6"/>
            <a:endCxn id="579" idx="2"/>
          </p:cNvCxnSpPr>
          <p:nvPr/>
        </p:nvCxnSpPr>
        <p:spPr bwMode="auto">
          <a:xfrm>
            <a:off x="7842118" y="630857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>
            <a:stCxn id="581" idx="7"/>
            <a:endCxn id="552" idx="3"/>
          </p:cNvCxnSpPr>
          <p:nvPr/>
        </p:nvCxnSpPr>
        <p:spPr bwMode="auto">
          <a:xfrm flipV="1">
            <a:off x="7828073" y="569994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Oval 584"/>
          <p:cNvSpPr>
            <a:spLocks noChangeAspect="1"/>
          </p:cNvSpPr>
          <p:nvPr/>
        </p:nvSpPr>
        <p:spPr bwMode="auto">
          <a:xfrm>
            <a:off x="7108680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6" name="Straight Connector 585"/>
          <p:cNvCxnSpPr>
            <a:stCxn id="558" idx="4"/>
            <a:endCxn id="585" idx="0"/>
          </p:cNvCxnSpPr>
          <p:nvPr/>
        </p:nvCxnSpPr>
        <p:spPr bwMode="auto">
          <a:xfrm>
            <a:off x="715092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/>
          <p:cNvCxnSpPr>
            <a:stCxn id="585" idx="6"/>
            <a:endCxn id="581" idx="2"/>
          </p:cNvCxnSpPr>
          <p:nvPr/>
        </p:nvCxnSpPr>
        <p:spPr bwMode="auto">
          <a:xfrm>
            <a:off x="7204590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9" name="Oval 588"/>
          <p:cNvSpPr>
            <a:spLocks noChangeAspect="1"/>
          </p:cNvSpPr>
          <p:nvPr/>
        </p:nvSpPr>
        <p:spPr bwMode="auto">
          <a:xfrm>
            <a:off x="6465318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07565" y="4373964"/>
            <a:ext cx="1921055" cy="1934615"/>
            <a:chOff x="6507565" y="4373964"/>
            <a:chExt cx="1921055" cy="1934615"/>
          </a:xfrm>
        </p:grpSpPr>
        <p:cxnSp>
          <p:nvCxnSpPr>
            <p:cNvPr id="504" name="Straight Connector 503"/>
            <p:cNvCxnSpPr>
              <a:stCxn id="502" idx="6"/>
              <a:endCxn id="500" idx="2"/>
            </p:cNvCxnSpPr>
            <p:nvPr/>
          </p:nvCxnSpPr>
          <p:spPr bwMode="auto">
            <a:xfrm>
              <a:off x="7831410" y="4373964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7" name="Straight Connector 526"/>
            <p:cNvCxnSpPr>
              <a:stCxn id="500" idx="4"/>
              <a:endCxn id="526" idx="0"/>
            </p:cNvCxnSpPr>
            <p:nvPr/>
          </p:nvCxnSpPr>
          <p:spPr bwMode="auto">
            <a:xfrm>
              <a:off x="8422913" y="4421919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32" idx="7"/>
              <a:endCxn id="502" idx="3"/>
            </p:cNvCxnSpPr>
            <p:nvPr/>
          </p:nvCxnSpPr>
          <p:spPr bwMode="auto">
            <a:xfrm flipV="1">
              <a:off x="7185542" y="440787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Straight Connector 556"/>
            <p:cNvCxnSpPr>
              <a:stCxn id="554" idx="7"/>
              <a:endCxn id="526" idx="3"/>
            </p:cNvCxnSpPr>
            <p:nvPr/>
          </p:nvCxnSpPr>
          <p:spPr bwMode="auto">
            <a:xfrm flipV="1">
              <a:off x="7822365" y="5050414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/>
            <p:cNvCxnSpPr>
              <a:stCxn id="562" idx="7"/>
              <a:endCxn id="532" idx="3"/>
            </p:cNvCxnSpPr>
            <p:nvPr/>
          </p:nvCxnSpPr>
          <p:spPr bwMode="auto">
            <a:xfrm flipV="1">
              <a:off x="6541474" y="5050414"/>
              <a:ext cx="576250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>
              <a:stCxn id="585" idx="7"/>
              <a:endCxn id="554" idx="3"/>
            </p:cNvCxnSpPr>
            <p:nvPr/>
          </p:nvCxnSpPr>
          <p:spPr bwMode="auto">
            <a:xfrm flipV="1">
              <a:off x="7190544" y="569994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/>
            <p:cNvCxnSpPr>
              <a:stCxn id="562" idx="4"/>
              <a:endCxn id="589" idx="0"/>
            </p:cNvCxnSpPr>
            <p:nvPr/>
          </p:nvCxnSpPr>
          <p:spPr bwMode="auto">
            <a:xfrm>
              <a:off x="6507565" y="5713993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/>
            <p:cNvCxnSpPr>
              <a:stCxn id="589" idx="6"/>
              <a:endCxn id="585" idx="2"/>
            </p:cNvCxnSpPr>
            <p:nvPr/>
          </p:nvCxnSpPr>
          <p:spPr bwMode="auto">
            <a:xfrm>
              <a:off x="6561227" y="6308579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2" name="Straight Connector 591"/>
          <p:cNvCxnSpPr>
            <a:stCxn id="589" idx="7"/>
            <a:endCxn id="558" idx="3"/>
          </p:cNvCxnSpPr>
          <p:nvPr/>
        </p:nvCxnSpPr>
        <p:spPr bwMode="auto">
          <a:xfrm flipV="1">
            <a:off x="6547182" y="569994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5" name="Straight Connector 594"/>
          <p:cNvCxnSpPr>
            <a:stCxn id="593" idx="6"/>
            <a:endCxn id="589" idx="2"/>
          </p:cNvCxnSpPr>
          <p:nvPr/>
        </p:nvCxnSpPr>
        <p:spPr bwMode="auto">
          <a:xfrm>
            <a:off x="5923699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/>
          <p:cNvCxnSpPr>
            <a:stCxn id="593" idx="7"/>
            <a:endCxn id="562" idx="3"/>
          </p:cNvCxnSpPr>
          <p:nvPr/>
        </p:nvCxnSpPr>
        <p:spPr bwMode="auto">
          <a:xfrm flipV="1">
            <a:off x="590965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88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3600" dirty="0" smtClean="0"/>
              <a:t>Between vertices in the same piece</a:t>
            </a:r>
            <a:endParaRPr lang="he-IL" sz="36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3203803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46" idx="4"/>
            <a:endCxn id="94" idx="0"/>
          </p:cNvCxnSpPr>
          <p:nvPr/>
        </p:nvCxnSpPr>
        <p:spPr bwMode="auto">
          <a:xfrm>
            <a:off x="324605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6"/>
            <a:endCxn id="90" idx="2"/>
          </p:cNvCxnSpPr>
          <p:nvPr/>
        </p:nvCxnSpPr>
        <p:spPr bwMode="auto">
          <a:xfrm>
            <a:off x="3299713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7"/>
            <a:endCxn id="23" idx="3"/>
          </p:cNvCxnSpPr>
          <p:nvPr/>
        </p:nvCxnSpPr>
        <p:spPr bwMode="auto">
          <a:xfrm flipV="1">
            <a:off x="3285668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256044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9" name="Straight Connector 98"/>
          <p:cNvCxnSpPr>
            <a:stCxn id="57" idx="4"/>
            <a:endCxn id="98" idx="0"/>
          </p:cNvCxnSpPr>
          <p:nvPr/>
        </p:nvCxnSpPr>
        <p:spPr bwMode="auto">
          <a:xfrm>
            <a:off x="260268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6"/>
            <a:endCxn id="94" idx="2"/>
          </p:cNvCxnSpPr>
          <p:nvPr/>
        </p:nvCxnSpPr>
        <p:spPr bwMode="auto">
          <a:xfrm>
            <a:off x="2656350" y="246472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8" idx="7"/>
            <a:endCxn id="46" idx="3"/>
          </p:cNvCxnSpPr>
          <p:nvPr/>
        </p:nvCxnSpPr>
        <p:spPr bwMode="auto">
          <a:xfrm flipV="1">
            <a:off x="2642305" y="185609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2" idx="6"/>
            <a:endCxn id="98" idx="2"/>
          </p:cNvCxnSpPr>
          <p:nvPr/>
        </p:nvCxnSpPr>
        <p:spPr bwMode="auto">
          <a:xfrm>
            <a:off x="2018822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94" idx="4"/>
            <a:endCxn id="152" idx="0"/>
          </p:cNvCxnSpPr>
          <p:nvPr/>
        </p:nvCxnSpPr>
        <p:spPr bwMode="auto">
          <a:xfrm>
            <a:off x="3251759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0" name="Straight Connector 159"/>
          <p:cNvCxnSpPr>
            <a:stCxn id="98" idx="4"/>
            <a:endCxn id="158" idx="0"/>
          </p:cNvCxnSpPr>
          <p:nvPr/>
        </p:nvCxnSpPr>
        <p:spPr bwMode="auto">
          <a:xfrm>
            <a:off x="260839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58" idx="7"/>
            <a:endCxn id="94" idx="3"/>
          </p:cNvCxnSpPr>
          <p:nvPr/>
        </p:nvCxnSpPr>
        <p:spPr bwMode="auto">
          <a:xfrm flipV="1">
            <a:off x="2646932" y="2498634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70867" y="1822183"/>
            <a:ext cx="1918419" cy="1274768"/>
            <a:chOff x="1970867" y="1822183"/>
            <a:chExt cx="1918419" cy="1274768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294006" y="182218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50643" y="182218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3579" y="1870138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7" y="185609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290295" y="2498634"/>
              <a:ext cx="565082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660977" y="3096951"/>
              <a:ext cx="54745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>
              <a:off x="2023450" y="3096951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8" name="Straight Connector 167"/>
          <p:cNvCxnSpPr>
            <a:stCxn id="164" idx="7"/>
          </p:cNvCxnSpPr>
          <p:nvPr/>
        </p:nvCxnSpPr>
        <p:spPr bwMode="auto">
          <a:xfrm flipV="1">
            <a:off x="2009404" y="248637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0052" y="4329112"/>
            <a:ext cx="97200" cy="9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6"/>
            <a:ext cx="9921" cy="5416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 flipV="1">
            <a:off x="2677252" y="4371718"/>
            <a:ext cx="547146" cy="5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3017" y="3773400"/>
            <a:ext cx="565167" cy="5699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8"/>
            <a:ext cx="540636" cy="5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652" y="4426312"/>
            <a:ext cx="6045" cy="539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6" y="4412077"/>
            <a:ext cx="563211" cy="568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1318087" y="3734490"/>
            <a:ext cx="3203051" cy="1929303"/>
            <a:chOff x="1318087" y="3734490"/>
            <a:chExt cx="3203051" cy="1929303"/>
          </a:xfrm>
        </p:grpSpPr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2" y="5014259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1" y="5048169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2093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2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1382008" y="5009258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681946" y="56637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8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834365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4" name="Oval 383"/>
          <p:cNvSpPr>
            <a:spLocks noChangeAspect="1"/>
          </p:cNvSpPr>
          <p:nvPr/>
        </p:nvSpPr>
        <p:spPr bwMode="auto">
          <a:xfrm>
            <a:off x="834865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5" name="Straight Connector 384"/>
          <p:cNvCxnSpPr>
            <a:stCxn id="383" idx="4"/>
            <a:endCxn id="384" idx="0"/>
          </p:cNvCxnSpPr>
          <p:nvPr/>
        </p:nvCxnSpPr>
        <p:spPr bwMode="auto">
          <a:xfrm>
            <a:off x="8391610" y="1227901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6" name="Oval 385"/>
          <p:cNvSpPr>
            <a:spLocks noChangeAspect="1"/>
          </p:cNvSpPr>
          <p:nvPr/>
        </p:nvSpPr>
        <p:spPr bwMode="auto">
          <a:xfrm>
            <a:off x="7704196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" name="Oval 386"/>
          <p:cNvSpPr>
            <a:spLocks noChangeAspect="1"/>
          </p:cNvSpPr>
          <p:nvPr/>
        </p:nvSpPr>
        <p:spPr bwMode="auto">
          <a:xfrm>
            <a:off x="7709198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8" name="Straight Connector 387"/>
          <p:cNvCxnSpPr>
            <a:stCxn id="386" idx="6"/>
            <a:endCxn id="383" idx="2"/>
          </p:cNvCxnSpPr>
          <p:nvPr/>
        </p:nvCxnSpPr>
        <p:spPr bwMode="auto">
          <a:xfrm>
            <a:off x="7800107" y="1179946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86" idx="4"/>
            <a:endCxn id="387" idx="0"/>
          </p:cNvCxnSpPr>
          <p:nvPr/>
        </p:nvCxnSpPr>
        <p:spPr bwMode="auto">
          <a:xfrm>
            <a:off x="7752151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87" idx="6"/>
            <a:endCxn id="384" idx="2"/>
          </p:cNvCxnSpPr>
          <p:nvPr/>
        </p:nvCxnSpPr>
        <p:spPr bwMode="auto">
          <a:xfrm>
            <a:off x="7805108" y="182442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87" idx="7"/>
            <a:endCxn id="383" idx="3"/>
          </p:cNvCxnSpPr>
          <p:nvPr/>
        </p:nvCxnSpPr>
        <p:spPr bwMode="auto">
          <a:xfrm flipV="1">
            <a:off x="7791063" y="1213855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7066669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7071670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4" name="Straight Connector 393"/>
          <p:cNvCxnSpPr>
            <a:stCxn id="392" idx="6"/>
            <a:endCxn id="386" idx="2"/>
          </p:cNvCxnSpPr>
          <p:nvPr/>
        </p:nvCxnSpPr>
        <p:spPr bwMode="auto">
          <a:xfrm>
            <a:off x="7162578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92" idx="4"/>
            <a:endCxn id="393" idx="0"/>
          </p:cNvCxnSpPr>
          <p:nvPr/>
        </p:nvCxnSpPr>
        <p:spPr bwMode="auto">
          <a:xfrm>
            <a:off x="7114623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>
            <a:stCxn id="393" idx="7"/>
            <a:endCxn id="386" idx="3"/>
          </p:cNvCxnSpPr>
          <p:nvPr/>
        </p:nvCxnSpPr>
        <p:spPr bwMode="auto">
          <a:xfrm flipV="1">
            <a:off x="715353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8" name="Oval 397"/>
          <p:cNvSpPr>
            <a:spLocks noChangeAspect="1"/>
          </p:cNvSpPr>
          <p:nvPr/>
        </p:nvSpPr>
        <p:spPr bwMode="auto">
          <a:xfrm>
            <a:off x="642330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>
            <a:spLocks noChangeAspect="1"/>
          </p:cNvSpPr>
          <p:nvPr/>
        </p:nvSpPr>
        <p:spPr bwMode="auto">
          <a:xfrm>
            <a:off x="6428307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0" name="Straight Connector 399"/>
          <p:cNvCxnSpPr>
            <a:stCxn id="398" idx="6"/>
            <a:endCxn id="392" idx="2"/>
          </p:cNvCxnSpPr>
          <p:nvPr/>
        </p:nvCxnSpPr>
        <p:spPr bwMode="auto">
          <a:xfrm>
            <a:off x="6519216" y="1179946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>
            <a:stCxn id="398" idx="4"/>
            <a:endCxn id="399" idx="0"/>
          </p:cNvCxnSpPr>
          <p:nvPr/>
        </p:nvCxnSpPr>
        <p:spPr bwMode="auto">
          <a:xfrm>
            <a:off x="6471260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>
            <a:stCxn id="399" idx="7"/>
            <a:endCxn id="392" idx="3"/>
          </p:cNvCxnSpPr>
          <p:nvPr/>
        </p:nvCxnSpPr>
        <p:spPr bwMode="auto">
          <a:xfrm flipV="1">
            <a:off x="6510172" y="1213855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4" name="Oval 403"/>
          <p:cNvSpPr>
            <a:spLocks noChangeAspect="1"/>
          </p:cNvSpPr>
          <p:nvPr/>
        </p:nvSpPr>
        <p:spPr bwMode="auto">
          <a:xfrm>
            <a:off x="5785778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>
            <a:spLocks noChangeAspect="1"/>
          </p:cNvSpPr>
          <p:nvPr/>
        </p:nvSpPr>
        <p:spPr bwMode="auto">
          <a:xfrm>
            <a:off x="5790779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6" name="Straight Connector 405"/>
          <p:cNvCxnSpPr>
            <a:stCxn id="404" idx="6"/>
            <a:endCxn id="398" idx="2"/>
          </p:cNvCxnSpPr>
          <p:nvPr/>
        </p:nvCxnSpPr>
        <p:spPr bwMode="auto">
          <a:xfrm>
            <a:off x="5881687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>
            <a:stCxn id="404" idx="4"/>
            <a:endCxn id="405" idx="0"/>
          </p:cNvCxnSpPr>
          <p:nvPr/>
        </p:nvCxnSpPr>
        <p:spPr bwMode="auto">
          <a:xfrm>
            <a:off x="5833732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>
            <a:stCxn id="405" idx="6"/>
            <a:endCxn id="399" idx="2"/>
          </p:cNvCxnSpPr>
          <p:nvPr/>
        </p:nvCxnSpPr>
        <p:spPr bwMode="auto">
          <a:xfrm>
            <a:off x="5886689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>
            <a:stCxn id="405" idx="7"/>
            <a:endCxn id="398" idx="3"/>
          </p:cNvCxnSpPr>
          <p:nvPr/>
        </p:nvCxnSpPr>
        <p:spPr bwMode="auto">
          <a:xfrm flipV="1">
            <a:off x="587264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2" name="Straight Connector 411"/>
          <p:cNvCxnSpPr>
            <a:stCxn id="410" idx="6"/>
            <a:endCxn id="404" idx="2"/>
          </p:cNvCxnSpPr>
          <p:nvPr/>
        </p:nvCxnSpPr>
        <p:spPr bwMode="auto">
          <a:xfrm>
            <a:off x="5218572" y="1174944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>
            <a:stCxn id="411" idx="6"/>
            <a:endCxn id="405" idx="2"/>
          </p:cNvCxnSpPr>
          <p:nvPr/>
        </p:nvCxnSpPr>
        <p:spPr bwMode="auto">
          <a:xfrm>
            <a:off x="5223574" y="181942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411" idx="7"/>
            <a:endCxn id="404" idx="3"/>
          </p:cNvCxnSpPr>
          <p:nvPr/>
        </p:nvCxnSpPr>
        <p:spPr bwMode="auto">
          <a:xfrm flipV="1">
            <a:off x="5209528" y="1213855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835436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3" name="Straight Connector 422"/>
          <p:cNvCxnSpPr>
            <a:stCxn id="384" idx="4"/>
            <a:endCxn id="422" idx="0"/>
          </p:cNvCxnSpPr>
          <p:nvPr/>
        </p:nvCxnSpPr>
        <p:spPr bwMode="auto">
          <a:xfrm>
            <a:off x="8396612" y="187238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7714905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5" name="Straight Connector 424"/>
          <p:cNvCxnSpPr>
            <a:stCxn id="387" idx="4"/>
            <a:endCxn id="424" idx="0"/>
          </p:cNvCxnSpPr>
          <p:nvPr/>
        </p:nvCxnSpPr>
        <p:spPr bwMode="auto">
          <a:xfrm>
            <a:off x="7757153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Straight Connector 425"/>
          <p:cNvCxnSpPr>
            <a:stCxn id="424" idx="6"/>
            <a:endCxn id="422" idx="2"/>
          </p:cNvCxnSpPr>
          <p:nvPr/>
        </p:nvCxnSpPr>
        <p:spPr bwMode="auto">
          <a:xfrm>
            <a:off x="7810815" y="246696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424" idx="7"/>
            <a:endCxn id="384" idx="3"/>
          </p:cNvCxnSpPr>
          <p:nvPr/>
        </p:nvCxnSpPr>
        <p:spPr bwMode="auto">
          <a:xfrm flipV="1">
            <a:off x="7796770" y="185833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Oval 427"/>
          <p:cNvSpPr>
            <a:spLocks noChangeAspect="1"/>
          </p:cNvSpPr>
          <p:nvPr/>
        </p:nvSpPr>
        <p:spPr bwMode="auto">
          <a:xfrm>
            <a:off x="7077377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9" name="Straight Connector 428"/>
          <p:cNvCxnSpPr>
            <a:stCxn id="393" idx="4"/>
            <a:endCxn id="428" idx="0"/>
          </p:cNvCxnSpPr>
          <p:nvPr/>
        </p:nvCxnSpPr>
        <p:spPr bwMode="auto">
          <a:xfrm>
            <a:off x="711962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643401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3" name="Straight Connector 432"/>
          <p:cNvCxnSpPr>
            <a:stCxn id="399" idx="4"/>
            <a:endCxn id="432" idx="0"/>
          </p:cNvCxnSpPr>
          <p:nvPr/>
        </p:nvCxnSpPr>
        <p:spPr bwMode="auto">
          <a:xfrm>
            <a:off x="6476262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/>
          <p:cNvCxnSpPr>
            <a:stCxn id="432" idx="6"/>
            <a:endCxn id="428" idx="2"/>
          </p:cNvCxnSpPr>
          <p:nvPr/>
        </p:nvCxnSpPr>
        <p:spPr bwMode="auto">
          <a:xfrm>
            <a:off x="6529924" y="246696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>
            <a:stCxn id="432" idx="7"/>
            <a:endCxn id="393" idx="3"/>
          </p:cNvCxnSpPr>
          <p:nvPr/>
        </p:nvCxnSpPr>
        <p:spPr bwMode="auto">
          <a:xfrm flipV="1">
            <a:off x="6515879" y="185833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Oval 435"/>
          <p:cNvSpPr>
            <a:spLocks noChangeAspect="1"/>
          </p:cNvSpPr>
          <p:nvPr/>
        </p:nvSpPr>
        <p:spPr bwMode="auto">
          <a:xfrm>
            <a:off x="5796486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7" name="Straight Connector 436"/>
          <p:cNvCxnSpPr>
            <a:stCxn id="405" idx="4"/>
            <a:endCxn id="436" idx="0"/>
          </p:cNvCxnSpPr>
          <p:nvPr/>
        </p:nvCxnSpPr>
        <p:spPr bwMode="auto">
          <a:xfrm>
            <a:off x="583873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6"/>
            <a:endCxn id="432" idx="2"/>
          </p:cNvCxnSpPr>
          <p:nvPr/>
        </p:nvCxnSpPr>
        <p:spPr bwMode="auto">
          <a:xfrm>
            <a:off x="5892396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2" name="Straight Connector 441"/>
          <p:cNvCxnSpPr>
            <a:stCxn id="440" idx="6"/>
            <a:endCxn id="436" idx="2"/>
          </p:cNvCxnSpPr>
          <p:nvPr/>
        </p:nvCxnSpPr>
        <p:spPr bwMode="auto">
          <a:xfrm>
            <a:off x="5229281" y="246196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/>
          <p:cNvCxnSpPr>
            <a:stCxn id="440" idx="7"/>
            <a:endCxn id="405" idx="3"/>
          </p:cNvCxnSpPr>
          <p:nvPr/>
        </p:nvCxnSpPr>
        <p:spPr bwMode="auto">
          <a:xfrm flipV="1">
            <a:off x="5215235" y="185833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Oval 447"/>
          <p:cNvSpPr>
            <a:spLocks noChangeAspect="1"/>
          </p:cNvSpPr>
          <p:nvPr/>
        </p:nvSpPr>
        <p:spPr bwMode="auto">
          <a:xfrm>
            <a:off x="835899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9" name="Straight Connector 448"/>
          <p:cNvCxnSpPr>
            <a:stCxn id="422" idx="4"/>
            <a:endCxn id="448" idx="0"/>
          </p:cNvCxnSpPr>
          <p:nvPr/>
        </p:nvCxnSpPr>
        <p:spPr bwMode="auto">
          <a:xfrm>
            <a:off x="8402320" y="2514924"/>
            <a:ext cx="4627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0" name="Oval 449"/>
          <p:cNvSpPr>
            <a:spLocks noChangeAspect="1"/>
          </p:cNvSpPr>
          <p:nvPr/>
        </p:nvSpPr>
        <p:spPr bwMode="auto">
          <a:xfrm>
            <a:off x="7719533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2" name="Straight Connector 451"/>
          <p:cNvCxnSpPr>
            <a:stCxn id="450" idx="6"/>
            <a:endCxn id="448" idx="2"/>
          </p:cNvCxnSpPr>
          <p:nvPr/>
        </p:nvCxnSpPr>
        <p:spPr bwMode="auto">
          <a:xfrm>
            <a:off x="7815442" y="3099196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/>
          <p:cNvCxnSpPr>
            <a:stCxn id="450" idx="7"/>
            <a:endCxn id="422" idx="3"/>
          </p:cNvCxnSpPr>
          <p:nvPr/>
        </p:nvCxnSpPr>
        <p:spPr bwMode="auto">
          <a:xfrm flipV="1">
            <a:off x="7801397" y="2500879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4" name="Oval 453"/>
          <p:cNvSpPr>
            <a:spLocks noChangeAspect="1"/>
          </p:cNvSpPr>
          <p:nvPr/>
        </p:nvSpPr>
        <p:spPr bwMode="auto">
          <a:xfrm>
            <a:off x="7025360" y="2994596"/>
            <a:ext cx="216000" cy="2160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5" name="Straight Connector 454"/>
          <p:cNvCxnSpPr>
            <a:stCxn id="428" idx="4"/>
            <a:endCxn id="454" idx="0"/>
          </p:cNvCxnSpPr>
          <p:nvPr/>
        </p:nvCxnSpPr>
        <p:spPr bwMode="auto">
          <a:xfrm>
            <a:off x="7125332" y="2514924"/>
            <a:ext cx="8028" cy="4796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>
            <a:stCxn id="454" idx="6"/>
            <a:endCxn id="450" idx="2"/>
          </p:cNvCxnSpPr>
          <p:nvPr/>
        </p:nvCxnSpPr>
        <p:spPr bwMode="auto">
          <a:xfrm flipV="1">
            <a:off x="7241360" y="3099196"/>
            <a:ext cx="478173" cy="3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>
            <a:stCxn id="454" idx="7"/>
            <a:endCxn id="424" idx="3"/>
          </p:cNvCxnSpPr>
          <p:nvPr/>
        </p:nvCxnSpPr>
        <p:spPr bwMode="auto">
          <a:xfrm flipV="1">
            <a:off x="7209728" y="2500878"/>
            <a:ext cx="519223" cy="5253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8" name="Oval 457"/>
          <p:cNvSpPr>
            <a:spLocks noChangeAspect="1"/>
          </p:cNvSpPr>
          <p:nvPr/>
        </p:nvSpPr>
        <p:spPr bwMode="auto">
          <a:xfrm>
            <a:off x="6438642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9" name="Straight Connector 458"/>
          <p:cNvCxnSpPr>
            <a:stCxn id="432" idx="4"/>
            <a:endCxn id="458" idx="0"/>
          </p:cNvCxnSpPr>
          <p:nvPr/>
        </p:nvCxnSpPr>
        <p:spPr bwMode="auto">
          <a:xfrm>
            <a:off x="6481970" y="2514924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>
            <a:stCxn id="458" idx="6"/>
            <a:endCxn id="454" idx="2"/>
          </p:cNvCxnSpPr>
          <p:nvPr/>
        </p:nvCxnSpPr>
        <p:spPr bwMode="auto">
          <a:xfrm>
            <a:off x="6534551" y="3099196"/>
            <a:ext cx="490809" cy="3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/>
          <p:cNvCxnSpPr>
            <a:stCxn id="458" idx="7"/>
            <a:endCxn id="428" idx="3"/>
          </p:cNvCxnSpPr>
          <p:nvPr/>
        </p:nvCxnSpPr>
        <p:spPr bwMode="auto">
          <a:xfrm flipV="1">
            <a:off x="6520506" y="2500879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2" name="Oval 461"/>
          <p:cNvSpPr>
            <a:spLocks noChangeAspect="1"/>
          </p:cNvSpPr>
          <p:nvPr/>
        </p:nvSpPr>
        <p:spPr bwMode="auto">
          <a:xfrm>
            <a:off x="5801114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5" name="Straight Connector 464"/>
          <p:cNvCxnSpPr>
            <a:stCxn id="462" idx="7"/>
          </p:cNvCxnSpPr>
          <p:nvPr/>
        </p:nvCxnSpPr>
        <p:spPr bwMode="auto">
          <a:xfrm flipV="1">
            <a:off x="5882978" y="2488623"/>
            <a:ext cx="564708" cy="57666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6" name="Oval 465"/>
          <p:cNvSpPr>
            <a:spLocks noChangeAspect="1"/>
          </p:cNvSpPr>
          <p:nvPr/>
        </p:nvSpPr>
        <p:spPr bwMode="auto">
          <a:xfrm>
            <a:off x="5137999" y="304623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7" name="Straight Connector 466"/>
          <p:cNvCxnSpPr>
            <a:stCxn id="440" idx="4"/>
            <a:endCxn id="466" idx="0"/>
          </p:cNvCxnSpPr>
          <p:nvPr/>
        </p:nvCxnSpPr>
        <p:spPr bwMode="auto">
          <a:xfrm>
            <a:off x="5181326" y="2509922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>
            <a:stCxn id="466" idx="6"/>
            <a:endCxn id="462" idx="2"/>
          </p:cNvCxnSpPr>
          <p:nvPr/>
        </p:nvCxnSpPr>
        <p:spPr bwMode="auto">
          <a:xfrm>
            <a:off x="5233909" y="3094194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stCxn id="466" idx="7"/>
            <a:endCxn id="436" idx="3"/>
          </p:cNvCxnSpPr>
          <p:nvPr/>
        </p:nvCxnSpPr>
        <p:spPr bwMode="auto">
          <a:xfrm flipV="1">
            <a:off x="5219863" y="2500879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>
            <a:stCxn id="143" idx="6"/>
            <a:endCxn id="466" idx="2"/>
          </p:cNvCxnSpPr>
          <p:nvPr/>
        </p:nvCxnSpPr>
        <p:spPr bwMode="auto">
          <a:xfrm flipV="1">
            <a:off x="4581327" y="3094194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Oval 473"/>
          <p:cNvSpPr>
            <a:spLocks noChangeAspect="1"/>
          </p:cNvSpPr>
          <p:nvPr/>
        </p:nvSpPr>
        <p:spPr bwMode="auto">
          <a:xfrm>
            <a:off x="836470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5" name="Straight Connector 474"/>
          <p:cNvCxnSpPr>
            <a:stCxn id="448" idx="4"/>
            <a:endCxn id="474" idx="0"/>
          </p:cNvCxnSpPr>
          <p:nvPr/>
        </p:nvCxnSpPr>
        <p:spPr bwMode="auto">
          <a:xfrm>
            <a:off x="8406947" y="3147150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6" name="Oval 475"/>
          <p:cNvSpPr>
            <a:spLocks noChangeAspect="1"/>
          </p:cNvSpPr>
          <p:nvPr/>
        </p:nvSpPr>
        <p:spPr bwMode="auto">
          <a:xfrm>
            <a:off x="7725240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7" name="Straight Connector 476"/>
          <p:cNvCxnSpPr>
            <a:stCxn id="450" idx="4"/>
            <a:endCxn id="476" idx="0"/>
          </p:cNvCxnSpPr>
          <p:nvPr/>
        </p:nvCxnSpPr>
        <p:spPr bwMode="auto">
          <a:xfrm>
            <a:off x="7767488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>
            <a:stCxn id="476" idx="6"/>
            <a:endCxn id="474" idx="2"/>
          </p:cNvCxnSpPr>
          <p:nvPr/>
        </p:nvCxnSpPr>
        <p:spPr bwMode="auto">
          <a:xfrm>
            <a:off x="7821149" y="3741738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>
            <a:stCxn id="476" idx="7"/>
            <a:endCxn id="448" idx="3"/>
          </p:cNvCxnSpPr>
          <p:nvPr/>
        </p:nvCxnSpPr>
        <p:spPr bwMode="auto">
          <a:xfrm flipV="1">
            <a:off x="7807104" y="3133105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Oval 479"/>
          <p:cNvSpPr>
            <a:spLocks noChangeAspect="1"/>
          </p:cNvSpPr>
          <p:nvPr/>
        </p:nvSpPr>
        <p:spPr bwMode="auto">
          <a:xfrm>
            <a:off x="7087712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1" name="Straight Connector 480"/>
          <p:cNvCxnSpPr>
            <a:stCxn id="454" idx="4"/>
            <a:endCxn id="480" idx="0"/>
          </p:cNvCxnSpPr>
          <p:nvPr/>
        </p:nvCxnSpPr>
        <p:spPr bwMode="auto">
          <a:xfrm>
            <a:off x="7133360" y="3210596"/>
            <a:ext cx="2307" cy="4831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4" name="Oval 483"/>
          <p:cNvSpPr>
            <a:spLocks noChangeAspect="1"/>
          </p:cNvSpPr>
          <p:nvPr/>
        </p:nvSpPr>
        <p:spPr bwMode="auto">
          <a:xfrm>
            <a:off x="6444350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6" name="Straight Connector 485"/>
          <p:cNvCxnSpPr>
            <a:stCxn id="484" idx="6"/>
            <a:endCxn id="480" idx="2"/>
          </p:cNvCxnSpPr>
          <p:nvPr/>
        </p:nvCxnSpPr>
        <p:spPr bwMode="auto">
          <a:xfrm>
            <a:off x="6540259" y="37417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>
            <a:stCxn id="484" idx="7"/>
            <a:endCxn id="454" idx="3"/>
          </p:cNvCxnSpPr>
          <p:nvPr/>
        </p:nvCxnSpPr>
        <p:spPr bwMode="auto">
          <a:xfrm flipV="1">
            <a:off x="6526213" y="3178964"/>
            <a:ext cx="530779" cy="52886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8" name="Oval 487"/>
          <p:cNvSpPr>
            <a:spLocks noChangeAspect="1"/>
          </p:cNvSpPr>
          <p:nvPr/>
        </p:nvSpPr>
        <p:spPr bwMode="auto">
          <a:xfrm>
            <a:off x="5806821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9" name="Straight Connector 488"/>
          <p:cNvCxnSpPr>
            <a:stCxn id="462" idx="4"/>
            <a:endCxn id="488" idx="0"/>
          </p:cNvCxnSpPr>
          <p:nvPr/>
        </p:nvCxnSpPr>
        <p:spPr bwMode="auto">
          <a:xfrm>
            <a:off x="5849069" y="3147150"/>
            <a:ext cx="5707" cy="54663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>
            <a:stCxn id="488" idx="6"/>
            <a:endCxn id="484" idx="2"/>
          </p:cNvCxnSpPr>
          <p:nvPr/>
        </p:nvCxnSpPr>
        <p:spPr bwMode="auto">
          <a:xfrm>
            <a:off x="5902731" y="3741738"/>
            <a:ext cx="541619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>
            <a:stCxn id="488" idx="7"/>
            <a:endCxn id="458" idx="3"/>
          </p:cNvCxnSpPr>
          <p:nvPr/>
        </p:nvCxnSpPr>
        <p:spPr bwMode="auto">
          <a:xfrm flipV="1">
            <a:off x="5888685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2" name="Oval 491"/>
          <p:cNvSpPr>
            <a:spLocks noChangeAspect="1"/>
          </p:cNvSpPr>
          <p:nvPr/>
        </p:nvSpPr>
        <p:spPr bwMode="auto">
          <a:xfrm>
            <a:off x="5143706" y="36887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3" name="Straight Connector 492"/>
          <p:cNvCxnSpPr>
            <a:stCxn id="466" idx="4"/>
            <a:endCxn id="492" idx="0"/>
          </p:cNvCxnSpPr>
          <p:nvPr/>
        </p:nvCxnSpPr>
        <p:spPr bwMode="auto">
          <a:xfrm>
            <a:off x="5185954" y="31421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>
            <a:stCxn id="492" idx="6"/>
            <a:endCxn id="488" idx="2"/>
          </p:cNvCxnSpPr>
          <p:nvPr/>
        </p:nvCxnSpPr>
        <p:spPr bwMode="auto">
          <a:xfrm>
            <a:off x="5239616" y="3736735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>
            <a:stCxn id="492" idx="7"/>
            <a:endCxn id="462" idx="3"/>
          </p:cNvCxnSpPr>
          <p:nvPr/>
        </p:nvCxnSpPr>
        <p:spPr bwMode="auto">
          <a:xfrm flipV="1">
            <a:off x="5225570" y="3133105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/>
          <p:cNvCxnSpPr>
            <a:stCxn id="181" idx="6"/>
            <a:endCxn id="492" idx="2"/>
          </p:cNvCxnSpPr>
          <p:nvPr/>
        </p:nvCxnSpPr>
        <p:spPr bwMode="auto">
          <a:xfrm flipV="1">
            <a:off x="4587035" y="3736735"/>
            <a:ext cx="55667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181" idx="7"/>
            <a:endCxn id="466" idx="3"/>
          </p:cNvCxnSpPr>
          <p:nvPr/>
        </p:nvCxnSpPr>
        <p:spPr bwMode="auto">
          <a:xfrm flipV="1">
            <a:off x="4572989" y="3128102"/>
            <a:ext cx="579056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0" name="Oval 499"/>
          <p:cNvSpPr>
            <a:spLocks noChangeAspect="1"/>
          </p:cNvSpPr>
          <p:nvPr/>
        </p:nvSpPr>
        <p:spPr bwMode="auto">
          <a:xfrm>
            <a:off x="8374958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1" name="Straight Connector 500"/>
          <p:cNvCxnSpPr>
            <a:stCxn id="474" idx="4"/>
            <a:endCxn id="500" idx="0"/>
          </p:cNvCxnSpPr>
          <p:nvPr/>
        </p:nvCxnSpPr>
        <p:spPr bwMode="auto">
          <a:xfrm>
            <a:off x="8412655" y="3789692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Oval 501"/>
          <p:cNvSpPr>
            <a:spLocks noChangeAspect="1"/>
          </p:cNvSpPr>
          <p:nvPr/>
        </p:nvSpPr>
        <p:spPr bwMode="auto">
          <a:xfrm>
            <a:off x="7735499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3" name="Straight Connector 502"/>
          <p:cNvCxnSpPr>
            <a:stCxn id="476" idx="4"/>
            <a:endCxn id="502" idx="0"/>
          </p:cNvCxnSpPr>
          <p:nvPr/>
        </p:nvCxnSpPr>
        <p:spPr bwMode="auto">
          <a:xfrm>
            <a:off x="7773195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stCxn id="502" idx="7"/>
            <a:endCxn id="474" idx="3"/>
          </p:cNvCxnSpPr>
          <p:nvPr/>
        </p:nvCxnSpPr>
        <p:spPr bwMode="auto">
          <a:xfrm flipV="1">
            <a:off x="7817363" y="3775646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6" name="Oval 505"/>
          <p:cNvSpPr>
            <a:spLocks noChangeAspect="1"/>
          </p:cNvSpPr>
          <p:nvPr/>
        </p:nvSpPr>
        <p:spPr bwMode="auto">
          <a:xfrm>
            <a:off x="7097972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7" name="Straight Connector 506"/>
          <p:cNvCxnSpPr>
            <a:stCxn id="480" idx="4"/>
            <a:endCxn id="506" idx="0"/>
          </p:cNvCxnSpPr>
          <p:nvPr/>
        </p:nvCxnSpPr>
        <p:spPr bwMode="auto">
          <a:xfrm>
            <a:off x="7135667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/>
          <p:cNvCxnSpPr>
            <a:stCxn id="506" idx="6"/>
            <a:endCxn id="502" idx="2"/>
          </p:cNvCxnSpPr>
          <p:nvPr/>
        </p:nvCxnSpPr>
        <p:spPr bwMode="auto">
          <a:xfrm>
            <a:off x="7193881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Oval 509"/>
          <p:cNvSpPr>
            <a:spLocks noChangeAspect="1"/>
          </p:cNvSpPr>
          <p:nvPr/>
        </p:nvSpPr>
        <p:spPr bwMode="auto">
          <a:xfrm>
            <a:off x="6454608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44441" y="1824428"/>
            <a:ext cx="1923047" cy="2549536"/>
            <a:chOff x="5844441" y="1824428"/>
            <a:chExt cx="1923047" cy="2549536"/>
          </a:xfrm>
        </p:grpSpPr>
        <p:cxnSp>
          <p:nvCxnSpPr>
            <p:cNvPr id="396" name="Straight Connector 395"/>
            <p:cNvCxnSpPr>
              <a:stCxn id="393" idx="6"/>
              <a:endCxn id="387" idx="2"/>
            </p:cNvCxnSpPr>
            <p:nvPr/>
          </p:nvCxnSpPr>
          <p:spPr bwMode="auto">
            <a:xfrm>
              <a:off x="7167580" y="18244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399" idx="6"/>
              <a:endCxn id="393" idx="2"/>
            </p:cNvCxnSpPr>
            <p:nvPr/>
          </p:nvCxnSpPr>
          <p:spPr bwMode="auto">
            <a:xfrm>
              <a:off x="6524217" y="18244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7173287" y="246696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387" idx="3"/>
            </p:cNvCxnSpPr>
            <p:nvPr/>
          </p:nvCxnSpPr>
          <p:spPr bwMode="auto">
            <a:xfrm flipV="1">
              <a:off x="7159242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399" idx="3"/>
            </p:cNvCxnSpPr>
            <p:nvPr/>
          </p:nvCxnSpPr>
          <p:spPr bwMode="auto">
            <a:xfrm flipV="1">
              <a:off x="5878351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24" idx="4"/>
              <a:endCxn id="450" idx="0"/>
            </p:cNvCxnSpPr>
            <p:nvPr/>
          </p:nvCxnSpPr>
          <p:spPr bwMode="auto">
            <a:xfrm>
              <a:off x="7762860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stCxn id="436" idx="4"/>
              <a:endCxn id="462" idx="0"/>
            </p:cNvCxnSpPr>
            <p:nvPr/>
          </p:nvCxnSpPr>
          <p:spPr bwMode="auto">
            <a:xfrm>
              <a:off x="5844441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62" idx="6"/>
              <a:endCxn id="458" idx="2"/>
            </p:cNvCxnSpPr>
            <p:nvPr/>
          </p:nvCxnSpPr>
          <p:spPr bwMode="auto">
            <a:xfrm>
              <a:off x="5897024" y="3099196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Straight Connector 481"/>
            <p:cNvCxnSpPr>
              <a:stCxn id="480" idx="6"/>
              <a:endCxn id="476" idx="2"/>
            </p:cNvCxnSpPr>
            <p:nvPr/>
          </p:nvCxnSpPr>
          <p:spPr bwMode="auto">
            <a:xfrm>
              <a:off x="7183622" y="374173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0" idx="7"/>
              <a:endCxn id="450" idx="3"/>
            </p:cNvCxnSpPr>
            <p:nvPr/>
          </p:nvCxnSpPr>
          <p:spPr bwMode="auto">
            <a:xfrm flipV="1">
              <a:off x="7169576" y="3133105"/>
              <a:ext cx="564003" cy="5747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5" name="Straight Connector 484"/>
            <p:cNvCxnSpPr>
              <a:stCxn id="458" idx="4"/>
              <a:endCxn id="484" idx="0"/>
            </p:cNvCxnSpPr>
            <p:nvPr/>
          </p:nvCxnSpPr>
          <p:spPr bwMode="auto">
            <a:xfrm>
              <a:off x="6486597" y="3147150"/>
              <a:ext cx="5708" cy="5466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6" idx="3"/>
            </p:cNvCxnSpPr>
            <p:nvPr/>
          </p:nvCxnSpPr>
          <p:spPr bwMode="auto">
            <a:xfrm flipV="1">
              <a:off x="7179835" y="3775646"/>
              <a:ext cx="559450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/>
            <p:cNvCxnSpPr>
              <a:stCxn id="484" idx="4"/>
              <a:endCxn id="510" idx="0"/>
            </p:cNvCxnSpPr>
            <p:nvPr/>
          </p:nvCxnSpPr>
          <p:spPr bwMode="auto">
            <a:xfrm>
              <a:off x="6492305" y="3789692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6550519" y="4373964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3" name="Straight Connector 512"/>
          <p:cNvCxnSpPr>
            <a:stCxn id="510" idx="7"/>
            <a:endCxn id="480" idx="3"/>
          </p:cNvCxnSpPr>
          <p:nvPr/>
        </p:nvCxnSpPr>
        <p:spPr bwMode="auto">
          <a:xfrm flipV="1">
            <a:off x="6536472" y="3775646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5" name="Straight Connector 514"/>
          <p:cNvCxnSpPr>
            <a:stCxn id="488" idx="4"/>
            <a:endCxn id="514" idx="0"/>
          </p:cNvCxnSpPr>
          <p:nvPr/>
        </p:nvCxnSpPr>
        <p:spPr bwMode="auto">
          <a:xfrm>
            <a:off x="5854776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/>
          <p:cNvCxnSpPr>
            <a:stCxn id="514" idx="6"/>
            <a:endCxn id="510" idx="2"/>
          </p:cNvCxnSpPr>
          <p:nvPr/>
        </p:nvCxnSpPr>
        <p:spPr bwMode="auto">
          <a:xfrm>
            <a:off x="5912990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/>
          <p:cNvCxnSpPr>
            <a:stCxn id="514" idx="7"/>
            <a:endCxn id="484" idx="3"/>
          </p:cNvCxnSpPr>
          <p:nvPr/>
        </p:nvCxnSpPr>
        <p:spPr bwMode="auto">
          <a:xfrm flipV="1">
            <a:off x="5898944" y="3775646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9" name="Straight Connector 518"/>
          <p:cNvCxnSpPr>
            <a:stCxn id="492" idx="4"/>
            <a:endCxn id="518" idx="0"/>
          </p:cNvCxnSpPr>
          <p:nvPr/>
        </p:nvCxnSpPr>
        <p:spPr bwMode="auto">
          <a:xfrm>
            <a:off x="5191661" y="3784689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/>
          <p:cNvCxnSpPr>
            <a:stCxn id="518" idx="7"/>
            <a:endCxn id="488" idx="3"/>
          </p:cNvCxnSpPr>
          <p:nvPr/>
        </p:nvCxnSpPr>
        <p:spPr bwMode="auto">
          <a:xfrm flipV="1">
            <a:off x="5235829" y="3775646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/>
          <p:cNvCxnSpPr>
            <a:stCxn id="223" idx="7"/>
            <a:endCxn id="492" idx="3"/>
          </p:cNvCxnSpPr>
          <p:nvPr/>
        </p:nvCxnSpPr>
        <p:spPr bwMode="auto">
          <a:xfrm flipV="1">
            <a:off x="4583247" y="3770643"/>
            <a:ext cx="574505" cy="5671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6" name="Oval 525"/>
          <p:cNvSpPr>
            <a:spLocks noChangeAspect="1"/>
          </p:cNvSpPr>
          <p:nvPr/>
        </p:nvSpPr>
        <p:spPr bwMode="auto">
          <a:xfrm>
            <a:off x="8380666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8" name="Oval 527"/>
          <p:cNvSpPr>
            <a:spLocks noChangeAspect="1"/>
          </p:cNvSpPr>
          <p:nvPr/>
        </p:nvSpPr>
        <p:spPr bwMode="auto">
          <a:xfrm>
            <a:off x="774120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9" name="Straight Connector 528"/>
          <p:cNvCxnSpPr>
            <a:stCxn id="502" idx="4"/>
            <a:endCxn id="528" idx="0"/>
          </p:cNvCxnSpPr>
          <p:nvPr/>
        </p:nvCxnSpPr>
        <p:spPr bwMode="auto">
          <a:xfrm>
            <a:off x="7783454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/>
          <p:cNvCxnSpPr>
            <a:stCxn id="528" idx="6"/>
            <a:endCxn id="526" idx="2"/>
          </p:cNvCxnSpPr>
          <p:nvPr/>
        </p:nvCxnSpPr>
        <p:spPr bwMode="auto">
          <a:xfrm>
            <a:off x="7837116" y="501650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/>
          <p:cNvCxnSpPr>
            <a:stCxn id="528" idx="7"/>
            <a:endCxn id="500" idx="3"/>
          </p:cNvCxnSpPr>
          <p:nvPr/>
        </p:nvCxnSpPr>
        <p:spPr bwMode="auto">
          <a:xfrm flipV="1">
            <a:off x="7823071" y="440787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2" name="Oval 531"/>
          <p:cNvSpPr>
            <a:spLocks noChangeAspect="1"/>
          </p:cNvSpPr>
          <p:nvPr/>
        </p:nvSpPr>
        <p:spPr bwMode="auto">
          <a:xfrm>
            <a:off x="7103678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3" name="Straight Connector 532"/>
          <p:cNvCxnSpPr>
            <a:stCxn id="506" idx="4"/>
            <a:endCxn id="532" idx="0"/>
          </p:cNvCxnSpPr>
          <p:nvPr/>
        </p:nvCxnSpPr>
        <p:spPr bwMode="auto">
          <a:xfrm>
            <a:off x="714592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/>
          <p:cNvCxnSpPr>
            <a:stCxn id="532" idx="6"/>
            <a:endCxn id="528" idx="2"/>
          </p:cNvCxnSpPr>
          <p:nvPr/>
        </p:nvCxnSpPr>
        <p:spPr bwMode="auto">
          <a:xfrm>
            <a:off x="7199588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6" name="Oval 535"/>
          <p:cNvSpPr>
            <a:spLocks noChangeAspect="1"/>
          </p:cNvSpPr>
          <p:nvPr/>
        </p:nvSpPr>
        <p:spPr bwMode="auto">
          <a:xfrm>
            <a:off x="646031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7" name="Straight Connector 536"/>
          <p:cNvCxnSpPr>
            <a:stCxn id="510" idx="4"/>
            <a:endCxn id="536" idx="0"/>
          </p:cNvCxnSpPr>
          <p:nvPr/>
        </p:nvCxnSpPr>
        <p:spPr bwMode="auto">
          <a:xfrm>
            <a:off x="6502563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/>
          <p:cNvCxnSpPr>
            <a:stCxn id="536" idx="6"/>
            <a:endCxn id="532" idx="2"/>
          </p:cNvCxnSpPr>
          <p:nvPr/>
        </p:nvCxnSpPr>
        <p:spPr bwMode="auto">
          <a:xfrm>
            <a:off x="6556225" y="501650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/>
          <p:cNvCxnSpPr>
            <a:stCxn id="536" idx="7"/>
            <a:endCxn id="506" idx="3"/>
          </p:cNvCxnSpPr>
          <p:nvPr/>
        </p:nvCxnSpPr>
        <p:spPr bwMode="auto">
          <a:xfrm flipV="1">
            <a:off x="6542180" y="440787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2" name="Straight Connector 541"/>
          <p:cNvCxnSpPr>
            <a:stCxn id="540" idx="6"/>
            <a:endCxn id="536" idx="2"/>
          </p:cNvCxnSpPr>
          <p:nvPr/>
        </p:nvCxnSpPr>
        <p:spPr bwMode="auto">
          <a:xfrm>
            <a:off x="5918697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/>
          <p:cNvCxnSpPr>
            <a:stCxn id="540" idx="7"/>
            <a:endCxn id="510" idx="3"/>
          </p:cNvCxnSpPr>
          <p:nvPr/>
        </p:nvCxnSpPr>
        <p:spPr bwMode="auto">
          <a:xfrm flipV="1">
            <a:off x="590465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Oval 551"/>
          <p:cNvSpPr>
            <a:spLocks noChangeAspect="1"/>
          </p:cNvSpPr>
          <p:nvPr/>
        </p:nvSpPr>
        <p:spPr bwMode="auto">
          <a:xfrm>
            <a:off x="837996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3" name="Straight Connector 552"/>
          <p:cNvCxnSpPr>
            <a:stCxn id="526" idx="4"/>
            <a:endCxn id="552" idx="0"/>
          </p:cNvCxnSpPr>
          <p:nvPr/>
        </p:nvCxnSpPr>
        <p:spPr bwMode="auto">
          <a:xfrm flipH="1">
            <a:off x="8427915" y="5064459"/>
            <a:ext cx="706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4" name="Oval 553"/>
          <p:cNvSpPr>
            <a:spLocks noChangeAspect="1"/>
          </p:cNvSpPr>
          <p:nvPr/>
        </p:nvSpPr>
        <p:spPr bwMode="auto">
          <a:xfrm>
            <a:off x="7740501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5" name="Straight Connector 554"/>
          <p:cNvCxnSpPr>
            <a:stCxn id="528" idx="4"/>
            <a:endCxn id="554" idx="0"/>
          </p:cNvCxnSpPr>
          <p:nvPr/>
        </p:nvCxnSpPr>
        <p:spPr bwMode="auto">
          <a:xfrm flipH="1">
            <a:off x="7788456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/>
          <p:cNvCxnSpPr>
            <a:stCxn id="554" idx="6"/>
            <a:endCxn id="552" idx="2"/>
          </p:cNvCxnSpPr>
          <p:nvPr/>
        </p:nvCxnSpPr>
        <p:spPr bwMode="auto">
          <a:xfrm>
            <a:off x="7836411" y="566603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8" name="Oval 557"/>
          <p:cNvSpPr>
            <a:spLocks noChangeAspect="1"/>
          </p:cNvSpPr>
          <p:nvPr/>
        </p:nvSpPr>
        <p:spPr bwMode="auto">
          <a:xfrm>
            <a:off x="7102973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9" name="Straight Connector 558"/>
          <p:cNvCxnSpPr>
            <a:stCxn id="532" idx="4"/>
            <a:endCxn id="558" idx="0"/>
          </p:cNvCxnSpPr>
          <p:nvPr/>
        </p:nvCxnSpPr>
        <p:spPr bwMode="auto">
          <a:xfrm flipH="1">
            <a:off x="7150929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/>
          <p:cNvCxnSpPr>
            <a:stCxn id="558" idx="6"/>
            <a:endCxn id="554" idx="2"/>
          </p:cNvCxnSpPr>
          <p:nvPr/>
        </p:nvCxnSpPr>
        <p:spPr bwMode="auto">
          <a:xfrm>
            <a:off x="7198883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/>
          <p:cNvCxnSpPr>
            <a:stCxn id="558" idx="7"/>
            <a:endCxn id="528" idx="3"/>
          </p:cNvCxnSpPr>
          <p:nvPr/>
        </p:nvCxnSpPr>
        <p:spPr bwMode="auto">
          <a:xfrm flipV="1">
            <a:off x="7184837" y="5050414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Oval 561"/>
          <p:cNvSpPr>
            <a:spLocks noChangeAspect="1"/>
          </p:cNvSpPr>
          <p:nvPr/>
        </p:nvSpPr>
        <p:spPr bwMode="auto">
          <a:xfrm>
            <a:off x="6459610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3" name="Straight Connector 562"/>
          <p:cNvCxnSpPr>
            <a:stCxn id="536" idx="4"/>
            <a:endCxn id="562" idx="0"/>
          </p:cNvCxnSpPr>
          <p:nvPr/>
        </p:nvCxnSpPr>
        <p:spPr bwMode="auto">
          <a:xfrm flipH="1">
            <a:off x="6507565" y="5064459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/>
          <p:cNvCxnSpPr>
            <a:stCxn id="562" idx="6"/>
            <a:endCxn id="558" idx="2"/>
          </p:cNvCxnSpPr>
          <p:nvPr/>
        </p:nvCxnSpPr>
        <p:spPr bwMode="auto">
          <a:xfrm>
            <a:off x="6555520" y="56660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8" name="Straight Connector 567"/>
          <p:cNvCxnSpPr>
            <a:stCxn id="566" idx="6"/>
            <a:endCxn id="562" idx="2"/>
          </p:cNvCxnSpPr>
          <p:nvPr/>
        </p:nvCxnSpPr>
        <p:spPr bwMode="auto">
          <a:xfrm>
            <a:off x="5917992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/>
          <p:cNvCxnSpPr>
            <a:stCxn id="566" idx="7"/>
            <a:endCxn id="536" idx="3"/>
          </p:cNvCxnSpPr>
          <p:nvPr/>
        </p:nvCxnSpPr>
        <p:spPr bwMode="auto">
          <a:xfrm flipV="1">
            <a:off x="5903946" y="5050414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9" name="Oval 578"/>
          <p:cNvSpPr>
            <a:spLocks noChangeAspect="1"/>
          </p:cNvSpPr>
          <p:nvPr/>
        </p:nvSpPr>
        <p:spPr bwMode="auto">
          <a:xfrm>
            <a:off x="838566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0" name="Straight Connector 579"/>
          <p:cNvCxnSpPr>
            <a:stCxn id="552" idx="4"/>
            <a:endCxn id="579" idx="0"/>
          </p:cNvCxnSpPr>
          <p:nvPr/>
        </p:nvCxnSpPr>
        <p:spPr bwMode="auto">
          <a:xfrm>
            <a:off x="8427915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Oval 580"/>
          <p:cNvSpPr>
            <a:spLocks noChangeAspect="1"/>
          </p:cNvSpPr>
          <p:nvPr/>
        </p:nvSpPr>
        <p:spPr bwMode="auto">
          <a:xfrm>
            <a:off x="774620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2" name="Straight Connector 581"/>
          <p:cNvCxnSpPr>
            <a:stCxn id="554" idx="4"/>
            <a:endCxn id="581" idx="0"/>
          </p:cNvCxnSpPr>
          <p:nvPr/>
        </p:nvCxnSpPr>
        <p:spPr bwMode="auto">
          <a:xfrm>
            <a:off x="7788456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/>
          <p:cNvCxnSpPr>
            <a:stCxn id="581" idx="6"/>
            <a:endCxn id="579" idx="2"/>
          </p:cNvCxnSpPr>
          <p:nvPr/>
        </p:nvCxnSpPr>
        <p:spPr bwMode="auto">
          <a:xfrm>
            <a:off x="7842118" y="630857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>
            <a:stCxn id="581" idx="7"/>
            <a:endCxn id="552" idx="3"/>
          </p:cNvCxnSpPr>
          <p:nvPr/>
        </p:nvCxnSpPr>
        <p:spPr bwMode="auto">
          <a:xfrm flipV="1">
            <a:off x="7828073" y="569994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Oval 584"/>
          <p:cNvSpPr>
            <a:spLocks noChangeAspect="1"/>
          </p:cNvSpPr>
          <p:nvPr/>
        </p:nvSpPr>
        <p:spPr bwMode="auto">
          <a:xfrm>
            <a:off x="7108680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6" name="Straight Connector 585"/>
          <p:cNvCxnSpPr>
            <a:stCxn id="558" idx="4"/>
            <a:endCxn id="585" idx="0"/>
          </p:cNvCxnSpPr>
          <p:nvPr/>
        </p:nvCxnSpPr>
        <p:spPr bwMode="auto">
          <a:xfrm>
            <a:off x="715092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/>
          <p:cNvCxnSpPr>
            <a:stCxn id="585" idx="6"/>
            <a:endCxn id="581" idx="2"/>
          </p:cNvCxnSpPr>
          <p:nvPr/>
        </p:nvCxnSpPr>
        <p:spPr bwMode="auto">
          <a:xfrm>
            <a:off x="7204590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9" name="Oval 588"/>
          <p:cNvSpPr>
            <a:spLocks noChangeAspect="1"/>
          </p:cNvSpPr>
          <p:nvPr/>
        </p:nvSpPr>
        <p:spPr bwMode="auto">
          <a:xfrm>
            <a:off x="6465318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07565" y="4373964"/>
            <a:ext cx="1921055" cy="1934615"/>
            <a:chOff x="6507565" y="4373964"/>
            <a:chExt cx="1921055" cy="1934615"/>
          </a:xfrm>
        </p:grpSpPr>
        <p:cxnSp>
          <p:nvCxnSpPr>
            <p:cNvPr id="504" name="Straight Connector 503"/>
            <p:cNvCxnSpPr>
              <a:stCxn id="502" idx="6"/>
              <a:endCxn id="500" idx="2"/>
            </p:cNvCxnSpPr>
            <p:nvPr/>
          </p:nvCxnSpPr>
          <p:spPr bwMode="auto">
            <a:xfrm>
              <a:off x="7831410" y="4373964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7" name="Straight Connector 526"/>
            <p:cNvCxnSpPr>
              <a:stCxn id="500" idx="4"/>
              <a:endCxn id="526" idx="0"/>
            </p:cNvCxnSpPr>
            <p:nvPr/>
          </p:nvCxnSpPr>
          <p:spPr bwMode="auto">
            <a:xfrm>
              <a:off x="8422913" y="4421919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32" idx="7"/>
              <a:endCxn id="502" idx="3"/>
            </p:cNvCxnSpPr>
            <p:nvPr/>
          </p:nvCxnSpPr>
          <p:spPr bwMode="auto">
            <a:xfrm flipV="1">
              <a:off x="7185542" y="440787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Straight Connector 556"/>
            <p:cNvCxnSpPr>
              <a:stCxn id="554" idx="7"/>
              <a:endCxn id="526" idx="3"/>
            </p:cNvCxnSpPr>
            <p:nvPr/>
          </p:nvCxnSpPr>
          <p:spPr bwMode="auto">
            <a:xfrm flipV="1">
              <a:off x="7822365" y="5050414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/>
            <p:cNvCxnSpPr>
              <a:stCxn id="562" idx="7"/>
              <a:endCxn id="532" idx="3"/>
            </p:cNvCxnSpPr>
            <p:nvPr/>
          </p:nvCxnSpPr>
          <p:spPr bwMode="auto">
            <a:xfrm flipV="1">
              <a:off x="6541474" y="5050414"/>
              <a:ext cx="576250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>
              <a:stCxn id="585" idx="7"/>
              <a:endCxn id="554" idx="3"/>
            </p:cNvCxnSpPr>
            <p:nvPr/>
          </p:nvCxnSpPr>
          <p:spPr bwMode="auto">
            <a:xfrm flipV="1">
              <a:off x="7190544" y="569994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/>
            <p:cNvCxnSpPr>
              <a:stCxn id="562" idx="4"/>
              <a:endCxn id="589" idx="0"/>
            </p:cNvCxnSpPr>
            <p:nvPr/>
          </p:nvCxnSpPr>
          <p:spPr bwMode="auto">
            <a:xfrm>
              <a:off x="6507565" y="5713993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/>
            <p:cNvCxnSpPr>
              <a:stCxn id="589" idx="6"/>
              <a:endCxn id="585" idx="2"/>
            </p:cNvCxnSpPr>
            <p:nvPr/>
          </p:nvCxnSpPr>
          <p:spPr bwMode="auto">
            <a:xfrm>
              <a:off x="6561227" y="6308579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2" name="Straight Connector 591"/>
          <p:cNvCxnSpPr>
            <a:stCxn id="589" idx="7"/>
            <a:endCxn id="558" idx="3"/>
          </p:cNvCxnSpPr>
          <p:nvPr/>
        </p:nvCxnSpPr>
        <p:spPr bwMode="auto">
          <a:xfrm flipV="1">
            <a:off x="6547182" y="569994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5" name="Straight Connector 594"/>
          <p:cNvCxnSpPr>
            <a:stCxn id="593" idx="6"/>
            <a:endCxn id="589" idx="2"/>
          </p:cNvCxnSpPr>
          <p:nvPr/>
        </p:nvCxnSpPr>
        <p:spPr bwMode="auto">
          <a:xfrm>
            <a:off x="5923699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/>
          <p:cNvCxnSpPr>
            <a:stCxn id="593" idx="7"/>
            <a:endCxn id="562" idx="3"/>
          </p:cNvCxnSpPr>
          <p:nvPr/>
        </p:nvCxnSpPr>
        <p:spPr bwMode="auto">
          <a:xfrm flipV="1">
            <a:off x="590965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TextBox 443"/>
              <p:cNvSpPr txBox="1"/>
              <p:nvPr/>
            </p:nvSpPr>
            <p:spPr>
              <a:xfrm>
                <a:off x="6732240" y="2528900"/>
                <a:ext cx="648072" cy="5400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4" name="TextBox 4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528900"/>
                <a:ext cx="648072" cy="540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2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Inside pieces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 Dijkstra for every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in its piece, where the distance label of boundary vertices are initialized to their correct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all vertices this takes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11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 will omit logarithmic factors without explicitly writing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 smtClean="0"/>
                  <a:t>…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0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Vertices in diff. pieces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3203803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46" idx="4"/>
            <a:endCxn id="94" idx="0"/>
          </p:cNvCxnSpPr>
          <p:nvPr/>
        </p:nvCxnSpPr>
        <p:spPr bwMode="auto">
          <a:xfrm>
            <a:off x="324605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6"/>
            <a:endCxn id="90" idx="2"/>
          </p:cNvCxnSpPr>
          <p:nvPr/>
        </p:nvCxnSpPr>
        <p:spPr bwMode="auto">
          <a:xfrm>
            <a:off x="3299713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7"/>
            <a:endCxn id="23" idx="3"/>
          </p:cNvCxnSpPr>
          <p:nvPr/>
        </p:nvCxnSpPr>
        <p:spPr bwMode="auto">
          <a:xfrm flipV="1">
            <a:off x="3285668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256044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9" name="Straight Connector 98"/>
          <p:cNvCxnSpPr>
            <a:stCxn id="57" idx="4"/>
            <a:endCxn id="98" idx="0"/>
          </p:cNvCxnSpPr>
          <p:nvPr/>
        </p:nvCxnSpPr>
        <p:spPr bwMode="auto">
          <a:xfrm>
            <a:off x="260268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6"/>
            <a:endCxn id="94" idx="2"/>
          </p:cNvCxnSpPr>
          <p:nvPr/>
        </p:nvCxnSpPr>
        <p:spPr bwMode="auto">
          <a:xfrm>
            <a:off x="2656350" y="246472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8" idx="7"/>
            <a:endCxn id="46" idx="3"/>
          </p:cNvCxnSpPr>
          <p:nvPr/>
        </p:nvCxnSpPr>
        <p:spPr bwMode="auto">
          <a:xfrm flipV="1">
            <a:off x="2642305" y="185609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2" idx="6"/>
            <a:endCxn id="98" idx="2"/>
          </p:cNvCxnSpPr>
          <p:nvPr/>
        </p:nvCxnSpPr>
        <p:spPr bwMode="auto">
          <a:xfrm>
            <a:off x="2018822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94" idx="4"/>
            <a:endCxn id="152" idx="0"/>
          </p:cNvCxnSpPr>
          <p:nvPr/>
        </p:nvCxnSpPr>
        <p:spPr bwMode="auto">
          <a:xfrm>
            <a:off x="3251759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0" name="Straight Connector 159"/>
          <p:cNvCxnSpPr>
            <a:stCxn id="98" idx="4"/>
            <a:endCxn id="158" idx="0"/>
          </p:cNvCxnSpPr>
          <p:nvPr/>
        </p:nvCxnSpPr>
        <p:spPr bwMode="auto">
          <a:xfrm>
            <a:off x="260839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58" idx="7"/>
            <a:endCxn id="94" idx="3"/>
          </p:cNvCxnSpPr>
          <p:nvPr/>
        </p:nvCxnSpPr>
        <p:spPr bwMode="auto">
          <a:xfrm flipV="1">
            <a:off x="2646932" y="2498634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70867" y="1822183"/>
            <a:ext cx="1918419" cy="1274768"/>
            <a:chOff x="1970867" y="1822183"/>
            <a:chExt cx="1918419" cy="1274768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294006" y="182218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50643" y="182218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3579" y="1870138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7" y="185609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290295" y="2498634"/>
              <a:ext cx="565082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660977" y="3096951"/>
              <a:ext cx="54745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>
              <a:off x="2023450" y="3096951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8" name="Straight Connector 167"/>
          <p:cNvCxnSpPr>
            <a:stCxn id="164" idx="7"/>
          </p:cNvCxnSpPr>
          <p:nvPr/>
        </p:nvCxnSpPr>
        <p:spPr bwMode="auto">
          <a:xfrm flipV="1">
            <a:off x="2009404" y="248637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0052" y="4329112"/>
            <a:ext cx="97200" cy="9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6"/>
            <a:ext cx="9921" cy="5416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 flipV="1">
            <a:off x="2677252" y="4371718"/>
            <a:ext cx="547146" cy="5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3017" y="3773400"/>
            <a:ext cx="565167" cy="5699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8"/>
            <a:ext cx="540636" cy="5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rgbClr val="3399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652" y="4426312"/>
            <a:ext cx="6045" cy="539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6" y="4412077"/>
            <a:ext cx="563211" cy="568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1318087" y="3734490"/>
            <a:ext cx="3203051" cy="1929303"/>
            <a:chOff x="1318087" y="3734490"/>
            <a:chExt cx="3203051" cy="1929303"/>
          </a:xfrm>
        </p:grpSpPr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2" y="5014259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1" y="5048169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2093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2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1382008" y="5009258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681946" y="56637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8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834365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4" name="Oval 383"/>
          <p:cNvSpPr>
            <a:spLocks noChangeAspect="1"/>
          </p:cNvSpPr>
          <p:nvPr/>
        </p:nvSpPr>
        <p:spPr bwMode="auto">
          <a:xfrm>
            <a:off x="834865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5" name="Straight Connector 384"/>
          <p:cNvCxnSpPr>
            <a:stCxn id="383" idx="4"/>
            <a:endCxn id="384" idx="0"/>
          </p:cNvCxnSpPr>
          <p:nvPr/>
        </p:nvCxnSpPr>
        <p:spPr bwMode="auto">
          <a:xfrm>
            <a:off x="8391610" y="1227901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6" name="Oval 385"/>
          <p:cNvSpPr>
            <a:spLocks noChangeAspect="1"/>
          </p:cNvSpPr>
          <p:nvPr/>
        </p:nvSpPr>
        <p:spPr bwMode="auto">
          <a:xfrm>
            <a:off x="7704196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" name="Oval 386"/>
          <p:cNvSpPr>
            <a:spLocks noChangeAspect="1"/>
          </p:cNvSpPr>
          <p:nvPr/>
        </p:nvSpPr>
        <p:spPr bwMode="auto">
          <a:xfrm>
            <a:off x="7709198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8" name="Straight Connector 387"/>
          <p:cNvCxnSpPr>
            <a:stCxn id="386" idx="6"/>
            <a:endCxn id="383" idx="2"/>
          </p:cNvCxnSpPr>
          <p:nvPr/>
        </p:nvCxnSpPr>
        <p:spPr bwMode="auto">
          <a:xfrm>
            <a:off x="7800107" y="1179946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86" idx="4"/>
            <a:endCxn id="387" idx="0"/>
          </p:cNvCxnSpPr>
          <p:nvPr/>
        </p:nvCxnSpPr>
        <p:spPr bwMode="auto">
          <a:xfrm>
            <a:off x="7752151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87" idx="6"/>
            <a:endCxn id="384" idx="2"/>
          </p:cNvCxnSpPr>
          <p:nvPr/>
        </p:nvCxnSpPr>
        <p:spPr bwMode="auto">
          <a:xfrm>
            <a:off x="7805108" y="182442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87" idx="7"/>
            <a:endCxn id="383" idx="3"/>
          </p:cNvCxnSpPr>
          <p:nvPr/>
        </p:nvCxnSpPr>
        <p:spPr bwMode="auto">
          <a:xfrm flipV="1">
            <a:off x="7791063" y="1213855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7066669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7071670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4" name="Straight Connector 393"/>
          <p:cNvCxnSpPr>
            <a:stCxn id="392" idx="6"/>
            <a:endCxn id="386" idx="2"/>
          </p:cNvCxnSpPr>
          <p:nvPr/>
        </p:nvCxnSpPr>
        <p:spPr bwMode="auto">
          <a:xfrm>
            <a:off x="7162578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92" idx="4"/>
            <a:endCxn id="393" idx="0"/>
          </p:cNvCxnSpPr>
          <p:nvPr/>
        </p:nvCxnSpPr>
        <p:spPr bwMode="auto">
          <a:xfrm>
            <a:off x="7114623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>
            <a:stCxn id="393" idx="7"/>
            <a:endCxn id="386" idx="3"/>
          </p:cNvCxnSpPr>
          <p:nvPr/>
        </p:nvCxnSpPr>
        <p:spPr bwMode="auto">
          <a:xfrm flipV="1">
            <a:off x="715353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8" name="Oval 397"/>
          <p:cNvSpPr>
            <a:spLocks noChangeAspect="1"/>
          </p:cNvSpPr>
          <p:nvPr/>
        </p:nvSpPr>
        <p:spPr bwMode="auto">
          <a:xfrm>
            <a:off x="642330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>
            <a:spLocks noChangeAspect="1"/>
          </p:cNvSpPr>
          <p:nvPr/>
        </p:nvSpPr>
        <p:spPr bwMode="auto">
          <a:xfrm>
            <a:off x="6428307" y="177647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0" name="Straight Connector 399"/>
          <p:cNvCxnSpPr>
            <a:stCxn id="398" idx="6"/>
            <a:endCxn id="392" idx="2"/>
          </p:cNvCxnSpPr>
          <p:nvPr/>
        </p:nvCxnSpPr>
        <p:spPr bwMode="auto">
          <a:xfrm>
            <a:off x="6519216" y="1179946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>
            <a:stCxn id="398" idx="4"/>
            <a:endCxn id="399" idx="0"/>
          </p:cNvCxnSpPr>
          <p:nvPr/>
        </p:nvCxnSpPr>
        <p:spPr bwMode="auto">
          <a:xfrm>
            <a:off x="6471260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>
            <a:stCxn id="399" idx="7"/>
            <a:endCxn id="392" idx="3"/>
          </p:cNvCxnSpPr>
          <p:nvPr/>
        </p:nvCxnSpPr>
        <p:spPr bwMode="auto">
          <a:xfrm flipV="1">
            <a:off x="6510172" y="1213855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4" name="Oval 403"/>
          <p:cNvSpPr>
            <a:spLocks noChangeAspect="1"/>
          </p:cNvSpPr>
          <p:nvPr/>
        </p:nvSpPr>
        <p:spPr bwMode="auto">
          <a:xfrm>
            <a:off x="5785778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>
            <a:spLocks noChangeAspect="1"/>
          </p:cNvSpPr>
          <p:nvPr/>
        </p:nvSpPr>
        <p:spPr bwMode="auto">
          <a:xfrm>
            <a:off x="5790779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6" name="Straight Connector 405"/>
          <p:cNvCxnSpPr>
            <a:stCxn id="404" idx="6"/>
            <a:endCxn id="398" idx="2"/>
          </p:cNvCxnSpPr>
          <p:nvPr/>
        </p:nvCxnSpPr>
        <p:spPr bwMode="auto">
          <a:xfrm>
            <a:off x="5881687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>
            <a:stCxn id="404" idx="4"/>
            <a:endCxn id="405" idx="0"/>
          </p:cNvCxnSpPr>
          <p:nvPr/>
        </p:nvCxnSpPr>
        <p:spPr bwMode="auto">
          <a:xfrm>
            <a:off x="5833732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>
            <a:stCxn id="405" idx="6"/>
            <a:endCxn id="399" idx="2"/>
          </p:cNvCxnSpPr>
          <p:nvPr/>
        </p:nvCxnSpPr>
        <p:spPr bwMode="auto">
          <a:xfrm>
            <a:off x="5886689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>
            <a:stCxn id="405" idx="7"/>
            <a:endCxn id="398" idx="3"/>
          </p:cNvCxnSpPr>
          <p:nvPr/>
        </p:nvCxnSpPr>
        <p:spPr bwMode="auto">
          <a:xfrm flipV="1">
            <a:off x="587264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2" name="Straight Connector 411"/>
          <p:cNvCxnSpPr>
            <a:stCxn id="410" idx="6"/>
            <a:endCxn id="404" idx="2"/>
          </p:cNvCxnSpPr>
          <p:nvPr/>
        </p:nvCxnSpPr>
        <p:spPr bwMode="auto">
          <a:xfrm>
            <a:off x="5218572" y="1174944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>
            <a:stCxn id="411" idx="6"/>
            <a:endCxn id="405" idx="2"/>
          </p:cNvCxnSpPr>
          <p:nvPr/>
        </p:nvCxnSpPr>
        <p:spPr bwMode="auto">
          <a:xfrm>
            <a:off x="5223574" y="181942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411" idx="7"/>
            <a:endCxn id="404" idx="3"/>
          </p:cNvCxnSpPr>
          <p:nvPr/>
        </p:nvCxnSpPr>
        <p:spPr bwMode="auto">
          <a:xfrm flipV="1">
            <a:off x="5209528" y="1213855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835436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3" name="Straight Connector 422"/>
          <p:cNvCxnSpPr>
            <a:stCxn id="384" idx="4"/>
            <a:endCxn id="422" idx="0"/>
          </p:cNvCxnSpPr>
          <p:nvPr/>
        </p:nvCxnSpPr>
        <p:spPr bwMode="auto">
          <a:xfrm>
            <a:off x="8396612" y="187238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7714905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5" name="Straight Connector 424"/>
          <p:cNvCxnSpPr>
            <a:stCxn id="387" idx="4"/>
            <a:endCxn id="424" idx="0"/>
          </p:cNvCxnSpPr>
          <p:nvPr/>
        </p:nvCxnSpPr>
        <p:spPr bwMode="auto">
          <a:xfrm>
            <a:off x="7757153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Straight Connector 425"/>
          <p:cNvCxnSpPr>
            <a:stCxn id="424" idx="6"/>
            <a:endCxn id="422" idx="2"/>
          </p:cNvCxnSpPr>
          <p:nvPr/>
        </p:nvCxnSpPr>
        <p:spPr bwMode="auto">
          <a:xfrm>
            <a:off x="7810815" y="246696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424" idx="7"/>
            <a:endCxn id="384" idx="3"/>
          </p:cNvCxnSpPr>
          <p:nvPr/>
        </p:nvCxnSpPr>
        <p:spPr bwMode="auto">
          <a:xfrm flipV="1">
            <a:off x="7796770" y="185833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Oval 427"/>
          <p:cNvSpPr>
            <a:spLocks noChangeAspect="1"/>
          </p:cNvSpPr>
          <p:nvPr/>
        </p:nvSpPr>
        <p:spPr bwMode="auto">
          <a:xfrm>
            <a:off x="7077377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9" name="Straight Connector 428"/>
          <p:cNvCxnSpPr>
            <a:stCxn id="393" idx="4"/>
            <a:endCxn id="428" idx="0"/>
          </p:cNvCxnSpPr>
          <p:nvPr/>
        </p:nvCxnSpPr>
        <p:spPr bwMode="auto">
          <a:xfrm>
            <a:off x="711962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643401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3" name="Straight Connector 432"/>
          <p:cNvCxnSpPr>
            <a:stCxn id="399" idx="4"/>
            <a:endCxn id="432" idx="0"/>
          </p:cNvCxnSpPr>
          <p:nvPr/>
        </p:nvCxnSpPr>
        <p:spPr bwMode="auto">
          <a:xfrm>
            <a:off x="6476262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/>
          <p:cNvCxnSpPr>
            <a:stCxn id="432" idx="6"/>
            <a:endCxn id="428" idx="2"/>
          </p:cNvCxnSpPr>
          <p:nvPr/>
        </p:nvCxnSpPr>
        <p:spPr bwMode="auto">
          <a:xfrm>
            <a:off x="6529924" y="246696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>
            <a:stCxn id="432" idx="7"/>
            <a:endCxn id="393" idx="3"/>
          </p:cNvCxnSpPr>
          <p:nvPr/>
        </p:nvCxnSpPr>
        <p:spPr bwMode="auto">
          <a:xfrm flipV="1">
            <a:off x="6515879" y="185833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Oval 435"/>
          <p:cNvSpPr>
            <a:spLocks noChangeAspect="1"/>
          </p:cNvSpPr>
          <p:nvPr/>
        </p:nvSpPr>
        <p:spPr bwMode="auto">
          <a:xfrm>
            <a:off x="5796486" y="241901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7" name="Straight Connector 436"/>
          <p:cNvCxnSpPr>
            <a:stCxn id="405" idx="4"/>
            <a:endCxn id="436" idx="0"/>
          </p:cNvCxnSpPr>
          <p:nvPr/>
        </p:nvCxnSpPr>
        <p:spPr bwMode="auto">
          <a:xfrm>
            <a:off x="583873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6"/>
            <a:endCxn id="432" idx="2"/>
          </p:cNvCxnSpPr>
          <p:nvPr/>
        </p:nvCxnSpPr>
        <p:spPr bwMode="auto">
          <a:xfrm>
            <a:off x="5892396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2" name="Straight Connector 441"/>
          <p:cNvCxnSpPr>
            <a:stCxn id="440" idx="6"/>
            <a:endCxn id="436" idx="2"/>
          </p:cNvCxnSpPr>
          <p:nvPr/>
        </p:nvCxnSpPr>
        <p:spPr bwMode="auto">
          <a:xfrm>
            <a:off x="5229281" y="246196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/>
          <p:cNvCxnSpPr>
            <a:stCxn id="440" idx="7"/>
            <a:endCxn id="405" idx="3"/>
          </p:cNvCxnSpPr>
          <p:nvPr/>
        </p:nvCxnSpPr>
        <p:spPr bwMode="auto">
          <a:xfrm flipV="1">
            <a:off x="5215235" y="185833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Oval 447"/>
          <p:cNvSpPr>
            <a:spLocks noChangeAspect="1"/>
          </p:cNvSpPr>
          <p:nvPr/>
        </p:nvSpPr>
        <p:spPr bwMode="auto">
          <a:xfrm>
            <a:off x="835899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9" name="Straight Connector 448"/>
          <p:cNvCxnSpPr>
            <a:stCxn id="422" idx="4"/>
            <a:endCxn id="448" idx="0"/>
          </p:cNvCxnSpPr>
          <p:nvPr/>
        </p:nvCxnSpPr>
        <p:spPr bwMode="auto">
          <a:xfrm>
            <a:off x="8402320" y="2514924"/>
            <a:ext cx="4627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0" name="Oval 449"/>
          <p:cNvSpPr>
            <a:spLocks noChangeAspect="1"/>
          </p:cNvSpPr>
          <p:nvPr/>
        </p:nvSpPr>
        <p:spPr bwMode="auto">
          <a:xfrm>
            <a:off x="7719533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2" name="Straight Connector 451"/>
          <p:cNvCxnSpPr>
            <a:stCxn id="450" idx="6"/>
            <a:endCxn id="448" idx="2"/>
          </p:cNvCxnSpPr>
          <p:nvPr/>
        </p:nvCxnSpPr>
        <p:spPr bwMode="auto">
          <a:xfrm>
            <a:off x="7815442" y="3099196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/>
          <p:cNvCxnSpPr>
            <a:stCxn id="450" idx="7"/>
            <a:endCxn id="422" idx="3"/>
          </p:cNvCxnSpPr>
          <p:nvPr/>
        </p:nvCxnSpPr>
        <p:spPr bwMode="auto">
          <a:xfrm flipV="1">
            <a:off x="7801397" y="2500879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4" name="Oval 453"/>
          <p:cNvSpPr>
            <a:spLocks noChangeAspect="1"/>
          </p:cNvSpPr>
          <p:nvPr/>
        </p:nvSpPr>
        <p:spPr bwMode="auto">
          <a:xfrm>
            <a:off x="7025360" y="2994596"/>
            <a:ext cx="216000" cy="2160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5" name="Straight Connector 454"/>
          <p:cNvCxnSpPr>
            <a:stCxn id="428" idx="4"/>
            <a:endCxn id="454" idx="0"/>
          </p:cNvCxnSpPr>
          <p:nvPr/>
        </p:nvCxnSpPr>
        <p:spPr bwMode="auto">
          <a:xfrm>
            <a:off x="7125332" y="2514924"/>
            <a:ext cx="8028" cy="4796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>
            <a:stCxn id="454" idx="6"/>
            <a:endCxn id="450" idx="2"/>
          </p:cNvCxnSpPr>
          <p:nvPr/>
        </p:nvCxnSpPr>
        <p:spPr bwMode="auto">
          <a:xfrm flipV="1">
            <a:off x="7241360" y="3099196"/>
            <a:ext cx="478173" cy="3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>
            <a:stCxn id="454" idx="7"/>
            <a:endCxn id="424" idx="3"/>
          </p:cNvCxnSpPr>
          <p:nvPr/>
        </p:nvCxnSpPr>
        <p:spPr bwMode="auto">
          <a:xfrm flipV="1">
            <a:off x="7209728" y="2500878"/>
            <a:ext cx="519223" cy="5253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8" name="Oval 457"/>
          <p:cNvSpPr>
            <a:spLocks noChangeAspect="1"/>
          </p:cNvSpPr>
          <p:nvPr/>
        </p:nvSpPr>
        <p:spPr bwMode="auto">
          <a:xfrm>
            <a:off x="6438642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9" name="Straight Connector 458"/>
          <p:cNvCxnSpPr>
            <a:stCxn id="432" idx="4"/>
            <a:endCxn id="458" idx="0"/>
          </p:cNvCxnSpPr>
          <p:nvPr/>
        </p:nvCxnSpPr>
        <p:spPr bwMode="auto">
          <a:xfrm>
            <a:off x="6481970" y="2514924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>
            <a:stCxn id="458" idx="6"/>
            <a:endCxn id="454" idx="2"/>
          </p:cNvCxnSpPr>
          <p:nvPr/>
        </p:nvCxnSpPr>
        <p:spPr bwMode="auto">
          <a:xfrm>
            <a:off x="6534551" y="3099196"/>
            <a:ext cx="490809" cy="3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/>
          <p:cNvCxnSpPr>
            <a:stCxn id="458" idx="7"/>
            <a:endCxn id="428" idx="3"/>
          </p:cNvCxnSpPr>
          <p:nvPr/>
        </p:nvCxnSpPr>
        <p:spPr bwMode="auto">
          <a:xfrm flipV="1">
            <a:off x="6520506" y="2500879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2" name="Oval 461"/>
          <p:cNvSpPr>
            <a:spLocks noChangeAspect="1"/>
          </p:cNvSpPr>
          <p:nvPr/>
        </p:nvSpPr>
        <p:spPr bwMode="auto">
          <a:xfrm>
            <a:off x="5801114" y="305124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5" name="Straight Connector 464"/>
          <p:cNvCxnSpPr>
            <a:stCxn id="462" idx="7"/>
          </p:cNvCxnSpPr>
          <p:nvPr/>
        </p:nvCxnSpPr>
        <p:spPr bwMode="auto">
          <a:xfrm flipV="1">
            <a:off x="5882978" y="248862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6" name="Oval 465"/>
          <p:cNvSpPr>
            <a:spLocks noChangeAspect="1"/>
          </p:cNvSpPr>
          <p:nvPr/>
        </p:nvSpPr>
        <p:spPr bwMode="auto">
          <a:xfrm>
            <a:off x="5137999" y="304623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7" name="Straight Connector 466"/>
          <p:cNvCxnSpPr>
            <a:stCxn id="440" idx="4"/>
            <a:endCxn id="466" idx="0"/>
          </p:cNvCxnSpPr>
          <p:nvPr/>
        </p:nvCxnSpPr>
        <p:spPr bwMode="auto">
          <a:xfrm>
            <a:off x="5181326" y="2509922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>
            <a:stCxn id="466" idx="6"/>
            <a:endCxn id="462" idx="2"/>
          </p:cNvCxnSpPr>
          <p:nvPr/>
        </p:nvCxnSpPr>
        <p:spPr bwMode="auto">
          <a:xfrm>
            <a:off x="5233909" y="3094194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stCxn id="466" idx="7"/>
            <a:endCxn id="436" idx="3"/>
          </p:cNvCxnSpPr>
          <p:nvPr/>
        </p:nvCxnSpPr>
        <p:spPr bwMode="auto">
          <a:xfrm flipV="1">
            <a:off x="5219863" y="2500879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>
            <a:stCxn id="143" idx="6"/>
            <a:endCxn id="466" idx="2"/>
          </p:cNvCxnSpPr>
          <p:nvPr/>
        </p:nvCxnSpPr>
        <p:spPr bwMode="auto">
          <a:xfrm flipV="1">
            <a:off x="4581327" y="3094194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Oval 473"/>
          <p:cNvSpPr>
            <a:spLocks noChangeAspect="1"/>
          </p:cNvSpPr>
          <p:nvPr/>
        </p:nvSpPr>
        <p:spPr bwMode="auto">
          <a:xfrm>
            <a:off x="836470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5" name="Straight Connector 474"/>
          <p:cNvCxnSpPr>
            <a:stCxn id="448" idx="4"/>
            <a:endCxn id="474" idx="0"/>
          </p:cNvCxnSpPr>
          <p:nvPr/>
        </p:nvCxnSpPr>
        <p:spPr bwMode="auto">
          <a:xfrm>
            <a:off x="8406947" y="3147150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6" name="Oval 475"/>
          <p:cNvSpPr>
            <a:spLocks noChangeAspect="1"/>
          </p:cNvSpPr>
          <p:nvPr/>
        </p:nvSpPr>
        <p:spPr bwMode="auto">
          <a:xfrm>
            <a:off x="7725240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7" name="Straight Connector 476"/>
          <p:cNvCxnSpPr>
            <a:stCxn id="450" idx="4"/>
            <a:endCxn id="476" idx="0"/>
          </p:cNvCxnSpPr>
          <p:nvPr/>
        </p:nvCxnSpPr>
        <p:spPr bwMode="auto">
          <a:xfrm>
            <a:off x="7767488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>
            <a:stCxn id="476" idx="6"/>
            <a:endCxn id="474" idx="2"/>
          </p:cNvCxnSpPr>
          <p:nvPr/>
        </p:nvCxnSpPr>
        <p:spPr bwMode="auto">
          <a:xfrm>
            <a:off x="7821149" y="3741738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>
            <a:stCxn id="476" idx="7"/>
            <a:endCxn id="448" idx="3"/>
          </p:cNvCxnSpPr>
          <p:nvPr/>
        </p:nvCxnSpPr>
        <p:spPr bwMode="auto">
          <a:xfrm flipV="1">
            <a:off x="7807104" y="3133105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Oval 479"/>
          <p:cNvSpPr>
            <a:spLocks noChangeAspect="1"/>
          </p:cNvSpPr>
          <p:nvPr/>
        </p:nvSpPr>
        <p:spPr bwMode="auto">
          <a:xfrm>
            <a:off x="7087712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1" name="Straight Connector 480"/>
          <p:cNvCxnSpPr>
            <a:stCxn id="454" idx="4"/>
            <a:endCxn id="480" idx="0"/>
          </p:cNvCxnSpPr>
          <p:nvPr/>
        </p:nvCxnSpPr>
        <p:spPr bwMode="auto">
          <a:xfrm>
            <a:off x="7133360" y="3210596"/>
            <a:ext cx="2307" cy="4831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4" name="Oval 483"/>
          <p:cNvSpPr>
            <a:spLocks noChangeAspect="1"/>
          </p:cNvSpPr>
          <p:nvPr/>
        </p:nvSpPr>
        <p:spPr bwMode="auto">
          <a:xfrm>
            <a:off x="6444350" y="3693782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6" name="Straight Connector 485"/>
          <p:cNvCxnSpPr>
            <a:stCxn id="484" idx="6"/>
            <a:endCxn id="480" idx="2"/>
          </p:cNvCxnSpPr>
          <p:nvPr/>
        </p:nvCxnSpPr>
        <p:spPr bwMode="auto">
          <a:xfrm>
            <a:off x="6540259" y="37417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>
            <a:stCxn id="484" idx="7"/>
            <a:endCxn id="454" idx="3"/>
          </p:cNvCxnSpPr>
          <p:nvPr/>
        </p:nvCxnSpPr>
        <p:spPr bwMode="auto">
          <a:xfrm flipV="1">
            <a:off x="6526213" y="3178964"/>
            <a:ext cx="530779" cy="5288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8" name="Oval 487"/>
          <p:cNvSpPr>
            <a:spLocks noChangeAspect="1"/>
          </p:cNvSpPr>
          <p:nvPr/>
        </p:nvSpPr>
        <p:spPr bwMode="auto">
          <a:xfrm>
            <a:off x="5806821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9" name="Straight Connector 488"/>
          <p:cNvCxnSpPr>
            <a:stCxn id="462" idx="4"/>
            <a:endCxn id="488" idx="0"/>
          </p:cNvCxnSpPr>
          <p:nvPr/>
        </p:nvCxnSpPr>
        <p:spPr bwMode="auto">
          <a:xfrm>
            <a:off x="5849069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>
            <a:stCxn id="488" idx="6"/>
            <a:endCxn id="484" idx="2"/>
          </p:cNvCxnSpPr>
          <p:nvPr/>
        </p:nvCxnSpPr>
        <p:spPr bwMode="auto">
          <a:xfrm>
            <a:off x="5902731" y="3741738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>
            <a:stCxn id="488" idx="7"/>
            <a:endCxn id="458" idx="3"/>
          </p:cNvCxnSpPr>
          <p:nvPr/>
        </p:nvCxnSpPr>
        <p:spPr bwMode="auto">
          <a:xfrm flipV="1">
            <a:off x="5888685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2" name="Oval 491"/>
          <p:cNvSpPr>
            <a:spLocks noChangeAspect="1"/>
          </p:cNvSpPr>
          <p:nvPr/>
        </p:nvSpPr>
        <p:spPr bwMode="auto">
          <a:xfrm>
            <a:off x="5143706" y="36887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3" name="Straight Connector 492"/>
          <p:cNvCxnSpPr>
            <a:stCxn id="466" idx="4"/>
            <a:endCxn id="492" idx="0"/>
          </p:cNvCxnSpPr>
          <p:nvPr/>
        </p:nvCxnSpPr>
        <p:spPr bwMode="auto">
          <a:xfrm>
            <a:off x="5185954" y="31421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>
            <a:stCxn id="492" idx="6"/>
            <a:endCxn id="488" idx="2"/>
          </p:cNvCxnSpPr>
          <p:nvPr/>
        </p:nvCxnSpPr>
        <p:spPr bwMode="auto">
          <a:xfrm>
            <a:off x="5239616" y="3736735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>
            <a:stCxn id="492" idx="7"/>
            <a:endCxn id="462" idx="3"/>
          </p:cNvCxnSpPr>
          <p:nvPr/>
        </p:nvCxnSpPr>
        <p:spPr bwMode="auto">
          <a:xfrm flipV="1">
            <a:off x="5225570" y="3133105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/>
          <p:cNvCxnSpPr>
            <a:stCxn id="181" idx="6"/>
            <a:endCxn id="492" idx="2"/>
          </p:cNvCxnSpPr>
          <p:nvPr/>
        </p:nvCxnSpPr>
        <p:spPr bwMode="auto">
          <a:xfrm flipV="1">
            <a:off x="4587035" y="3736735"/>
            <a:ext cx="55667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181" idx="7"/>
            <a:endCxn id="466" idx="3"/>
          </p:cNvCxnSpPr>
          <p:nvPr/>
        </p:nvCxnSpPr>
        <p:spPr bwMode="auto">
          <a:xfrm flipV="1">
            <a:off x="4572989" y="3128102"/>
            <a:ext cx="579056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0" name="Oval 499"/>
          <p:cNvSpPr>
            <a:spLocks noChangeAspect="1"/>
          </p:cNvSpPr>
          <p:nvPr/>
        </p:nvSpPr>
        <p:spPr bwMode="auto">
          <a:xfrm>
            <a:off x="8374958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1" name="Straight Connector 500"/>
          <p:cNvCxnSpPr>
            <a:stCxn id="474" idx="4"/>
            <a:endCxn id="500" idx="0"/>
          </p:cNvCxnSpPr>
          <p:nvPr/>
        </p:nvCxnSpPr>
        <p:spPr bwMode="auto">
          <a:xfrm>
            <a:off x="8412655" y="3789692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Oval 501"/>
          <p:cNvSpPr>
            <a:spLocks noChangeAspect="1"/>
          </p:cNvSpPr>
          <p:nvPr/>
        </p:nvSpPr>
        <p:spPr bwMode="auto">
          <a:xfrm>
            <a:off x="7735499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3" name="Straight Connector 502"/>
          <p:cNvCxnSpPr>
            <a:stCxn id="476" idx="4"/>
            <a:endCxn id="502" idx="0"/>
          </p:cNvCxnSpPr>
          <p:nvPr/>
        </p:nvCxnSpPr>
        <p:spPr bwMode="auto">
          <a:xfrm>
            <a:off x="7773195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stCxn id="502" idx="7"/>
            <a:endCxn id="474" idx="3"/>
          </p:cNvCxnSpPr>
          <p:nvPr/>
        </p:nvCxnSpPr>
        <p:spPr bwMode="auto">
          <a:xfrm flipV="1">
            <a:off x="7817363" y="3775646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6" name="Oval 505"/>
          <p:cNvSpPr>
            <a:spLocks noChangeAspect="1"/>
          </p:cNvSpPr>
          <p:nvPr/>
        </p:nvSpPr>
        <p:spPr bwMode="auto">
          <a:xfrm>
            <a:off x="7097972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7" name="Straight Connector 506"/>
          <p:cNvCxnSpPr>
            <a:stCxn id="480" idx="4"/>
            <a:endCxn id="506" idx="0"/>
          </p:cNvCxnSpPr>
          <p:nvPr/>
        </p:nvCxnSpPr>
        <p:spPr bwMode="auto">
          <a:xfrm>
            <a:off x="7135667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/>
          <p:cNvCxnSpPr>
            <a:stCxn id="506" idx="6"/>
            <a:endCxn id="502" idx="2"/>
          </p:cNvCxnSpPr>
          <p:nvPr/>
        </p:nvCxnSpPr>
        <p:spPr bwMode="auto">
          <a:xfrm>
            <a:off x="7193881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Oval 509"/>
          <p:cNvSpPr>
            <a:spLocks noChangeAspect="1"/>
          </p:cNvSpPr>
          <p:nvPr/>
        </p:nvSpPr>
        <p:spPr bwMode="auto">
          <a:xfrm>
            <a:off x="6454608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44441" y="1824428"/>
            <a:ext cx="1923047" cy="2549536"/>
            <a:chOff x="5844441" y="1824428"/>
            <a:chExt cx="1923047" cy="2549536"/>
          </a:xfrm>
        </p:grpSpPr>
        <p:cxnSp>
          <p:nvCxnSpPr>
            <p:cNvPr id="396" name="Straight Connector 395"/>
            <p:cNvCxnSpPr>
              <a:stCxn id="393" idx="6"/>
              <a:endCxn id="387" idx="2"/>
            </p:cNvCxnSpPr>
            <p:nvPr/>
          </p:nvCxnSpPr>
          <p:spPr bwMode="auto">
            <a:xfrm>
              <a:off x="7167580" y="18244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399" idx="6"/>
              <a:endCxn id="393" idx="2"/>
            </p:cNvCxnSpPr>
            <p:nvPr/>
          </p:nvCxnSpPr>
          <p:spPr bwMode="auto">
            <a:xfrm>
              <a:off x="6524217" y="18244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7173287" y="246696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387" idx="3"/>
            </p:cNvCxnSpPr>
            <p:nvPr/>
          </p:nvCxnSpPr>
          <p:spPr bwMode="auto">
            <a:xfrm flipV="1">
              <a:off x="7159242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399" idx="3"/>
            </p:cNvCxnSpPr>
            <p:nvPr/>
          </p:nvCxnSpPr>
          <p:spPr bwMode="auto">
            <a:xfrm flipV="1">
              <a:off x="5878351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24" idx="4"/>
              <a:endCxn id="450" idx="0"/>
            </p:cNvCxnSpPr>
            <p:nvPr/>
          </p:nvCxnSpPr>
          <p:spPr bwMode="auto">
            <a:xfrm>
              <a:off x="7762860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stCxn id="436" idx="4"/>
              <a:endCxn id="462" idx="0"/>
            </p:cNvCxnSpPr>
            <p:nvPr/>
          </p:nvCxnSpPr>
          <p:spPr bwMode="auto">
            <a:xfrm>
              <a:off x="5844441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62" idx="6"/>
              <a:endCxn id="458" idx="2"/>
            </p:cNvCxnSpPr>
            <p:nvPr/>
          </p:nvCxnSpPr>
          <p:spPr bwMode="auto">
            <a:xfrm>
              <a:off x="5897024" y="3099196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Straight Connector 481"/>
            <p:cNvCxnSpPr>
              <a:stCxn id="480" idx="6"/>
              <a:endCxn id="476" idx="2"/>
            </p:cNvCxnSpPr>
            <p:nvPr/>
          </p:nvCxnSpPr>
          <p:spPr bwMode="auto">
            <a:xfrm>
              <a:off x="7183622" y="374173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0" idx="7"/>
              <a:endCxn id="450" idx="3"/>
            </p:cNvCxnSpPr>
            <p:nvPr/>
          </p:nvCxnSpPr>
          <p:spPr bwMode="auto">
            <a:xfrm flipV="1">
              <a:off x="7169576" y="3133105"/>
              <a:ext cx="564003" cy="5747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5" name="Straight Connector 484"/>
            <p:cNvCxnSpPr>
              <a:stCxn id="458" idx="4"/>
              <a:endCxn id="484" idx="0"/>
            </p:cNvCxnSpPr>
            <p:nvPr/>
          </p:nvCxnSpPr>
          <p:spPr bwMode="auto">
            <a:xfrm>
              <a:off x="6486597" y="3147150"/>
              <a:ext cx="5708" cy="5466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6" idx="3"/>
            </p:cNvCxnSpPr>
            <p:nvPr/>
          </p:nvCxnSpPr>
          <p:spPr bwMode="auto">
            <a:xfrm flipV="1">
              <a:off x="7179835" y="3775646"/>
              <a:ext cx="559450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/>
            <p:cNvCxnSpPr>
              <a:stCxn id="484" idx="4"/>
              <a:endCxn id="510" idx="0"/>
            </p:cNvCxnSpPr>
            <p:nvPr/>
          </p:nvCxnSpPr>
          <p:spPr bwMode="auto">
            <a:xfrm>
              <a:off x="6492305" y="3789692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6550519" y="4373964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3" name="Straight Connector 512"/>
          <p:cNvCxnSpPr>
            <a:stCxn id="510" idx="7"/>
            <a:endCxn id="480" idx="3"/>
          </p:cNvCxnSpPr>
          <p:nvPr/>
        </p:nvCxnSpPr>
        <p:spPr bwMode="auto">
          <a:xfrm flipV="1">
            <a:off x="6536472" y="3775646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5" name="Straight Connector 514"/>
          <p:cNvCxnSpPr>
            <a:stCxn id="488" idx="4"/>
            <a:endCxn id="514" idx="0"/>
          </p:cNvCxnSpPr>
          <p:nvPr/>
        </p:nvCxnSpPr>
        <p:spPr bwMode="auto">
          <a:xfrm>
            <a:off x="5854776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/>
          <p:cNvCxnSpPr>
            <a:stCxn id="514" idx="6"/>
            <a:endCxn id="510" idx="2"/>
          </p:cNvCxnSpPr>
          <p:nvPr/>
        </p:nvCxnSpPr>
        <p:spPr bwMode="auto">
          <a:xfrm>
            <a:off x="5912990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/>
          <p:cNvCxnSpPr>
            <a:stCxn id="514" idx="7"/>
            <a:endCxn id="484" idx="3"/>
          </p:cNvCxnSpPr>
          <p:nvPr/>
        </p:nvCxnSpPr>
        <p:spPr bwMode="auto">
          <a:xfrm flipV="1">
            <a:off x="5898944" y="3775646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9" name="Straight Connector 518"/>
          <p:cNvCxnSpPr>
            <a:stCxn id="492" idx="4"/>
            <a:endCxn id="518" idx="0"/>
          </p:cNvCxnSpPr>
          <p:nvPr/>
        </p:nvCxnSpPr>
        <p:spPr bwMode="auto">
          <a:xfrm>
            <a:off x="5191661" y="3784689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/>
          <p:cNvCxnSpPr>
            <a:stCxn id="518" idx="7"/>
            <a:endCxn id="488" idx="3"/>
          </p:cNvCxnSpPr>
          <p:nvPr/>
        </p:nvCxnSpPr>
        <p:spPr bwMode="auto">
          <a:xfrm flipV="1">
            <a:off x="5235829" y="3775646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/>
          <p:cNvCxnSpPr>
            <a:stCxn id="223" idx="7"/>
            <a:endCxn id="492" idx="3"/>
          </p:cNvCxnSpPr>
          <p:nvPr/>
        </p:nvCxnSpPr>
        <p:spPr bwMode="auto">
          <a:xfrm flipV="1">
            <a:off x="4583247" y="3770643"/>
            <a:ext cx="574505" cy="5671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6" name="Oval 525"/>
          <p:cNvSpPr>
            <a:spLocks noChangeAspect="1"/>
          </p:cNvSpPr>
          <p:nvPr/>
        </p:nvSpPr>
        <p:spPr bwMode="auto">
          <a:xfrm>
            <a:off x="8380666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8" name="Oval 527"/>
          <p:cNvSpPr>
            <a:spLocks noChangeAspect="1"/>
          </p:cNvSpPr>
          <p:nvPr/>
        </p:nvSpPr>
        <p:spPr bwMode="auto">
          <a:xfrm>
            <a:off x="774120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9" name="Straight Connector 528"/>
          <p:cNvCxnSpPr>
            <a:stCxn id="502" idx="4"/>
            <a:endCxn id="528" idx="0"/>
          </p:cNvCxnSpPr>
          <p:nvPr/>
        </p:nvCxnSpPr>
        <p:spPr bwMode="auto">
          <a:xfrm>
            <a:off x="7783454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/>
          <p:cNvCxnSpPr>
            <a:stCxn id="528" idx="6"/>
            <a:endCxn id="526" idx="2"/>
          </p:cNvCxnSpPr>
          <p:nvPr/>
        </p:nvCxnSpPr>
        <p:spPr bwMode="auto">
          <a:xfrm>
            <a:off x="7837116" y="501650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/>
          <p:cNvCxnSpPr>
            <a:stCxn id="528" idx="7"/>
            <a:endCxn id="500" idx="3"/>
          </p:cNvCxnSpPr>
          <p:nvPr/>
        </p:nvCxnSpPr>
        <p:spPr bwMode="auto">
          <a:xfrm flipV="1">
            <a:off x="7823071" y="440787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2" name="Oval 531"/>
          <p:cNvSpPr>
            <a:spLocks noChangeAspect="1"/>
          </p:cNvSpPr>
          <p:nvPr/>
        </p:nvSpPr>
        <p:spPr bwMode="auto">
          <a:xfrm>
            <a:off x="7103678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3" name="Straight Connector 532"/>
          <p:cNvCxnSpPr>
            <a:stCxn id="506" idx="4"/>
            <a:endCxn id="532" idx="0"/>
          </p:cNvCxnSpPr>
          <p:nvPr/>
        </p:nvCxnSpPr>
        <p:spPr bwMode="auto">
          <a:xfrm>
            <a:off x="714592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/>
          <p:cNvCxnSpPr>
            <a:stCxn id="532" idx="6"/>
            <a:endCxn id="528" idx="2"/>
          </p:cNvCxnSpPr>
          <p:nvPr/>
        </p:nvCxnSpPr>
        <p:spPr bwMode="auto">
          <a:xfrm>
            <a:off x="7199588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6" name="Oval 535"/>
          <p:cNvSpPr>
            <a:spLocks noChangeAspect="1"/>
          </p:cNvSpPr>
          <p:nvPr/>
        </p:nvSpPr>
        <p:spPr bwMode="auto">
          <a:xfrm>
            <a:off x="646031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7" name="Straight Connector 536"/>
          <p:cNvCxnSpPr>
            <a:stCxn id="510" idx="4"/>
            <a:endCxn id="536" idx="0"/>
          </p:cNvCxnSpPr>
          <p:nvPr/>
        </p:nvCxnSpPr>
        <p:spPr bwMode="auto">
          <a:xfrm>
            <a:off x="6502563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/>
          <p:cNvCxnSpPr>
            <a:stCxn id="536" idx="6"/>
            <a:endCxn id="532" idx="2"/>
          </p:cNvCxnSpPr>
          <p:nvPr/>
        </p:nvCxnSpPr>
        <p:spPr bwMode="auto">
          <a:xfrm>
            <a:off x="6556225" y="501650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/>
          <p:cNvCxnSpPr>
            <a:stCxn id="536" idx="7"/>
            <a:endCxn id="506" idx="3"/>
          </p:cNvCxnSpPr>
          <p:nvPr/>
        </p:nvCxnSpPr>
        <p:spPr bwMode="auto">
          <a:xfrm flipV="1">
            <a:off x="6542180" y="440787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2" name="Straight Connector 541"/>
          <p:cNvCxnSpPr>
            <a:stCxn id="540" idx="6"/>
            <a:endCxn id="536" idx="2"/>
          </p:cNvCxnSpPr>
          <p:nvPr/>
        </p:nvCxnSpPr>
        <p:spPr bwMode="auto">
          <a:xfrm>
            <a:off x="5918697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/>
          <p:cNvCxnSpPr>
            <a:stCxn id="540" idx="7"/>
            <a:endCxn id="510" idx="3"/>
          </p:cNvCxnSpPr>
          <p:nvPr/>
        </p:nvCxnSpPr>
        <p:spPr bwMode="auto">
          <a:xfrm flipV="1">
            <a:off x="590465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Oval 551"/>
          <p:cNvSpPr>
            <a:spLocks noChangeAspect="1"/>
          </p:cNvSpPr>
          <p:nvPr/>
        </p:nvSpPr>
        <p:spPr bwMode="auto">
          <a:xfrm>
            <a:off x="837996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3" name="Straight Connector 552"/>
          <p:cNvCxnSpPr>
            <a:stCxn id="526" idx="4"/>
            <a:endCxn id="552" idx="0"/>
          </p:cNvCxnSpPr>
          <p:nvPr/>
        </p:nvCxnSpPr>
        <p:spPr bwMode="auto">
          <a:xfrm flipH="1">
            <a:off x="8427915" y="5064459"/>
            <a:ext cx="706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4" name="Oval 553"/>
          <p:cNvSpPr>
            <a:spLocks noChangeAspect="1"/>
          </p:cNvSpPr>
          <p:nvPr/>
        </p:nvSpPr>
        <p:spPr bwMode="auto">
          <a:xfrm>
            <a:off x="7740501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5" name="Straight Connector 554"/>
          <p:cNvCxnSpPr>
            <a:stCxn id="528" idx="4"/>
            <a:endCxn id="554" idx="0"/>
          </p:cNvCxnSpPr>
          <p:nvPr/>
        </p:nvCxnSpPr>
        <p:spPr bwMode="auto">
          <a:xfrm flipH="1">
            <a:off x="7788456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/>
          <p:cNvCxnSpPr>
            <a:stCxn id="554" idx="6"/>
            <a:endCxn id="552" idx="2"/>
          </p:cNvCxnSpPr>
          <p:nvPr/>
        </p:nvCxnSpPr>
        <p:spPr bwMode="auto">
          <a:xfrm>
            <a:off x="7836411" y="566603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8" name="Oval 557"/>
          <p:cNvSpPr>
            <a:spLocks noChangeAspect="1"/>
          </p:cNvSpPr>
          <p:nvPr/>
        </p:nvSpPr>
        <p:spPr bwMode="auto">
          <a:xfrm>
            <a:off x="7102973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9" name="Straight Connector 558"/>
          <p:cNvCxnSpPr>
            <a:stCxn id="532" idx="4"/>
            <a:endCxn id="558" idx="0"/>
          </p:cNvCxnSpPr>
          <p:nvPr/>
        </p:nvCxnSpPr>
        <p:spPr bwMode="auto">
          <a:xfrm flipH="1">
            <a:off x="7150929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/>
          <p:cNvCxnSpPr>
            <a:stCxn id="558" idx="6"/>
            <a:endCxn id="554" idx="2"/>
          </p:cNvCxnSpPr>
          <p:nvPr/>
        </p:nvCxnSpPr>
        <p:spPr bwMode="auto">
          <a:xfrm>
            <a:off x="7198883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/>
          <p:cNvCxnSpPr>
            <a:stCxn id="558" idx="7"/>
            <a:endCxn id="528" idx="3"/>
          </p:cNvCxnSpPr>
          <p:nvPr/>
        </p:nvCxnSpPr>
        <p:spPr bwMode="auto">
          <a:xfrm flipV="1">
            <a:off x="7184837" y="5050414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Oval 561"/>
          <p:cNvSpPr>
            <a:spLocks noChangeAspect="1"/>
          </p:cNvSpPr>
          <p:nvPr/>
        </p:nvSpPr>
        <p:spPr bwMode="auto">
          <a:xfrm>
            <a:off x="6459610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3" name="Straight Connector 562"/>
          <p:cNvCxnSpPr>
            <a:stCxn id="536" idx="4"/>
            <a:endCxn id="562" idx="0"/>
          </p:cNvCxnSpPr>
          <p:nvPr/>
        </p:nvCxnSpPr>
        <p:spPr bwMode="auto">
          <a:xfrm flipH="1">
            <a:off x="6507565" y="5064459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/>
          <p:cNvCxnSpPr>
            <a:stCxn id="562" idx="6"/>
            <a:endCxn id="558" idx="2"/>
          </p:cNvCxnSpPr>
          <p:nvPr/>
        </p:nvCxnSpPr>
        <p:spPr bwMode="auto">
          <a:xfrm>
            <a:off x="6555520" y="56660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8" name="Straight Connector 567"/>
          <p:cNvCxnSpPr>
            <a:stCxn id="566" idx="6"/>
            <a:endCxn id="562" idx="2"/>
          </p:cNvCxnSpPr>
          <p:nvPr/>
        </p:nvCxnSpPr>
        <p:spPr bwMode="auto">
          <a:xfrm>
            <a:off x="5917992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/>
          <p:cNvCxnSpPr>
            <a:stCxn id="566" idx="7"/>
            <a:endCxn id="536" idx="3"/>
          </p:cNvCxnSpPr>
          <p:nvPr/>
        </p:nvCxnSpPr>
        <p:spPr bwMode="auto">
          <a:xfrm flipV="1">
            <a:off x="5903946" y="5050414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9" name="Oval 578"/>
          <p:cNvSpPr>
            <a:spLocks noChangeAspect="1"/>
          </p:cNvSpPr>
          <p:nvPr/>
        </p:nvSpPr>
        <p:spPr bwMode="auto">
          <a:xfrm>
            <a:off x="838566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0" name="Straight Connector 579"/>
          <p:cNvCxnSpPr>
            <a:stCxn id="552" idx="4"/>
            <a:endCxn id="579" idx="0"/>
          </p:cNvCxnSpPr>
          <p:nvPr/>
        </p:nvCxnSpPr>
        <p:spPr bwMode="auto">
          <a:xfrm>
            <a:off x="8427915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Oval 580"/>
          <p:cNvSpPr>
            <a:spLocks noChangeAspect="1"/>
          </p:cNvSpPr>
          <p:nvPr/>
        </p:nvSpPr>
        <p:spPr bwMode="auto">
          <a:xfrm>
            <a:off x="774620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2" name="Straight Connector 581"/>
          <p:cNvCxnSpPr>
            <a:stCxn id="554" idx="4"/>
            <a:endCxn id="581" idx="0"/>
          </p:cNvCxnSpPr>
          <p:nvPr/>
        </p:nvCxnSpPr>
        <p:spPr bwMode="auto">
          <a:xfrm>
            <a:off x="7788456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/>
          <p:cNvCxnSpPr>
            <a:stCxn id="581" idx="6"/>
            <a:endCxn id="579" idx="2"/>
          </p:cNvCxnSpPr>
          <p:nvPr/>
        </p:nvCxnSpPr>
        <p:spPr bwMode="auto">
          <a:xfrm>
            <a:off x="7842118" y="630857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>
            <a:stCxn id="581" idx="7"/>
            <a:endCxn id="552" idx="3"/>
          </p:cNvCxnSpPr>
          <p:nvPr/>
        </p:nvCxnSpPr>
        <p:spPr bwMode="auto">
          <a:xfrm flipV="1">
            <a:off x="7828073" y="569994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Oval 584"/>
          <p:cNvSpPr>
            <a:spLocks noChangeAspect="1"/>
          </p:cNvSpPr>
          <p:nvPr/>
        </p:nvSpPr>
        <p:spPr bwMode="auto">
          <a:xfrm>
            <a:off x="7108680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6" name="Straight Connector 585"/>
          <p:cNvCxnSpPr>
            <a:stCxn id="558" idx="4"/>
            <a:endCxn id="585" idx="0"/>
          </p:cNvCxnSpPr>
          <p:nvPr/>
        </p:nvCxnSpPr>
        <p:spPr bwMode="auto">
          <a:xfrm>
            <a:off x="715092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/>
          <p:cNvCxnSpPr>
            <a:stCxn id="585" idx="6"/>
            <a:endCxn id="581" idx="2"/>
          </p:cNvCxnSpPr>
          <p:nvPr/>
        </p:nvCxnSpPr>
        <p:spPr bwMode="auto">
          <a:xfrm>
            <a:off x="7204590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9" name="Oval 588"/>
          <p:cNvSpPr>
            <a:spLocks noChangeAspect="1"/>
          </p:cNvSpPr>
          <p:nvPr/>
        </p:nvSpPr>
        <p:spPr bwMode="auto">
          <a:xfrm>
            <a:off x="6465318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07565" y="4373964"/>
            <a:ext cx="1921055" cy="1934615"/>
            <a:chOff x="6507565" y="4373964"/>
            <a:chExt cx="1921055" cy="1934615"/>
          </a:xfrm>
        </p:grpSpPr>
        <p:cxnSp>
          <p:nvCxnSpPr>
            <p:cNvPr id="504" name="Straight Connector 503"/>
            <p:cNvCxnSpPr>
              <a:stCxn id="502" idx="6"/>
              <a:endCxn id="500" idx="2"/>
            </p:cNvCxnSpPr>
            <p:nvPr/>
          </p:nvCxnSpPr>
          <p:spPr bwMode="auto">
            <a:xfrm>
              <a:off x="7831410" y="4373964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7" name="Straight Connector 526"/>
            <p:cNvCxnSpPr>
              <a:stCxn id="500" idx="4"/>
              <a:endCxn id="526" idx="0"/>
            </p:cNvCxnSpPr>
            <p:nvPr/>
          </p:nvCxnSpPr>
          <p:spPr bwMode="auto">
            <a:xfrm>
              <a:off x="8422913" y="4421919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32" idx="7"/>
              <a:endCxn id="502" idx="3"/>
            </p:cNvCxnSpPr>
            <p:nvPr/>
          </p:nvCxnSpPr>
          <p:spPr bwMode="auto">
            <a:xfrm flipV="1">
              <a:off x="7185542" y="4407873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Straight Connector 556"/>
            <p:cNvCxnSpPr>
              <a:stCxn id="554" idx="7"/>
              <a:endCxn id="526" idx="3"/>
            </p:cNvCxnSpPr>
            <p:nvPr/>
          </p:nvCxnSpPr>
          <p:spPr bwMode="auto">
            <a:xfrm flipV="1">
              <a:off x="7822365" y="5050414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/>
            <p:cNvCxnSpPr>
              <a:stCxn id="562" idx="7"/>
              <a:endCxn id="532" idx="3"/>
            </p:cNvCxnSpPr>
            <p:nvPr/>
          </p:nvCxnSpPr>
          <p:spPr bwMode="auto">
            <a:xfrm flipV="1">
              <a:off x="6541474" y="5050414"/>
              <a:ext cx="576250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>
              <a:stCxn id="585" idx="7"/>
              <a:endCxn id="554" idx="3"/>
            </p:cNvCxnSpPr>
            <p:nvPr/>
          </p:nvCxnSpPr>
          <p:spPr bwMode="auto">
            <a:xfrm flipV="1">
              <a:off x="7190544" y="569994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/>
            <p:cNvCxnSpPr>
              <a:stCxn id="562" idx="4"/>
              <a:endCxn id="589" idx="0"/>
            </p:cNvCxnSpPr>
            <p:nvPr/>
          </p:nvCxnSpPr>
          <p:spPr bwMode="auto">
            <a:xfrm>
              <a:off x="6507565" y="5713993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/>
            <p:cNvCxnSpPr>
              <a:stCxn id="589" idx="6"/>
              <a:endCxn id="585" idx="2"/>
            </p:cNvCxnSpPr>
            <p:nvPr/>
          </p:nvCxnSpPr>
          <p:spPr bwMode="auto">
            <a:xfrm>
              <a:off x="6561227" y="6308579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2" name="Straight Connector 591"/>
          <p:cNvCxnSpPr>
            <a:stCxn id="589" idx="7"/>
            <a:endCxn id="558" idx="3"/>
          </p:cNvCxnSpPr>
          <p:nvPr/>
        </p:nvCxnSpPr>
        <p:spPr bwMode="auto">
          <a:xfrm flipV="1">
            <a:off x="6547182" y="569994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5" name="Straight Connector 594"/>
          <p:cNvCxnSpPr>
            <a:stCxn id="593" idx="6"/>
            <a:endCxn id="589" idx="2"/>
          </p:cNvCxnSpPr>
          <p:nvPr/>
        </p:nvCxnSpPr>
        <p:spPr bwMode="auto">
          <a:xfrm>
            <a:off x="5923699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/>
          <p:cNvCxnSpPr>
            <a:stCxn id="593" idx="7"/>
            <a:endCxn id="562" idx="3"/>
          </p:cNvCxnSpPr>
          <p:nvPr/>
        </p:nvCxnSpPr>
        <p:spPr bwMode="auto">
          <a:xfrm flipV="1">
            <a:off x="590965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32240" y="2528900"/>
                <a:ext cx="648072" cy="5400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528900"/>
                <a:ext cx="648072" cy="540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5" name="TextBox 444"/>
              <p:cNvSpPr txBox="1"/>
              <p:nvPr/>
            </p:nvSpPr>
            <p:spPr>
              <a:xfrm>
                <a:off x="2221496" y="4346398"/>
                <a:ext cx="648072" cy="5400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5" name="TextBox 4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496" y="4346398"/>
                <a:ext cx="648072" cy="5400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5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Between vertices in different pieces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already know the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the boundary nodes of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piece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the additively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weighted </a:t>
                </a:r>
                <a:r>
                  <a:rPr lang="en-US" dirty="0" err="1" smtClean="0">
                    <a:solidFill>
                      <a:srgbClr val="0066FF"/>
                    </a:solidFill>
                  </a:rPr>
                  <a:t>Voronoi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diagram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where the weights of the boundary nodes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are their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err="1" smtClean="0"/>
              <a:t>Voronoi</a:t>
            </a:r>
            <a:r>
              <a:rPr lang="en-US" sz="4000" dirty="0" smtClean="0"/>
              <a:t> diagram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5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67962" y="4405628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3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1382008" y="5009258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" name="Oval 328"/>
            <p:cNvSpPr>
              <a:spLocks noChangeAspect="1"/>
            </p:cNvSpPr>
            <p:nvPr/>
          </p:nvSpPr>
          <p:spPr bwMode="auto">
            <a:xfrm>
              <a:off x="1280391" y="4966354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8573532" y="510320"/>
            <a:ext cx="216000" cy="2160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280412" y="44624"/>
                <a:ext cx="648072" cy="5400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412" y="44624"/>
                <a:ext cx="648072" cy="5400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3600" dirty="0" smtClean="0"/>
              <a:t>Additively weighted </a:t>
            </a:r>
            <a:r>
              <a:rPr lang="en-US" sz="3600" dirty="0" err="1" smtClean="0"/>
              <a:t>Voronoi</a:t>
            </a:r>
            <a:r>
              <a:rPr lang="en-US" sz="3600" dirty="0" smtClean="0"/>
              <a:t> diagram</a:t>
            </a:r>
            <a:endParaRPr lang="he-IL" sz="36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284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err="1" smtClean="0"/>
              <a:t>Voronoi</a:t>
            </a:r>
            <a:r>
              <a:rPr lang="en-US" sz="4000" dirty="0" smtClean="0"/>
              <a:t> diagram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426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err="1" smtClean="0"/>
              <a:t>Voronoi</a:t>
            </a:r>
            <a:r>
              <a:rPr lang="en-US" sz="4000" dirty="0" smtClean="0"/>
              <a:t> diagram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6120196" y="49051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3095836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 bwMode="auto">
          <a:xfrm>
            <a:off x="3383892" y="242088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 bwMode="auto">
          <a:xfrm>
            <a:off x="3203872" y="18088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69" idx="4"/>
            <a:endCxn id="70" idx="2"/>
          </p:cNvCxnSpPr>
          <p:nvPr/>
        </p:nvCxnSpPr>
        <p:spPr bwMode="auto">
          <a:xfrm flipV="1">
            <a:off x="3311836" y="3861047"/>
            <a:ext cx="257324" cy="6585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0" idx="0"/>
            <a:endCxn id="71" idx="3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1" idx="0"/>
            <a:endCxn id="72" idx="2"/>
          </p:cNvCxnSpPr>
          <p:nvPr/>
        </p:nvCxnSpPr>
        <p:spPr bwMode="auto">
          <a:xfrm flipV="1">
            <a:off x="3239864" y="2636911"/>
            <a:ext cx="185280" cy="4320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2" idx="0"/>
            <a:endCxn id="73" idx="3"/>
          </p:cNvCxnSpPr>
          <p:nvPr/>
        </p:nvCxnSpPr>
        <p:spPr bwMode="auto">
          <a:xfrm flipH="1" flipV="1">
            <a:off x="3378620" y="2024843"/>
            <a:ext cx="113272" cy="3960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64" idx="3"/>
            <a:endCxn id="65" idx="0"/>
          </p:cNvCxnSpPr>
          <p:nvPr/>
        </p:nvCxnSpPr>
        <p:spPr bwMode="auto">
          <a:xfrm>
            <a:off x="5862872" y="4545123"/>
            <a:ext cx="365324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3239520" y="1123142"/>
            <a:ext cx="4288053" cy="2113353"/>
          </a:xfrm>
          <a:custGeom>
            <a:avLst/>
            <a:gdLst>
              <a:gd name="connsiteX0" fmla="*/ 4220059 w 4288053"/>
              <a:gd name="connsiteY0" fmla="*/ 2113353 h 2113353"/>
              <a:gd name="connsiteX1" fmla="*/ 4183964 w 4288053"/>
              <a:gd name="connsiteY1" fmla="*/ 1271142 h 2113353"/>
              <a:gd name="connsiteX2" fmla="*/ 3233469 w 4288053"/>
              <a:gd name="connsiteY2" fmla="*/ 212363 h 2113353"/>
              <a:gd name="connsiteX3" fmla="*/ 1597175 w 4288053"/>
              <a:gd name="connsiteY3" fmla="*/ 43921 h 2113353"/>
              <a:gd name="connsiteX4" fmla="*/ 177448 w 4288053"/>
              <a:gd name="connsiteY4" fmla="*/ 55953 h 2113353"/>
              <a:gd name="connsiteX5" fmla="*/ 69164 w 4288053"/>
              <a:gd name="connsiteY5" fmla="*/ 657532 h 2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053" h="2113353">
                <a:moveTo>
                  <a:pt x="4220059" y="2113353"/>
                </a:moveTo>
                <a:cubicBezTo>
                  <a:pt x="4284227" y="1850663"/>
                  <a:pt x="4348396" y="1587974"/>
                  <a:pt x="4183964" y="1271142"/>
                </a:cubicBezTo>
                <a:cubicBezTo>
                  <a:pt x="4019532" y="954310"/>
                  <a:pt x="3664601" y="416900"/>
                  <a:pt x="3233469" y="212363"/>
                </a:cubicBezTo>
                <a:cubicBezTo>
                  <a:pt x="2802337" y="7826"/>
                  <a:pt x="2106512" y="69989"/>
                  <a:pt x="1597175" y="43921"/>
                </a:cubicBezTo>
                <a:cubicBezTo>
                  <a:pt x="1087838" y="17853"/>
                  <a:pt x="432116" y="-46315"/>
                  <a:pt x="177448" y="55953"/>
                </a:cubicBezTo>
                <a:cubicBezTo>
                  <a:pt x="-77220" y="158221"/>
                  <a:pt x="-4028" y="407876"/>
                  <a:pt x="69164" y="6575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 8"/>
          <p:cNvSpPr/>
          <p:nvPr/>
        </p:nvSpPr>
        <p:spPr bwMode="auto">
          <a:xfrm>
            <a:off x="6148137" y="3501189"/>
            <a:ext cx="2066665" cy="2387304"/>
          </a:xfrm>
          <a:custGeom>
            <a:avLst/>
            <a:gdLst>
              <a:gd name="connsiteX0" fmla="*/ 1407695 w 2066665"/>
              <a:gd name="connsiteY0" fmla="*/ 0 h 2387304"/>
              <a:gd name="connsiteX1" fmla="*/ 2057400 w 2066665"/>
              <a:gd name="connsiteY1" fmla="*/ 565485 h 2387304"/>
              <a:gd name="connsiteX2" fmla="*/ 1768642 w 2066665"/>
              <a:gd name="connsiteY2" fmla="*/ 1070811 h 2387304"/>
              <a:gd name="connsiteX3" fmla="*/ 1455821 w 2066665"/>
              <a:gd name="connsiteY3" fmla="*/ 1419727 h 2387304"/>
              <a:gd name="connsiteX4" fmla="*/ 998621 w 2066665"/>
              <a:gd name="connsiteY4" fmla="*/ 1961148 h 2387304"/>
              <a:gd name="connsiteX5" fmla="*/ 385010 w 2066665"/>
              <a:gd name="connsiteY5" fmla="*/ 2358190 h 2387304"/>
              <a:gd name="connsiteX6" fmla="*/ 204537 w 2066665"/>
              <a:gd name="connsiteY6" fmla="*/ 2273969 h 2387304"/>
              <a:gd name="connsiteX7" fmla="*/ 0 w 2066665"/>
              <a:gd name="connsiteY7" fmla="*/ 1612232 h 238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6665" h="2387304">
                <a:moveTo>
                  <a:pt x="1407695" y="0"/>
                </a:moveTo>
                <a:cubicBezTo>
                  <a:pt x="1702468" y="193508"/>
                  <a:pt x="1997242" y="387017"/>
                  <a:pt x="2057400" y="565485"/>
                </a:cubicBezTo>
                <a:cubicBezTo>
                  <a:pt x="2117558" y="743953"/>
                  <a:pt x="1868905" y="928437"/>
                  <a:pt x="1768642" y="1070811"/>
                </a:cubicBezTo>
                <a:cubicBezTo>
                  <a:pt x="1668379" y="1213185"/>
                  <a:pt x="1584158" y="1271337"/>
                  <a:pt x="1455821" y="1419727"/>
                </a:cubicBezTo>
                <a:cubicBezTo>
                  <a:pt x="1327484" y="1568117"/>
                  <a:pt x="1177089" y="1804738"/>
                  <a:pt x="998621" y="1961148"/>
                </a:cubicBezTo>
                <a:cubicBezTo>
                  <a:pt x="820153" y="2117558"/>
                  <a:pt x="517357" y="2306053"/>
                  <a:pt x="385010" y="2358190"/>
                </a:cubicBezTo>
                <a:cubicBezTo>
                  <a:pt x="252663" y="2410327"/>
                  <a:pt x="268705" y="2398295"/>
                  <a:pt x="204537" y="2273969"/>
                </a:cubicBezTo>
                <a:cubicBezTo>
                  <a:pt x="140369" y="2149643"/>
                  <a:pt x="70184" y="1880937"/>
                  <a:pt x="0" y="16122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>
            <a:off x="2036145" y="3255063"/>
            <a:ext cx="6494281" cy="3305286"/>
          </a:xfrm>
          <a:custGeom>
            <a:avLst/>
            <a:gdLst>
              <a:gd name="connsiteX0" fmla="*/ 5531718 w 6494281"/>
              <a:gd name="connsiteY0" fmla="*/ 77684 h 3305286"/>
              <a:gd name="connsiteX1" fmla="*/ 6325802 w 6494281"/>
              <a:gd name="connsiteY1" fmla="*/ 125811 h 3305286"/>
              <a:gd name="connsiteX2" fmla="*/ 6446118 w 6494281"/>
              <a:gd name="connsiteY2" fmla="*/ 1256779 h 3305286"/>
              <a:gd name="connsiteX3" fmla="*/ 5712192 w 6494281"/>
              <a:gd name="connsiteY3" fmla="*/ 2351653 h 3305286"/>
              <a:gd name="connsiteX4" fmla="*/ 3859329 w 6494281"/>
              <a:gd name="connsiteY4" fmla="*/ 3181832 h 3305286"/>
              <a:gd name="connsiteX5" fmla="*/ 2030529 w 6494281"/>
              <a:gd name="connsiteY5" fmla="*/ 3302148 h 3305286"/>
              <a:gd name="connsiteX6" fmla="*/ 646897 w 6494281"/>
              <a:gd name="connsiteY6" fmla="*/ 3229958 h 3305286"/>
              <a:gd name="connsiteX7" fmla="*/ 105476 w 6494281"/>
              <a:gd name="connsiteY7" fmla="*/ 2832916 h 3305286"/>
              <a:gd name="connsiteX8" fmla="*/ 93444 w 6494281"/>
              <a:gd name="connsiteY8" fmla="*/ 2231337 h 3305286"/>
              <a:gd name="connsiteX9" fmla="*/ 1092066 w 6494281"/>
              <a:gd name="connsiteY9" fmla="*/ 1389126 h 330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4281" h="3305286">
                <a:moveTo>
                  <a:pt x="5531718" y="77684"/>
                </a:moveTo>
                <a:cubicBezTo>
                  <a:pt x="5852560" y="3489"/>
                  <a:pt x="6173402" y="-70705"/>
                  <a:pt x="6325802" y="125811"/>
                </a:cubicBezTo>
                <a:cubicBezTo>
                  <a:pt x="6478202" y="322327"/>
                  <a:pt x="6548386" y="885805"/>
                  <a:pt x="6446118" y="1256779"/>
                </a:cubicBezTo>
                <a:cubicBezTo>
                  <a:pt x="6343850" y="1627753"/>
                  <a:pt x="6143323" y="2030811"/>
                  <a:pt x="5712192" y="2351653"/>
                </a:cubicBezTo>
                <a:cubicBezTo>
                  <a:pt x="5281061" y="2672495"/>
                  <a:pt x="4472939" y="3023416"/>
                  <a:pt x="3859329" y="3181832"/>
                </a:cubicBezTo>
                <a:cubicBezTo>
                  <a:pt x="3245719" y="3340248"/>
                  <a:pt x="2565934" y="3294127"/>
                  <a:pt x="2030529" y="3302148"/>
                </a:cubicBezTo>
                <a:cubicBezTo>
                  <a:pt x="1495124" y="3310169"/>
                  <a:pt x="967739" y="3308163"/>
                  <a:pt x="646897" y="3229958"/>
                </a:cubicBezTo>
                <a:cubicBezTo>
                  <a:pt x="326055" y="3151753"/>
                  <a:pt x="197718" y="2999353"/>
                  <a:pt x="105476" y="2832916"/>
                </a:cubicBezTo>
                <a:cubicBezTo>
                  <a:pt x="13234" y="2666479"/>
                  <a:pt x="-70988" y="2471969"/>
                  <a:pt x="93444" y="2231337"/>
                </a:cubicBezTo>
                <a:cubicBezTo>
                  <a:pt x="257876" y="1990705"/>
                  <a:pt x="674971" y="1689915"/>
                  <a:pt x="1092066" y="138912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0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Maximum dist. between vertices in different pieces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furthest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in each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cell</a:t>
                </a:r>
              </a:p>
              <a:p>
                <a:r>
                  <a:rPr lang="en-US" dirty="0" smtClean="0"/>
                  <a:t>It is the node in the cell which is furthest from the boundary node defining the cell</a:t>
                </a:r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0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3600" dirty="0" smtClean="0"/>
              <a:t>Compute the furthest in each cell</a:t>
            </a:r>
            <a:endParaRPr lang="he-IL" sz="36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6120196" y="49051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3095836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 bwMode="auto">
          <a:xfrm>
            <a:off x="3383892" y="242088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 bwMode="auto">
          <a:xfrm>
            <a:off x="3203872" y="18088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69" idx="4"/>
            <a:endCxn id="70" idx="2"/>
          </p:cNvCxnSpPr>
          <p:nvPr/>
        </p:nvCxnSpPr>
        <p:spPr bwMode="auto">
          <a:xfrm flipV="1">
            <a:off x="3311836" y="3861047"/>
            <a:ext cx="257324" cy="6585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0" idx="0"/>
            <a:endCxn id="71" idx="3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1" idx="0"/>
            <a:endCxn id="72" idx="2"/>
          </p:cNvCxnSpPr>
          <p:nvPr/>
        </p:nvCxnSpPr>
        <p:spPr bwMode="auto">
          <a:xfrm flipV="1">
            <a:off x="3239864" y="2636911"/>
            <a:ext cx="185280" cy="4320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2" idx="0"/>
            <a:endCxn id="73" idx="3"/>
          </p:cNvCxnSpPr>
          <p:nvPr/>
        </p:nvCxnSpPr>
        <p:spPr bwMode="auto">
          <a:xfrm flipH="1" flipV="1">
            <a:off x="3378620" y="2024843"/>
            <a:ext cx="113272" cy="3960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64" idx="3"/>
            <a:endCxn id="65" idx="0"/>
          </p:cNvCxnSpPr>
          <p:nvPr/>
        </p:nvCxnSpPr>
        <p:spPr bwMode="auto">
          <a:xfrm>
            <a:off x="5862872" y="4545123"/>
            <a:ext cx="365324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3239520" y="1123142"/>
            <a:ext cx="4288053" cy="2113353"/>
          </a:xfrm>
          <a:custGeom>
            <a:avLst/>
            <a:gdLst>
              <a:gd name="connsiteX0" fmla="*/ 4220059 w 4288053"/>
              <a:gd name="connsiteY0" fmla="*/ 2113353 h 2113353"/>
              <a:gd name="connsiteX1" fmla="*/ 4183964 w 4288053"/>
              <a:gd name="connsiteY1" fmla="*/ 1271142 h 2113353"/>
              <a:gd name="connsiteX2" fmla="*/ 3233469 w 4288053"/>
              <a:gd name="connsiteY2" fmla="*/ 212363 h 2113353"/>
              <a:gd name="connsiteX3" fmla="*/ 1597175 w 4288053"/>
              <a:gd name="connsiteY3" fmla="*/ 43921 h 2113353"/>
              <a:gd name="connsiteX4" fmla="*/ 177448 w 4288053"/>
              <a:gd name="connsiteY4" fmla="*/ 55953 h 2113353"/>
              <a:gd name="connsiteX5" fmla="*/ 69164 w 4288053"/>
              <a:gd name="connsiteY5" fmla="*/ 657532 h 2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053" h="2113353">
                <a:moveTo>
                  <a:pt x="4220059" y="2113353"/>
                </a:moveTo>
                <a:cubicBezTo>
                  <a:pt x="4284227" y="1850663"/>
                  <a:pt x="4348396" y="1587974"/>
                  <a:pt x="4183964" y="1271142"/>
                </a:cubicBezTo>
                <a:cubicBezTo>
                  <a:pt x="4019532" y="954310"/>
                  <a:pt x="3664601" y="416900"/>
                  <a:pt x="3233469" y="212363"/>
                </a:cubicBezTo>
                <a:cubicBezTo>
                  <a:pt x="2802337" y="7826"/>
                  <a:pt x="2106512" y="69989"/>
                  <a:pt x="1597175" y="43921"/>
                </a:cubicBezTo>
                <a:cubicBezTo>
                  <a:pt x="1087838" y="17853"/>
                  <a:pt x="432116" y="-46315"/>
                  <a:pt x="177448" y="55953"/>
                </a:cubicBezTo>
                <a:cubicBezTo>
                  <a:pt x="-77220" y="158221"/>
                  <a:pt x="-4028" y="407876"/>
                  <a:pt x="69164" y="6575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 8"/>
          <p:cNvSpPr/>
          <p:nvPr/>
        </p:nvSpPr>
        <p:spPr bwMode="auto">
          <a:xfrm>
            <a:off x="6148137" y="3501189"/>
            <a:ext cx="2066665" cy="2387304"/>
          </a:xfrm>
          <a:custGeom>
            <a:avLst/>
            <a:gdLst>
              <a:gd name="connsiteX0" fmla="*/ 1407695 w 2066665"/>
              <a:gd name="connsiteY0" fmla="*/ 0 h 2387304"/>
              <a:gd name="connsiteX1" fmla="*/ 2057400 w 2066665"/>
              <a:gd name="connsiteY1" fmla="*/ 565485 h 2387304"/>
              <a:gd name="connsiteX2" fmla="*/ 1768642 w 2066665"/>
              <a:gd name="connsiteY2" fmla="*/ 1070811 h 2387304"/>
              <a:gd name="connsiteX3" fmla="*/ 1455821 w 2066665"/>
              <a:gd name="connsiteY3" fmla="*/ 1419727 h 2387304"/>
              <a:gd name="connsiteX4" fmla="*/ 998621 w 2066665"/>
              <a:gd name="connsiteY4" fmla="*/ 1961148 h 2387304"/>
              <a:gd name="connsiteX5" fmla="*/ 385010 w 2066665"/>
              <a:gd name="connsiteY5" fmla="*/ 2358190 h 2387304"/>
              <a:gd name="connsiteX6" fmla="*/ 204537 w 2066665"/>
              <a:gd name="connsiteY6" fmla="*/ 2273969 h 2387304"/>
              <a:gd name="connsiteX7" fmla="*/ 0 w 2066665"/>
              <a:gd name="connsiteY7" fmla="*/ 1612232 h 238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6665" h="2387304">
                <a:moveTo>
                  <a:pt x="1407695" y="0"/>
                </a:moveTo>
                <a:cubicBezTo>
                  <a:pt x="1702468" y="193508"/>
                  <a:pt x="1997242" y="387017"/>
                  <a:pt x="2057400" y="565485"/>
                </a:cubicBezTo>
                <a:cubicBezTo>
                  <a:pt x="2117558" y="743953"/>
                  <a:pt x="1868905" y="928437"/>
                  <a:pt x="1768642" y="1070811"/>
                </a:cubicBezTo>
                <a:cubicBezTo>
                  <a:pt x="1668379" y="1213185"/>
                  <a:pt x="1584158" y="1271337"/>
                  <a:pt x="1455821" y="1419727"/>
                </a:cubicBezTo>
                <a:cubicBezTo>
                  <a:pt x="1327484" y="1568117"/>
                  <a:pt x="1177089" y="1804738"/>
                  <a:pt x="998621" y="1961148"/>
                </a:cubicBezTo>
                <a:cubicBezTo>
                  <a:pt x="820153" y="2117558"/>
                  <a:pt x="517357" y="2306053"/>
                  <a:pt x="385010" y="2358190"/>
                </a:cubicBezTo>
                <a:cubicBezTo>
                  <a:pt x="252663" y="2410327"/>
                  <a:pt x="268705" y="2398295"/>
                  <a:pt x="204537" y="2273969"/>
                </a:cubicBezTo>
                <a:cubicBezTo>
                  <a:pt x="140369" y="2149643"/>
                  <a:pt x="70184" y="1880937"/>
                  <a:pt x="0" y="16122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>
            <a:off x="2036145" y="3255063"/>
            <a:ext cx="6494281" cy="3305286"/>
          </a:xfrm>
          <a:custGeom>
            <a:avLst/>
            <a:gdLst>
              <a:gd name="connsiteX0" fmla="*/ 5531718 w 6494281"/>
              <a:gd name="connsiteY0" fmla="*/ 77684 h 3305286"/>
              <a:gd name="connsiteX1" fmla="*/ 6325802 w 6494281"/>
              <a:gd name="connsiteY1" fmla="*/ 125811 h 3305286"/>
              <a:gd name="connsiteX2" fmla="*/ 6446118 w 6494281"/>
              <a:gd name="connsiteY2" fmla="*/ 1256779 h 3305286"/>
              <a:gd name="connsiteX3" fmla="*/ 5712192 w 6494281"/>
              <a:gd name="connsiteY3" fmla="*/ 2351653 h 3305286"/>
              <a:gd name="connsiteX4" fmla="*/ 3859329 w 6494281"/>
              <a:gd name="connsiteY4" fmla="*/ 3181832 h 3305286"/>
              <a:gd name="connsiteX5" fmla="*/ 2030529 w 6494281"/>
              <a:gd name="connsiteY5" fmla="*/ 3302148 h 3305286"/>
              <a:gd name="connsiteX6" fmla="*/ 646897 w 6494281"/>
              <a:gd name="connsiteY6" fmla="*/ 3229958 h 3305286"/>
              <a:gd name="connsiteX7" fmla="*/ 105476 w 6494281"/>
              <a:gd name="connsiteY7" fmla="*/ 2832916 h 3305286"/>
              <a:gd name="connsiteX8" fmla="*/ 93444 w 6494281"/>
              <a:gd name="connsiteY8" fmla="*/ 2231337 h 3305286"/>
              <a:gd name="connsiteX9" fmla="*/ 1092066 w 6494281"/>
              <a:gd name="connsiteY9" fmla="*/ 1389126 h 330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4281" h="3305286">
                <a:moveTo>
                  <a:pt x="5531718" y="77684"/>
                </a:moveTo>
                <a:cubicBezTo>
                  <a:pt x="5852560" y="3489"/>
                  <a:pt x="6173402" y="-70705"/>
                  <a:pt x="6325802" y="125811"/>
                </a:cubicBezTo>
                <a:cubicBezTo>
                  <a:pt x="6478202" y="322327"/>
                  <a:pt x="6548386" y="885805"/>
                  <a:pt x="6446118" y="1256779"/>
                </a:cubicBezTo>
                <a:cubicBezTo>
                  <a:pt x="6343850" y="1627753"/>
                  <a:pt x="6143323" y="2030811"/>
                  <a:pt x="5712192" y="2351653"/>
                </a:cubicBezTo>
                <a:cubicBezTo>
                  <a:pt x="5281061" y="2672495"/>
                  <a:pt x="4472939" y="3023416"/>
                  <a:pt x="3859329" y="3181832"/>
                </a:cubicBezTo>
                <a:cubicBezTo>
                  <a:pt x="3245719" y="3340248"/>
                  <a:pt x="2565934" y="3294127"/>
                  <a:pt x="2030529" y="3302148"/>
                </a:cubicBezTo>
                <a:cubicBezTo>
                  <a:pt x="1495124" y="3310169"/>
                  <a:pt x="967739" y="3308163"/>
                  <a:pt x="646897" y="3229958"/>
                </a:cubicBezTo>
                <a:cubicBezTo>
                  <a:pt x="326055" y="3151753"/>
                  <a:pt x="197718" y="2999353"/>
                  <a:pt x="105476" y="2832916"/>
                </a:cubicBezTo>
                <a:cubicBezTo>
                  <a:pt x="13234" y="2666479"/>
                  <a:pt x="-70988" y="2471969"/>
                  <a:pt x="93444" y="2231337"/>
                </a:cubicBezTo>
                <a:cubicBezTo>
                  <a:pt x="257876" y="1990705"/>
                  <a:pt x="674971" y="1689915"/>
                  <a:pt x="1092066" y="138912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2" name="Oval 91"/>
          <p:cNvSpPr>
            <a:spLocks noChangeAspect="1"/>
          </p:cNvSpPr>
          <p:nvPr/>
        </p:nvSpPr>
        <p:spPr bwMode="auto">
          <a:xfrm>
            <a:off x="8573532" y="510320"/>
            <a:ext cx="216000" cy="2160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280412" y="44624"/>
                <a:ext cx="648072" cy="5400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412" y="44624"/>
                <a:ext cx="648072" cy="5400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Voronoi</a:t>
            </a:r>
            <a:r>
              <a:rPr lang="en-US" sz="4000" dirty="0" smtClean="0"/>
              <a:t> diagram + max in cells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Computing the weighted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, and the max in each cell, takes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Between vertices in different pieces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Total time for all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</m:oMath>
                </a14:m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4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</a:t>
            </a:r>
            <a:r>
              <a:rPr lang="en-US" dirty="0" smtClean="0">
                <a:solidFill>
                  <a:srgbClr val="FF0000"/>
                </a:solidFill>
              </a:rPr>
              <a:t> longest </a:t>
            </a:r>
            <a:r>
              <a:rPr lang="en-US" dirty="0" smtClean="0">
                <a:solidFill>
                  <a:srgbClr val="0066FF"/>
                </a:solidFill>
              </a:rPr>
              <a:t>shortest </a:t>
            </a:r>
            <a:r>
              <a:rPr lang="en-US" dirty="0" smtClean="0">
                <a:solidFill>
                  <a:srgbClr val="0066FF"/>
                </a:solidFill>
              </a:rPr>
              <a:t>path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dirty="0" smtClean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/>
              <a:t>Assume distinct distances, unique shortest paths</a:t>
            </a:r>
            <a:endParaRPr lang="he-IL" dirty="0"/>
          </a:p>
          <a:p>
            <a:endParaRPr lang="he-IL" dirty="0">
              <a:solidFill>
                <a:srgbClr val="00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0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Total time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0" dirty="0" smtClean="0"/>
                  <a:t> 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0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Representing </a:t>
            </a:r>
            <a:r>
              <a:rPr lang="en-US" sz="4000" smtClean="0"/>
              <a:t>the diagram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6120196" y="49051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3095836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 bwMode="auto">
          <a:xfrm>
            <a:off x="3383892" y="242088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 bwMode="auto">
          <a:xfrm>
            <a:off x="3203872" y="18088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69" idx="4"/>
            <a:endCxn id="70" idx="2"/>
          </p:cNvCxnSpPr>
          <p:nvPr/>
        </p:nvCxnSpPr>
        <p:spPr bwMode="auto">
          <a:xfrm flipV="1">
            <a:off x="3311836" y="3861047"/>
            <a:ext cx="257324" cy="6585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0" idx="0"/>
            <a:endCxn id="71" idx="3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1" idx="0"/>
            <a:endCxn id="72" idx="2"/>
          </p:cNvCxnSpPr>
          <p:nvPr/>
        </p:nvCxnSpPr>
        <p:spPr bwMode="auto">
          <a:xfrm flipV="1">
            <a:off x="3239864" y="2636911"/>
            <a:ext cx="185280" cy="4320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2" idx="0"/>
            <a:endCxn id="73" idx="3"/>
          </p:cNvCxnSpPr>
          <p:nvPr/>
        </p:nvCxnSpPr>
        <p:spPr bwMode="auto">
          <a:xfrm flipH="1" flipV="1">
            <a:off x="3378620" y="2024843"/>
            <a:ext cx="113272" cy="3960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64" idx="3"/>
            <a:endCxn id="65" idx="0"/>
          </p:cNvCxnSpPr>
          <p:nvPr/>
        </p:nvCxnSpPr>
        <p:spPr bwMode="auto">
          <a:xfrm>
            <a:off x="5862872" y="4545123"/>
            <a:ext cx="365324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3239520" y="1123142"/>
            <a:ext cx="4288053" cy="2113353"/>
          </a:xfrm>
          <a:custGeom>
            <a:avLst/>
            <a:gdLst>
              <a:gd name="connsiteX0" fmla="*/ 4220059 w 4288053"/>
              <a:gd name="connsiteY0" fmla="*/ 2113353 h 2113353"/>
              <a:gd name="connsiteX1" fmla="*/ 4183964 w 4288053"/>
              <a:gd name="connsiteY1" fmla="*/ 1271142 h 2113353"/>
              <a:gd name="connsiteX2" fmla="*/ 3233469 w 4288053"/>
              <a:gd name="connsiteY2" fmla="*/ 212363 h 2113353"/>
              <a:gd name="connsiteX3" fmla="*/ 1597175 w 4288053"/>
              <a:gd name="connsiteY3" fmla="*/ 43921 h 2113353"/>
              <a:gd name="connsiteX4" fmla="*/ 177448 w 4288053"/>
              <a:gd name="connsiteY4" fmla="*/ 55953 h 2113353"/>
              <a:gd name="connsiteX5" fmla="*/ 69164 w 4288053"/>
              <a:gd name="connsiteY5" fmla="*/ 657532 h 2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053" h="2113353">
                <a:moveTo>
                  <a:pt x="4220059" y="2113353"/>
                </a:moveTo>
                <a:cubicBezTo>
                  <a:pt x="4284227" y="1850663"/>
                  <a:pt x="4348396" y="1587974"/>
                  <a:pt x="4183964" y="1271142"/>
                </a:cubicBezTo>
                <a:cubicBezTo>
                  <a:pt x="4019532" y="954310"/>
                  <a:pt x="3664601" y="416900"/>
                  <a:pt x="3233469" y="212363"/>
                </a:cubicBezTo>
                <a:cubicBezTo>
                  <a:pt x="2802337" y="7826"/>
                  <a:pt x="2106512" y="69989"/>
                  <a:pt x="1597175" y="43921"/>
                </a:cubicBezTo>
                <a:cubicBezTo>
                  <a:pt x="1087838" y="17853"/>
                  <a:pt x="432116" y="-46315"/>
                  <a:pt x="177448" y="55953"/>
                </a:cubicBezTo>
                <a:cubicBezTo>
                  <a:pt x="-77220" y="158221"/>
                  <a:pt x="-4028" y="407876"/>
                  <a:pt x="69164" y="6575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 8"/>
          <p:cNvSpPr/>
          <p:nvPr/>
        </p:nvSpPr>
        <p:spPr bwMode="auto">
          <a:xfrm>
            <a:off x="6148137" y="3501189"/>
            <a:ext cx="2066665" cy="2387304"/>
          </a:xfrm>
          <a:custGeom>
            <a:avLst/>
            <a:gdLst>
              <a:gd name="connsiteX0" fmla="*/ 1407695 w 2066665"/>
              <a:gd name="connsiteY0" fmla="*/ 0 h 2387304"/>
              <a:gd name="connsiteX1" fmla="*/ 2057400 w 2066665"/>
              <a:gd name="connsiteY1" fmla="*/ 565485 h 2387304"/>
              <a:gd name="connsiteX2" fmla="*/ 1768642 w 2066665"/>
              <a:gd name="connsiteY2" fmla="*/ 1070811 h 2387304"/>
              <a:gd name="connsiteX3" fmla="*/ 1455821 w 2066665"/>
              <a:gd name="connsiteY3" fmla="*/ 1419727 h 2387304"/>
              <a:gd name="connsiteX4" fmla="*/ 998621 w 2066665"/>
              <a:gd name="connsiteY4" fmla="*/ 1961148 h 2387304"/>
              <a:gd name="connsiteX5" fmla="*/ 385010 w 2066665"/>
              <a:gd name="connsiteY5" fmla="*/ 2358190 h 2387304"/>
              <a:gd name="connsiteX6" fmla="*/ 204537 w 2066665"/>
              <a:gd name="connsiteY6" fmla="*/ 2273969 h 2387304"/>
              <a:gd name="connsiteX7" fmla="*/ 0 w 2066665"/>
              <a:gd name="connsiteY7" fmla="*/ 1612232 h 238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6665" h="2387304">
                <a:moveTo>
                  <a:pt x="1407695" y="0"/>
                </a:moveTo>
                <a:cubicBezTo>
                  <a:pt x="1702468" y="193508"/>
                  <a:pt x="1997242" y="387017"/>
                  <a:pt x="2057400" y="565485"/>
                </a:cubicBezTo>
                <a:cubicBezTo>
                  <a:pt x="2117558" y="743953"/>
                  <a:pt x="1868905" y="928437"/>
                  <a:pt x="1768642" y="1070811"/>
                </a:cubicBezTo>
                <a:cubicBezTo>
                  <a:pt x="1668379" y="1213185"/>
                  <a:pt x="1584158" y="1271337"/>
                  <a:pt x="1455821" y="1419727"/>
                </a:cubicBezTo>
                <a:cubicBezTo>
                  <a:pt x="1327484" y="1568117"/>
                  <a:pt x="1177089" y="1804738"/>
                  <a:pt x="998621" y="1961148"/>
                </a:cubicBezTo>
                <a:cubicBezTo>
                  <a:pt x="820153" y="2117558"/>
                  <a:pt x="517357" y="2306053"/>
                  <a:pt x="385010" y="2358190"/>
                </a:cubicBezTo>
                <a:cubicBezTo>
                  <a:pt x="252663" y="2410327"/>
                  <a:pt x="268705" y="2398295"/>
                  <a:pt x="204537" y="2273969"/>
                </a:cubicBezTo>
                <a:cubicBezTo>
                  <a:pt x="140369" y="2149643"/>
                  <a:pt x="70184" y="1880937"/>
                  <a:pt x="0" y="16122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>
            <a:off x="2036145" y="3255063"/>
            <a:ext cx="6494281" cy="3305286"/>
          </a:xfrm>
          <a:custGeom>
            <a:avLst/>
            <a:gdLst>
              <a:gd name="connsiteX0" fmla="*/ 5531718 w 6494281"/>
              <a:gd name="connsiteY0" fmla="*/ 77684 h 3305286"/>
              <a:gd name="connsiteX1" fmla="*/ 6325802 w 6494281"/>
              <a:gd name="connsiteY1" fmla="*/ 125811 h 3305286"/>
              <a:gd name="connsiteX2" fmla="*/ 6446118 w 6494281"/>
              <a:gd name="connsiteY2" fmla="*/ 1256779 h 3305286"/>
              <a:gd name="connsiteX3" fmla="*/ 5712192 w 6494281"/>
              <a:gd name="connsiteY3" fmla="*/ 2351653 h 3305286"/>
              <a:gd name="connsiteX4" fmla="*/ 3859329 w 6494281"/>
              <a:gd name="connsiteY4" fmla="*/ 3181832 h 3305286"/>
              <a:gd name="connsiteX5" fmla="*/ 2030529 w 6494281"/>
              <a:gd name="connsiteY5" fmla="*/ 3302148 h 3305286"/>
              <a:gd name="connsiteX6" fmla="*/ 646897 w 6494281"/>
              <a:gd name="connsiteY6" fmla="*/ 3229958 h 3305286"/>
              <a:gd name="connsiteX7" fmla="*/ 105476 w 6494281"/>
              <a:gd name="connsiteY7" fmla="*/ 2832916 h 3305286"/>
              <a:gd name="connsiteX8" fmla="*/ 93444 w 6494281"/>
              <a:gd name="connsiteY8" fmla="*/ 2231337 h 3305286"/>
              <a:gd name="connsiteX9" fmla="*/ 1092066 w 6494281"/>
              <a:gd name="connsiteY9" fmla="*/ 1389126 h 330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4281" h="3305286">
                <a:moveTo>
                  <a:pt x="5531718" y="77684"/>
                </a:moveTo>
                <a:cubicBezTo>
                  <a:pt x="5852560" y="3489"/>
                  <a:pt x="6173402" y="-70705"/>
                  <a:pt x="6325802" y="125811"/>
                </a:cubicBezTo>
                <a:cubicBezTo>
                  <a:pt x="6478202" y="322327"/>
                  <a:pt x="6548386" y="885805"/>
                  <a:pt x="6446118" y="1256779"/>
                </a:cubicBezTo>
                <a:cubicBezTo>
                  <a:pt x="6343850" y="1627753"/>
                  <a:pt x="6143323" y="2030811"/>
                  <a:pt x="5712192" y="2351653"/>
                </a:cubicBezTo>
                <a:cubicBezTo>
                  <a:pt x="5281061" y="2672495"/>
                  <a:pt x="4472939" y="3023416"/>
                  <a:pt x="3859329" y="3181832"/>
                </a:cubicBezTo>
                <a:cubicBezTo>
                  <a:pt x="3245719" y="3340248"/>
                  <a:pt x="2565934" y="3294127"/>
                  <a:pt x="2030529" y="3302148"/>
                </a:cubicBezTo>
                <a:cubicBezTo>
                  <a:pt x="1495124" y="3310169"/>
                  <a:pt x="967739" y="3308163"/>
                  <a:pt x="646897" y="3229958"/>
                </a:cubicBezTo>
                <a:cubicBezTo>
                  <a:pt x="326055" y="3151753"/>
                  <a:pt x="197718" y="2999353"/>
                  <a:pt x="105476" y="2832916"/>
                </a:cubicBezTo>
                <a:cubicBezTo>
                  <a:pt x="13234" y="2666479"/>
                  <a:pt x="-70988" y="2471969"/>
                  <a:pt x="93444" y="2231337"/>
                </a:cubicBezTo>
                <a:cubicBezTo>
                  <a:pt x="257876" y="1990705"/>
                  <a:pt x="674971" y="1689915"/>
                  <a:pt x="1092066" y="138912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05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err="1" smtClean="0"/>
              <a:t>Voronoi</a:t>
            </a:r>
            <a:r>
              <a:rPr lang="en-US" sz="4000" dirty="0" smtClean="0"/>
              <a:t> vertices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6120196" y="49051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3095836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 bwMode="auto">
          <a:xfrm>
            <a:off x="3383892" y="242088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 bwMode="auto">
          <a:xfrm>
            <a:off x="3203872" y="18088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69" idx="4"/>
            <a:endCxn id="70" idx="2"/>
          </p:cNvCxnSpPr>
          <p:nvPr/>
        </p:nvCxnSpPr>
        <p:spPr bwMode="auto">
          <a:xfrm flipV="1">
            <a:off x="3311836" y="3861047"/>
            <a:ext cx="257324" cy="6585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0" idx="0"/>
            <a:endCxn id="71" idx="3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1" idx="0"/>
            <a:endCxn id="72" idx="2"/>
          </p:cNvCxnSpPr>
          <p:nvPr/>
        </p:nvCxnSpPr>
        <p:spPr bwMode="auto">
          <a:xfrm flipV="1">
            <a:off x="3239864" y="2636911"/>
            <a:ext cx="185280" cy="4320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2" idx="0"/>
            <a:endCxn id="73" idx="3"/>
          </p:cNvCxnSpPr>
          <p:nvPr/>
        </p:nvCxnSpPr>
        <p:spPr bwMode="auto">
          <a:xfrm flipH="1" flipV="1">
            <a:off x="3378620" y="2024843"/>
            <a:ext cx="113272" cy="3960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64" idx="3"/>
            <a:endCxn id="65" idx="0"/>
          </p:cNvCxnSpPr>
          <p:nvPr/>
        </p:nvCxnSpPr>
        <p:spPr bwMode="auto">
          <a:xfrm>
            <a:off x="5862872" y="4545123"/>
            <a:ext cx="365324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3239520" y="1123142"/>
            <a:ext cx="4288053" cy="2113353"/>
          </a:xfrm>
          <a:custGeom>
            <a:avLst/>
            <a:gdLst>
              <a:gd name="connsiteX0" fmla="*/ 4220059 w 4288053"/>
              <a:gd name="connsiteY0" fmla="*/ 2113353 h 2113353"/>
              <a:gd name="connsiteX1" fmla="*/ 4183964 w 4288053"/>
              <a:gd name="connsiteY1" fmla="*/ 1271142 h 2113353"/>
              <a:gd name="connsiteX2" fmla="*/ 3233469 w 4288053"/>
              <a:gd name="connsiteY2" fmla="*/ 212363 h 2113353"/>
              <a:gd name="connsiteX3" fmla="*/ 1597175 w 4288053"/>
              <a:gd name="connsiteY3" fmla="*/ 43921 h 2113353"/>
              <a:gd name="connsiteX4" fmla="*/ 177448 w 4288053"/>
              <a:gd name="connsiteY4" fmla="*/ 55953 h 2113353"/>
              <a:gd name="connsiteX5" fmla="*/ 69164 w 4288053"/>
              <a:gd name="connsiteY5" fmla="*/ 657532 h 2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053" h="2113353">
                <a:moveTo>
                  <a:pt x="4220059" y="2113353"/>
                </a:moveTo>
                <a:cubicBezTo>
                  <a:pt x="4284227" y="1850663"/>
                  <a:pt x="4348396" y="1587974"/>
                  <a:pt x="4183964" y="1271142"/>
                </a:cubicBezTo>
                <a:cubicBezTo>
                  <a:pt x="4019532" y="954310"/>
                  <a:pt x="3664601" y="416900"/>
                  <a:pt x="3233469" y="212363"/>
                </a:cubicBezTo>
                <a:cubicBezTo>
                  <a:pt x="2802337" y="7826"/>
                  <a:pt x="2106512" y="69989"/>
                  <a:pt x="1597175" y="43921"/>
                </a:cubicBezTo>
                <a:cubicBezTo>
                  <a:pt x="1087838" y="17853"/>
                  <a:pt x="432116" y="-46315"/>
                  <a:pt x="177448" y="55953"/>
                </a:cubicBezTo>
                <a:cubicBezTo>
                  <a:pt x="-77220" y="158221"/>
                  <a:pt x="-4028" y="407876"/>
                  <a:pt x="69164" y="6575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 8"/>
          <p:cNvSpPr/>
          <p:nvPr/>
        </p:nvSpPr>
        <p:spPr bwMode="auto">
          <a:xfrm>
            <a:off x="6148137" y="3501189"/>
            <a:ext cx="2066665" cy="2387304"/>
          </a:xfrm>
          <a:custGeom>
            <a:avLst/>
            <a:gdLst>
              <a:gd name="connsiteX0" fmla="*/ 1407695 w 2066665"/>
              <a:gd name="connsiteY0" fmla="*/ 0 h 2387304"/>
              <a:gd name="connsiteX1" fmla="*/ 2057400 w 2066665"/>
              <a:gd name="connsiteY1" fmla="*/ 565485 h 2387304"/>
              <a:gd name="connsiteX2" fmla="*/ 1768642 w 2066665"/>
              <a:gd name="connsiteY2" fmla="*/ 1070811 h 2387304"/>
              <a:gd name="connsiteX3" fmla="*/ 1455821 w 2066665"/>
              <a:gd name="connsiteY3" fmla="*/ 1419727 h 2387304"/>
              <a:gd name="connsiteX4" fmla="*/ 998621 w 2066665"/>
              <a:gd name="connsiteY4" fmla="*/ 1961148 h 2387304"/>
              <a:gd name="connsiteX5" fmla="*/ 385010 w 2066665"/>
              <a:gd name="connsiteY5" fmla="*/ 2358190 h 2387304"/>
              <a:gd name="connsiteX6" fmla="*/ 204537 w 2066665"/>
              <a:gd name="connsiteY6" fmla="*/ 2273969 h 2387304"/>
              <a:gd name="connsiteX7" fmla="*/ 0 w 2066665"/>
              <a:gd name="connsiteY7" fmla="*/ 1612232 h 238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6665" h="2387304">
                <a:moveTo>
                  <a:pt x="1407695" y="0"/>
                </a:moveTo>
                <a:cubicBezTo>
                  <a:pt x="1702468" y="193508"/>
                  <a:pt x="1997242" y="387017"/>
                  <a:pt x="2057400" y="565485"/>
                </a:cubicBezTo>
                <a:cubicBezTo>
                  <a:pt x="2117558" y="743953"/>
                  <a:pt x="1868905" y="928437"/>
                  <a:pt x="1768642" y="1070811"/>
                </a:cubicBezTo>
                <a:cubicBezTo>
                  <a:pt x="1668379" y="1213185"/>
                  <a:pt x="1584158" y="1271337"/>
                  <a:pt x="1455821" y="1419727"/>
                </a:cubicBezTo>
                <a:cubicBezTo>
                  <a:pt x="1327484" y="1568117"/>
                  <a:pt x="1177089" y="1804738"/>
                  <a:pt x="998621" y="1961148"/>
                </a:cubicBezTo>
                <a:cubicBezTo>
                  <a:pt x="820153" y="2117558"/>
                  <a:pt x="517357" y="2306053"/>
                  <a:pt x="385010" y="2358190"/>
                </a:cubicBezTo>
                <a:cubicBezTo>
                  <a:pt x="252663" y="2410327"/>
                  <a:pt x="268705" y="2398295"/>
                  <a:pt x="204537" y="2273969"/>
                </a:cubicBezTo>
                <a:cubicBezTo>
                  <a:pt x="140369" y="2149643"/>
                  <a:pt x="70184" y="1880937"/>
                  <a:pt x="0" y="16122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>
            <a:off x="2036145" y="3255063"/>
            <a:ext cx="6494281" cy="3305286"/>
          </a:xfrm>
          <a:custGeom>
            <a:avLst/>
            <a:gdLst>
              <a:gd name="connsiteX0" fmla="*/ 5531718 w 6494281"/>
              <a:gd name="connsiteY0" fmla="*/ 77684 h 3305286"/>
              <a:gd name="connsiteX1" fmla="*/ 6325802 w 6494281"/>
              <a:gd name="connsiteY1" fmla="*/ 125811 h 3305286"/>
              <a:gd name="connsiteX2" fmla="*/ 6446118 w 6494281"/>
              <a:gd name="connsiteY2" fmla="*/ 1256779 h 3305286"/>
              <a:gd name="connsiteX3" fmla="*/ 5712192 w 6494281"/>
              <a:gd name="connsiteY3" fmla="*/ 2351653 h 3305286"/>
              <a:gd name="connsiteX4" fmla="*/ 3859329 w 6494281"/>
              <a:gd name="connsiteY4" fmla="*/ 3181832 h 3305286"/>
              <a:gd name="connsiteX5" fmla="*/ 2030529 w 6494281"/>
              <a:gd name="connsiteY5" fmla="*/ 3302148 h 3305286"/>
              <a:gd name="connsiteX6" fmla="*/ 646897 w 6494281"/>
              <a:gd name="connsiteY6" fmla="*/ 3229958 h 3305286"/>
              <a:gd name="connsiteX7" fmla="*/ 105476 w 6494281"/>
              <a:gd name="connsiteY7" fmla="*/ 2832916 h 3305286"/>
              <a:gd name="connsiteX8" fmla="*/ 93444 w 6494281"/>
              <a:gd name="connsiteY8" fmla="*/ 2231337 h 3305286"/>
              <a:gd name="connsiteX9" fmla="*/ 1092066 w 6494281"/>
              <a:gd name="connsiteY9" fmla="*/ 1389126 h 330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4281" h="3305286">
                <a:moveTo>
                  <a:pt x="5531718" y="77684"/>
                </a:moveTo>
                <a:cubicBezTo>
                  <a:pt x="5852560" y="3489"/>
                  <a:pt x="6173402" y="-70705"/>
                  <a:pt x="6325802" y="125811"/>
                </a:cubicBezTo>
                <a:cubicBezTo>
                  <a:pt x="6478202" y="322327"/>
                  <a:pt x="6548386" y="885805"/>
                  <a:pt x="6446118" y="1256779"/>
                </a:cubicBezTo>
                <a:cubicBezTo>
                  <a:pt x="6343850" y="1627753"/>
                  <a:pt x="6143323" y="2030811"/>
                  <a:pt x="5712192" y="2351653"/>
                </a:cubicBezTo>
                <a:cubicBezTo>
                  <a:pt x="5281061" y="2672495"/>
                  <a:pt x="4472939" y="3023416"/>
                  <a:pt x="3859329" y="3181832"/>
                </a:cubicBezTo>
                <a:cubicBezTo>
                  <a:pt x="3245719" y="3340248"/>
                  <a:pt x="2565934" y="3294127"/>
                  <a:pt x="2030529" y="3302148"/>
                </a:cubicBezTo>
                <a:cubicBezTo>
                  <a:pt x="1495124" y="3310169"/>
                  <a:pt x="967739" y="3308163"/>
                  <a:pt x="646897" y="3229958"/>
                </a:cubicBezTo>
                <a:cubicBezTo>
                  <a:pt x="326055" y="3151753"/>
                  <a:pt x="197718" y="2999353"/>
                  <a:pt x="105476" y="2832916"/>
                </a:cubicBezTo>
                <a:cubicBezTo>
                  <a:pt x="13234" y="2666479"/>
                  <a:pt x="-70988" y="2471969"/>
                  <a:pt x="93444" y="2231337"/>
                </a:cubicBezTo>
                <a:cubicBezTo>
                  <a:pt x="257876" y="1990705"/>
                  <a:pt x="674971" y="1689915"/>
                  <a:pt x="1092066" y="138912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78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3527908" y="48691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 bwMode="auto">
          <a:xfrm>
            <a:off x="3383892" y="242088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 bwMode="auto">
          <a:xfrm>
            <a:off x="3203872" y="18088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69" idx="4"/>
            <a:endCxn id="67" idx="2"/>
          </p:cNvCxnSpPr>
          <p:nvPr/>
        </p:nvCxnSpPr>
        <p:spPr bwMode="auto">
          <a:xfrm flipV="1">
            <a:off x="3743908" y="4617131"/>
            <a:ext cx="653320" cy="33454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0" idx="0"/>
            <a:endCxn id="71" idx="3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1" idx="0"/>
            <a:endCxn id="72" idx="2"/>
          </p:cNvCxnSpPr>
          <p:nvPr/>
        </p:nvCxnSpPr>
        <p:spPr bwMode="auto">
          <a:xfrm flipV="1">
            <a:off x="3239864" y="2636911"/>
            <a:ext cx="185280" cy="4320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2" idx="0"/>
            <a:endCxn id="73" idx="3"/>
          </p:cNvCxnSpPr>
          <p:nvPr/>
        </p:nvCxnSpPr>
        <p:spPr bwMode="auto">
          <a:xfrm flipH="1" flipV="1">
            <a:off x="3378620" y="2024843"/>
            <a:ext cx="113272" cy="3960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3239520" y="1123142"/>
            <a:ext cx="4288053" cy="2113353"/>
          </a:xfrm>
          <a:custGeom>
            <a:avLst/>
            <a:gdLst>
              <a:gd name="connsiteX0" fmla="*/ 4220059 w 4288053"/>
              <a:gd name="connsiteY0" fmla="*/ 2113353 h 2113353"/>
              <a:gd name="connsiteX1" fmla="*/ 4183964 w 4288053"/>
              <a:gd name="connsiteY1" fmla="*/ 1271142 h 2113353"/>
              <a:gd name="connsiteX2" fmla="*/ 3233469 w 4288053"/>
              <a:gd name="connsiteY2" fmla="*/ 212363 h 2113353"/>
              <a:gd name="connsiteX3" fmla="*/ 1597175 w 4288053"/>
              <a:gd name="connsiteY3" fmla="*/ 43921 h 2113353"/>
              <a:gd name="connsiteX4" fmla="*/ 177448 w 4288053"/>
              <a:gd name="connsiteY4" fmla="*/ 55953 h 2113353"/>
              <a:gd name="connsiteX5" fmla="*/ 69164 w 4288053"/>
              <a:gd name="connsiteY5" fmla="*/ 657532 h 2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053" h="2113353">
                <a:moveTo>
                  <a:pt x="4220059" y="2113353"/>
                </a:moveTo>
                <a:cubicBezTo>
                  <a:pt x="4284227" y="1850663"/>
                  <a:pt x="4348396" y="1587974"/>
                  <a:pt x="4183964" y="1271142"/>
                </a:cubicBezTo>
                <a:cubicBezTo>
                  <a:pt x="4019532" y="954310"/>
                  <a:pt x="3664601" y="416900"/>
                  <a:pt x="3233469" y="212363"/>
                </a:cubicBezTo>
                <a:cubicBezTo>
                  <a:pt x="2802337" y="7826"/>
                  <a:pt x="2106512" y="69989"/>
                  <a:pt x="1597175" y="43921"/>
                </a:cubicBezTo>
                <a:cubicBezTo>
                  <a:pt x="1087838" y="17853"/>
                  <a:pt x="432116" y="-46315"/>
                  <a:pt x="177448" y="55953"/>
                </a:cubicBezTo>
                <a:cubicBezTo>
                  <a:pt x="-77220" y="158221"/>
                  <a:pt x="-4028" y="407876"/>
                  <a:pt x="69164" y="6575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reeform 5"/>
          <p:cNvSpPr/>
          <p:nvPr/>
        </p:nvSpPr>
        <p:spPr bwMode="auto">
          <a:xfrm>
            <a:off x="3506981" y="3465095"/>
            <a:ext cx="4775071" cy="2677550"/>
          </a:xfrm>
          <a:custGeom>
            <a:avLst/>
            <a:gdLst>
              <a:gd name="connsiteX0" fmla="*/ 4024787 w 4775071"/>
              <a:gd name="connsiteY0" fmla="*/ 0 h 2677550"/>
              <a:gd name="connsiteX1" fmla="*/ 4758714 w 4775071"/>
              <a:gd name="connsiteY1" fmla="*/ 433137 h 2677550"/>
              <a:gd name="connsiteX2" fmla="*/ 4409798 w 4775071"/>
              <a:gd name="connsiteY2" fmla="*/ 1431758 h 2677550"/>
              <a:gd name="connsiteX3" fmla="*/ 3038198 w 4775071"/>
              <a:gd name="connsiteY3" fmla="*/ 2490537 h 2677550"/>
              <a:gd name="connsiteX4" fmla="*/ 415314 w 4775071"/>
              <a:gd name="connsiteY4" fmla="*/ 2598821 h 2677550"/>
              <a:gd name="connsiteX5" fmla="*/ 42335 w 4775071"/>
              <a:gd name="connsiteY5" fmla="*/ 1648326 h 26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5071" h="2677550">
                <a:moveTo>
                  <a:pt x="4024787" y="0"/>
                </a:moveTo>
                <a:cubicBezTo>
                  <a:pt x="4359666" y="97255"/>
                  <a:pt x="4694546" y="194511"/>
                  <a:pt x="4758714" y="433137"/>
                </a:cubicBezTo>
                <a:cubicBezTo>
                  <a:pt x="4822883" y="671763"/>
                  <a:pt x="4696551" y="1088858"/>
                  <a:pt x="4409798" y="1431758"/>
                </a:cubicBezTo>
                <a:cubicBezTo>
                  <a:pt x="4123045" y="1774658"/>
                  <a:pt x="3703945" y="2296026"/>
                  <a:pt x="3038198" y="2490537"/>
                </a:cubicBezTo>
                <a:cubicBezTo>
                  <a:pt x="2372451" y="2685048"/>
                  <a:pt x="914624" y="2739189"/>
                  <a:pt x="415314" y="2598821"/>
                </a:cubicBezTo>
                <a:cubicBezTo>
                  <a:pt x="-83996" y="2458453"/>
                  <a:pt x="-20831" y="2053389"/>
                  <a:pt x="42335" y="164832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7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Representing the diagram</a:t>
            </a:r>
            <a:endParaRPr lang="he-IL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00808"/>
                <a:ext cx="7772400" cy="4724400"/>
              </a:xfrm>
            </p:spPr>
            <p:txBody>
              <a:bodyPr/>
              <a:lstStyle/>
              <a:p>
                <a:r>
                  <a:rPr lang="en-US" dirty="0" smtClean="0"/>
                  <a:t>The entire diagram is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There are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vertices and cells</a:t>
                </a:r>
                <a:endParaRPr lang="en-US" dirty="0"/>
              </a:p>
              <a:p>
                <a:r>
                  <a:rPr lang="en-US" dirty="0" smtClean="0"/>
                  <a:t>So if we replace the path between each pair of vertices by a single </a:t>
                </a:r>
                <a:r>
                  <a:rPr lang="en-US" dirty="0" err="1" smtClean="0">
                    <a:solidFill>
                      <a:srgbClr val="0066FF"/>
                    </a:solidFill>
                  </a:rPr>
                  <a:t>Voronoi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-edge</a:t>
                </a:r>
                <a:r>
                  <a:rPr lang="en-US" dirty="0" smtClean="0"/>
                  <a:t> the size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Each such </a:t>
                </a:r>
                <a:r>
                  <a:rPr lang="en-US" dirty="0" err="1">
                    <a:solidFill>
                      <a:srgbClr val="0066FF"/>
                    </a:solidFill>
                  </a:rPr>
                  <a:t>Voronoi</a:t>
                </a:r>
                <a:r>
                  <a:rPr lang="en-US" dirty="0">
                    <a:solidFill>
                      <a:srgbClr val="0066FF"/>
                    </a:solidFill>
                  </a:rPr>
                  <a:t>-edge</a:t>
                </a:r>
                <a:r>
                  <a:rPr lang="en-US" dirty="0" smtClean="0"/>
                  <a:t> is part of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bisector </a:t>
                </a:r>
                <a:r>
                  <a:rPr lang="en-US" dirty="0" smtClean="0"/>
                  <a:t>which is precomputed – we represent it by pointers to its endpoints on the bisector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00808"/>
                <a:ext cx="7772400" cy="4724400"/>
              </a:xfrm>
              <a:blipFill rotWithShape="0">
                <a:blip r:embed="rId2"/>
                <a:stretch>
                  <a:fillRect l="-1804" t="-1806" r="-31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1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Compute the max from info on the bisectors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compute the furthest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in each cell from information stored at the bisectors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𝑐𝑒𝑙𝑙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for all cells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25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3527908" y="48691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 bwMode="auto">
          <a:xfrm>
            <a:off x="3383892" y="242088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 bwMode="auto">
          <a:xfrm>
            <a:off x="3203872" y="18088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69" idx="4"/>
            <a:endCxn id="67" idx="2"/>
          </p:cNvCxnSpPr>
          <p:nvPr/>
        </p:nvCxnSpPr>
        <p:spPr bwMode="auto">
          <a:xfrm flipV="1">
            <a:off x="3743908" y="4617131"/>
            <a:ext cx="653320" cy="33454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0" idx="0"/>
            <a:endCxn id="71" idx="3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1" idx="0"/>
            <a:endCxn id="72" idx="2"/>
          </p:cNvCxnSpPr>
          <p:nvPr/>
        </p:nvCxnSpPr>
        <p:spPr bwMode="auto">
          <a:xfrm flipV="1">
            <a:off x="3239864" y="2636911"/>
            <a:ext cx="185280" cy="43204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2" idx="0"/>
            <a:endCxn id="73" idx="3"/>
          </p:cNvCxnSpPr>
          <p:nvPr/>
        </p:nvCxnSpPr>
        <p:spPr bwMode="auto">
          <a:xfrm flipH="1" flipV="1">
            <a:off x="3378620" y="2024843"/>
            <a:ext cx="113272" cy="3960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6"/>
          <p:cNvSpPr/>
          <p:nvPr/>
        </p:nvSpPr>
        <p:spPr bwMode="auto">
          <a:xfrm>
            <a:off x="3239520" y="1123142"/>
            <a:ext cx="4288053" cy="2113353"/>
          </a:xfrm>
          <a:custGeom>
            <a:avLst/>
            <a:gdLst>
              <a:gd name="connsiteX0" fmla="*/ 4220059 w 4288053"/>
              <a:gd name="connsiteY0" fmla="*/ 2113353 h 2113353"/>
              <a:gd name="connsiteX1" fmla="*/ 4183964 w 4288053"/>
              <a:gd name="connsiteY1" fmla="*/ 1271142 h 2113353"/>
              <a:gd name="connsiteX2" fmla="*/ 3233469 w 4288053"/>
              <a:gd name="connsiteY2" fmla="*/ 212363 h 2113353"/>
              <a:gd name="connsiteX3" fmla="*/ 1597175 w 4288053"/>
              <a:gd name="connsiteY3" fmla="*/ 43921 h 2113353"/>
              <a:gd name="connsiteX4" fmla="*/ 177448 w 4288053"/>
              <a:gd name="connsiteY4" fmla="*/ 55953 h 2113353"/>
              <a:gd name="connsiteX5" fmla="*/ 69164 w 4288053"/>
              <a:gd name="connsiteY5" fmla="*/ 657532 h 21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053" h="2113353">
                <a:moveTo>
                  <a:pt x="4220059" y="2113353"/>
                </a:moveTo>
                <a:cubicBezTo>
                  <a:pt x="4284227" y="1850663"/>
                  <a:pt x="4348396" y="1587974"/>
                  <a:pt x="4183964" y="1271142"/>
                </a:cubicBezTo>
                <a:cubicBezTo>
                  <a:pt x="4019532" y="954310"/>
                  <a:pt x="3664601" y="416900"/>
                  <a:pt x="3233469" y="212363"/>
                </a:cubicBezTo>
                <a:cubicBezTo>
                  <a:pt x="2802337" y="7826"/>
                  <a:pt x="2106512" y="69989"/>
                  <a:pt x="1597175" y="43921"/>
                </a:cubicBezTo>
                <a:cubicBezTo>
                  <a:pt x="1087838" y="17853"/>
                  <a:pt x="432116" y="-46315"/>
                  <a:pt x="177448" y="55953"/>
                </a:cubicBezTo>
                <a:cubicBezTo>
                  <a:pt x="-77220" y="158221"/>
                  <a:pt x="-4028" y="407876"/>
                  <a:pt x="69164" y="6575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reeform 5"/>
          <p:cNvSpPr/>
          <p:nvPr/>
        </p:nvSpPr>
        <p:spPr bwMode="auto">
          <a:xfrm>
            <a:off x="3506981" y="3465095"/>
            <a:ext cx="4775071" cy="2677550"/>
          </a:xfrm>
          <a:custGeom>
            <a:avLst/>
            <a:gdLst>
              <a:gd name="connsiteX0" fmla="*/ 4024787 w 4775071"/>
              <a:gd name="connsiteY0" fmla="*/ 0 h 2677550"/>
              <a:gd name="connsiteX1" fmla="*/ 4758714 w 4775071"/>
              <a:gd name="connsiteY1" fmla="*/ 433137 h 2677550"/>
              <a:gd name="connsiteX2" fmla="*/ 4409798 w 4775071"/>
              <a:gd name="connsiteY2" fmla="*/ 1431758 h 2677550"/>
              <a:gd name="connsiteX3" fmla="*/ 3038198 w 4775071"/>
              <a:gd name="connsiteY3" fmla="*/ 2490537 h 2677550"/>
              <a:gd name="connsiteX4" fmla="*/ 415314 w 4775071"/>
              <a:gd name="connsiteY4" fmla="*/ 2598821 h 2677550"/>
              <a:gd name="connsiteX5" fmla="*/ 42335 w 4775071"/>
              <a:gd name="connsiteY5" fmla="*/ 1648326 h 26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5071" h="2677550">
                <a:moveTo>
                  <a:pt x="4024787" y="0"/>
                </a:moveTo>
                <a:cubicBezTo>
                  <a:pt x="4359666" y="97255"/>
                  <a:pt x="4694546" y="194511"/>
                  <a:pt x="4758714" y="433137"/>
                </a:cubicBezTo>
                <a:cubicBezTo>
                  <a:pt x="4822883" y="671763"/>
                  <a:pt x="4696551" y="1088858"/>
                  <a:pt x="4409798" y="1431758"/>
                </a:cubicBezTo>
                <a:cubicBezTo>
                  <a:pt x="4123045" y="1774658"/>
                  <a:pt x="3703945" y="2296026"/>
                  <a:pt x="3038198" y="2490537"/>
                </a:cubicBezTo>
                <a:cubicBezTo>
                  <a:pt x="2372451" y="2685048"/>
                  <a:pt x="914624" y="2739189"/>
                  <a:pt x="415314" y="2598821"/>
                </a:cubicBezTo>
                <a:cubicBezTo>
                  <a:pt x="-83996" y="2458453"/>
                  <a:pt x="-20831" y="2053389"/>
                  <a:pt x="42335" y="164832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23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bisectors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pairs of boundary nodes</a:t>
                </a:r>
                <a:endParaRPr lang="en-US" dirty="0"/>
              </a:p>
              <a:p>
                <a:r>
                  <a:rPr lang="en-US" dirty="0" smtClean="0"/>
                  <a:t>Compute the bisectors (for all different weights) of each pair separately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9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1383728" y="1628800"/>
            <a:ext cx="7276249" cy="4767774"/>
            <a:chOff x="1383728" y="1628800"/>
            <a:chExt cx="7276249" cy="4767774"/>
          </a:xfrm>
        </p:grpSpPr>
        <p:sp>
          <p:nvSpPr>
            <p:cNvPr id="2" name="Freeform 1"/>
            <p:cNvSpPr/>
            <p:nvPr/>
          </p:nvSpPr>
          <p:spPr bwMode="auto">
            <a:xfrm>
              <a:off x="1383728" y="1648178"/>
              <a:ext cx="7242453" cy="4748396"/>
            </a:xfrm>
            <a:custGeom>
              <a:avLst/>
              <a:gdLst>
                <a:gd name="connsiteX0" fmla="*/ 4034939 w 7242453"/>
                <a:gd name="connsiteY0" fmla="*/ 0 h 4748396"/>
                <a:gd name="connsiteX1" fmla="*/ 6371739 w 7242453"/>
                <a:gd name="connsiteY1" fmla="*/ 632178 h 4748396"/>
                <a:gd name="connsiteX2" fmla="*/ 7240983 w 7242453"/>
                <a:gd name="connsiteY2" fmla="*/ 2641600 h 4748396"/>
                <a:gd name="connsiteX3" fmla="*/ 6518494 w 7242453"/>
                <a:gd name="connsiteY3" fmla="*/ 4165600 h 4748396"/>
                <a:gd name="connsiteX4" fmla="*/ 4452628 w 7242453"/>
                <a:gd name="connsiteY4" fmla="*/ 4684889 h 4748396"/>
                <a:gd name="connsiteX5" fmla="*/ 1551383 w 7242453"/>
                <a:gd name="connsiteY5" fmla="*/ 4684889 h 4748396"/>
                <a:gd name="connsiteX6" fmla="*/ 219294 w 7242453"/>
                <a:gd name="connsiteY6" fmla="*/ 4188178 h 4748396"/>
                <a:gd name="connsiteX7" fmla="*/ 16094 w 7242453"/>
                <a:gd name="connsiteY7" fmla="*/ 2596444 h 47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2453" h="4748396">
                  <a:moveTo>
                    <a:pt x="4034939" y="0"/>
                  </a:moveTo>
                  <a:cubicBezTo>
                    <a:pt x="4936169" y="95955"/>
                    <a:pt x="5837399" y="191911"/>
                    <a:pt x="6371739" y="632178"/>
                  </a:cubicBezTo>
                  <a:cubicBezTo>
                    <a:pt x="6906079" y="1072445"/>
                    <a:pt x="7216524" y="2052696"/>
                    <a:pt x="7240983" y="2641600"/>
                  </a:cubicBezTo>
                  <a:cubicBezTo>
                    <a:pt x="7265442" y="3230504"/>
                    <a:pt x="6983220" y="3825052"/>
                    <a:pt x="6518494" y="4165600"/>
                  </a:cubicBezTo>
                  <a:cubicBezTo>
                    <a:pt x="6053768" y="4506148"/>
                    <a:pt x="5280480" y="4598341"/>
                    <a:pt x="4452628" y="4684889"/>
                  </a:cubicBezTo>
                  <a:cubicBezTo>
                    <a:pt x="3624776" y="4771437"/>
                    <a:pt x="2256939" y="4767674"/>
                    <a:pt x="1551383" y="4684889"/>
                  </a:cubicBezTo>
                  <a:cubicBezTo>
                    <a:pt x="845827" y="4602104"/>
                    <a:pt x="475175" y="4536252"/>
                    <a:pt x="219294" y="4188178"/>
                  </a:cubicBezTo>
                  <a:cubicBezTo>
                    <a:pt x="-36588" y="3840104"/>
                    <a:pt x="-10247" y="3218274"/>
                    <a:pt x="16094" y="2596444"/>
                  </a:cubicBezTo>
                </a:path>
              </a:pathLst>
            </a:custGeom>
            <a:noFill/>
            <a:ln w="5080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5976156" y="1628800"/>
              <a:ext cx="191186" cy="19118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206196" y="2408401"/>
                  <a:ext cx="453781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6196" y="2408401"/>
                  <a:ext cx="453781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94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5976156" y="1628800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 state of the art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graphs: slightly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is not known ?</a:t>
                </a:r>
                <a:endParaRPr lang="en-US" dirty="0" smtClean="0"/>
              </a:p>
              <a:p>
                <a:r>
                  <a:rPr lang="en-US" dirty="0" smtClean="0"/>
                  <a:t>Planar graphs: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easy since the graph is sparse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Cabello (SODA’17):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 </a:t>
                </a:r>
                <a:r>
                  <a:rPr lang="en-US" dirty="0" smtClean="0"/>
                  <a:t>Main tool: r-division, </a:t>
                </a:r>
                <a:r>
                  <a:rPr lang="en-US" dirty="0" err="1" smtClean="0">
                    <a:solidFill>
                      <a:srgbClr val="0066FF"/>
                    </a:solidFill>
                  </a:rPr>
                  <a:t>Voronoi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diagrams</a:t>
                </a:r>
                <a:endParaRPr lang="he-IL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0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>
            <a:spLocks noChangeAspect="1"/>
          </p:cNvSpPr>
          <p:nvPr/>
        </p:nvSpPr>
        <p:spPr bwMode="auto">
          <a:xfrm>
            <a:off x="7804901" y="2312808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>
            <a:spLocks noChangeAspect="1"/>
          </p:cNvSpPr>
          <p:nvPr/>
        </p:nvSpPr>
        <p:spPr bwMode="auto">
          <a:xfrm>
            <a:off x="7804901" y="2312808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804901" y="2312808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2123752" y="375303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1618770" y="309940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1793518" y="3315427"/>
            <a:ext cx="438234" cy="43760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1"/>
          </p:cNvCxnSpPr>
          <p:nvPr/>
        </p:nvCxnSpPr>
        <p:spPr bwMode="auto">
          <a:xfrm flipH="1">
            <a:off x="710390" y="3181918"/>
            <a:ext cx="908380" cy="2110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3"/>
          </p:cNvCxnSpPr>
          <p:nvPr/>
        </p:nvCxnSpPr>
        <p:spPr bwMode="auto">
          <a:xfrm>
            <a:off x="2298500" y="3969059"/>
            <a:ext cx="41205" cy="108032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37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8380604" y="3409017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2123752" y="375303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1618770" y="309940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1793518" y="3315427"/>
            <a:ext cx="438234" cy="43760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1"/>
          </p:cNvCxnSpPr>
          <p:nvPr/>
        </p:nvCxnSpPr>
        <p:spPr bwMode="auto">
          <a:xfrm flipH="1">
            <a:off x="710390" y="3181918"/>
            <a:ext cx="908380" cy="2110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3"/>
          </p:cNvCxnSpPr>
          <p:nvPr/>
        </p:nvCxnSpPr>
        <p:spPr bwMode="auto">
          <a:xfrm>
            <a:off x="2298500" y="3969059"/>
            <a:ext cx="41205" cy="108032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65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8380604" y="3409017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2123752" y="375303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1618770" y="309940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1793518" y="3315427"/>
            <a:ext cx="438234" cy="43760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1"/>
          </p:cNvCxnSpPr>
          <p:nvPr/>
        </p:nvCxnSpPr>
        <p:spPr bwMode="auto">
          <a:xfrm flipH="1">
            <a:off x="710390" y="3181918"/>
            <a:ext cx="908380" cy="2110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3"/>
          </p:cNvCxnSpPr>
          <p:nvPr/>
        </p:nvCxnSpPr>
        <p:spPr bwMode="auto">
          <a:xfrm>
            <a:off x="2298500" y="3969059"/>
            <a:ext cx="41205" cy="108032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5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8380604" y="3409017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2123752" y="375303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1820271" y="306999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1995019" y="3286017"/>
            <a:ext cx="236733" cy="46701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0"/>
            <a:endCxn id="69" idx="2"/>
          </p:cNvCxnSpPr>
          <p:nvPr/>
        </p:nvCxnSpPr>
        <p:spPr bwMode="auto">
          <a:xfrm flipV="1">
            <a:off x="1928271" y="2600907"/>
            <a:ext cx="272713" cy="46908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3"/>
          </p:cNvCxnSpPr>
          <p:nvPr/>
        </p:nvCxnSpPr>
        <p:spPr bwMode="auto">
          <a:xfrm>
            <a:off x="2298500" y="3969059"/>
            <a:ext cx="41205" cy="108032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2159732" y="238488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1655700" y="188082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69" idx="0"/>
            <a:endCxn id="70" idx="3"/>
          </p:cNvCxnSpPr>
          <p:nvPr/>
        </p:nvCxnSpPr>
        <p:spPr bwMode="auto">
          <a:xfrm flipH="1" flipV="1">
            <a:off x="1830448" y="2096851"/>
            <a:ext cx="437284" cy="28803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0" idx="1"/>
          </p:cNvCxnSpPr>
          <p:nvPr/>
        </p:nvCxnSpPr>
        <p:spPr bwMode="auto">
          <a:xfrm flipH="1" flipV="1">
            <a:off x="397134" y="1901747"/>
            <a:ext cx="1258566" cy="615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19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574003" y="5850603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2123752" y="375303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1820271" y="306999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1995019" y="3286017"/>
            <a:ext cx="236733" cy="46701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0"/>
            <a:endCxn id="69" idx="2"/>
          </p:cNvCxnSpPr>
          <p:nvPr/>
        </p:nvCxnSpPr>
        <p:spPr bwMode="auto">
          <a:xfrm flipV="1">
            <a:off x="1928271" y="2600907"/>
            <a:ext cx="272713" cy="46908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3"/>
          </p:cNvCxnSpPr>
          <p:nvPr/>
        </p:nvCxnSpPr>
        <p:spPr bwMode="auto">
          <a:xfrm>
            <a:off x="2298500" y="3969059"/>
            <a:ext cx="41205" cy="108032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2159732" y="238488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1655700" y="188082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69" idx="0"/>
            <a:endCxn id="70" idx="3"/>
          </p:cNvCxnSpPr>
          <p:nvPr/>
        </p:nvCxnSpPr>
        <p:spPr bwMode="auto">
          <a:xfrm flipH="1" flipV="1">
            <a:off x="1830448" y="2096851"/>
            <a:ext cx="437284" cy="28803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0" idx="1"/>
          </p:cNvCxnSpPr>
          <p:nvPr/>
        </p:nvCxnSpPr>
        <p:spPr bwMode="auto">
          <a:xfrm flipH="1" flipV="1">
            <a:off x="397134" y="1901747"/>
            <a:ext cx="1258566" cy="615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477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574003" y="5850603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2123752" y="375303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1820271" y="306999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1995019" y="3286017"/>
            <a:ext cx="236733" cy="46701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0"/>
            <a:endCxn id="69" idx="2"/>
          </p:cNvCxnSpPr>
          <p:nvPr/>
        </p:nvCxnSpPr>
        <p:spPr bwMode="auto">
          <a:xfrm flipV="1">
            <a:off x="1928271" y="2600907"/>
            <a:ext cx="272713" cy="46908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3"/>
          </p:cNvCxnSpPr>
          <p:nvPr/>
        </p:nvCxnSpPr>
        <p:spPr bwMode="auto">
          <a:xfrm>
            <a:off x="2298500" y="3969059"/>
            <a:ext cx="41205" cy="108032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2159732" y="238488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1655700" y="188082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69" idx="0"/>
            <a:endCxn id="70" idx="3"/>
          </p:cNvCxnSpPr>
          <p:nvPr/>
        </p:nvCxnSpPr>
        <p:spPr bwMode="auto">
          <a:xfrm flipH="1" flipV="1">
            <a:off x="1830448" y="2096851"/>
            <a:ext cx="437284" cy="28803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0" idx="1"/>
          </p:cNvCxnSpPr>
          <p:nvPr/>
        </p:nvCxnSpPr>
        <p:spPr bwMode="auto">
          <a:xfrm flipH="1" flipV="1">
            <a:off x="397134" y="1901747"/>
            <a:ext cx="1258566" cy="615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05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574003" y="5850603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2123752" y="375303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1820271" y="306999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1995019" y="3286017"/>
            <a:ext cx="236733" cy="46701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0"/>
            <a:endCxn id="69" idx="2"/>
          </p:cNvCxnSpPr>
          <p:nvPr/>
        </p:nvCxnSpPr>
        <p:spPr bwMode="auto">
          <a:xfrm flipV="1">
            <a:off x="1928271" y="2600907"/>
            <a:ext cx="272713" cy="46908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3"/>
          </p:cNvCxnSpPr>
          <p:nvPr/>
        </p:nvCxnSpPr>
        <p:spPr bwMode="auto">
          <a:xfrm>
            <a:off x="2298500" y="3969059"/>
            <a:ext cx="41205" cy="108032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2159732" y="238488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1655700" y="188082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69" idx="0"/>
            <a:endCxn id="70" idx="3"/>
          </p:cNvCxnSpPr>
          <p:nvPr/>
        </p:nvCxnSpPr>
        <p:spPr bwMode="auto">
          <a:xfrm flipH="1" flipV="1">
            <a:off x="1830448" y="2096851"/>
            <a:ext cx="437284" cy="28803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0" idx="1"/>
          </p:cNvCxnSpPr>
          <p:nvPr/>
        </p:nvCxnSpPr>
        <p:spPr bwMode="auto">
          <a:xfrm flipH="1" flipV="1">
            <a:off x="397134" y="1901747"/>
            <a:ext cx="1258566" cy="615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63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574003" y="5850603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3419872" y="252890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2951844" y="21328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3126592" y="2348879"/>
            <a:ext cx="401280" cy="18002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1"/>
            <a:endCxn id="69" idx="4"/>
          </p:cNvCxnSpPr>
          <p:nvPr/>
        </p:nvCxnSpPr>
        <p:spPr bwMode="auto">
          <a:xfrm flipH="1">
            <a:off x="2483768" y="2215370"/>
            <a:ext cx="468076" cy="10801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2"/>
            <a:endCxn id="77" idx="0"/>
          </p:cNvCxnSpPr>
          <p:nvPr/>
        </p:nvCxnSpPr>
        <p:spPr bwMode="auto">
          <a:xfrm flipH="1">
            <a:off x="3203836" y="2744923"/>
            <a:ext cx="257288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2267768" y="224086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1655700" y="188082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69" idx="1"/>
            <a:endCxn id="70" idx="3"/>
          </p:cNvCxnSpPr>
          <p:nvPr/>
        </p:nvCxnSpPr>
        <p:spPr bwMode="auto">
          <a:xfrm flipH="1" flipV="1">
            <a:off x="1830448" y="2096851"/>
            <a:ext cx="43732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0" idx="1"/>
          </p:cNvCxnSpPr>
          <p:nvPr/>
        </p:nvCxnSpPr>
        <p:spPr bwMode="auto">
          <a:xfrm flipH="1" flipV="1">
            <a:off x="397134" y="1901747"/>
            <a:ext cx="1258566" cy="615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5-Point Star 76"/>
          <p:cNvSpPr>
            <a:spLocks noChangeAspect="1"/>
          </p:cNvSpPr>
          <p:nvPr/>
        </p:nvSpPr>
        <p:spPr bwMode="auto">
          <a:xfrm>
            <a:off x="3095836" y="31049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5-Point Star 82"/>
          <p:cNvSpPr>
            <a:spLocks noChangeAspect="1"/>
          </p:cNvSpPr>
          <p:nvPr/>
        </p:nvSpPr>
        <p:spPr bwMode="auto">
          <a:xfrm>
            <a:off x="4319972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5-Point Star 83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5-Point Star 84"/>
          <p:cNvSpPr>
            <a:spLocks noChangeAspect="1"/>
          </p:cNvSpPr>
          <p:nvPr/>
        </p:nvSpPr>
        <p:spPr bwMode="auto">
          <a:xfrm>
            <a:off x="3527908" y="48691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6" name="Straight Connector 85"/>
          <p:cNvCxnSpPr>
            <a:stCxn id="85" idx="4"/>
            <a:endCxn id="83" idx="2"/>
          </p:cNvCxnSpPr>
          <p:nvPr/>
        </p:nvCxnSpPr>
        <p:spPr bwMode="auto">
          <a:xfrm flipV="1">
            <a:off x="3743908" y="4653135"/>
            <a:ext cx="61731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84" idx="2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5-Point Star 88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5-Point Star 89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1" name="Straight Connector 90"/>
          <p:cNvCxnSpPr>
            <a:stCxn id="89" idx="0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9" idx="4"/>
            <a:endCxn id="90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3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endCxn id="85" idx="2"/>
          </p:cNvCxnSpPr>
          <p:nvPr/>
        </p:nvCxnSpPr>
        <p:spPr bwMode="auto">
          <a:xfrm flipV="1">
            <a:off x="3306612" y="5085183"/>
            <a:ext cx="262548" cy="108012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00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result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using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explicit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diagrams (rather than abstract ones: Klein 89/</a:t>
                </a:r>
                <a:r>
                  <a:rPr lang="en-US" dirty="0" err="1" smtClean="0"/>
                  <a:t>Mehlhorn</a:t>
                </a:r>
                <a:r>
                  <a:rPr lang="en-US" dirty="0" smtClean="0"/>
                  <a:t>, Klein and </a:t>
                </a:r>
                <a:r>
                  <a:rPr lang="en-US" dirty="0" err="1" smtClean="0"/>
                  <a:t>Meizer</a:t>
                </a:r>
                <a:r>
                  <a:rPr lang="en-US" dirty="0" smtClean="0"/>
                  <a:t> 93)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1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574003" y="5850603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3419872" y="252890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2951844" y="21328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3126592" y="2348879"/>
            <a:ext cx="401280" cy="18002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1"/>
            <a:endCxn id="69" idx="4"/>
          </p:cNvCxnSpPr>
          <p:nvPr/>
        </p:nvCxnSpPr>
        <p:spPr bwMode="auto">
          <a:xfrm flipH="1">
            <a:off x="2483768" y="2215370"/>
            <a:ext cx="468076" cy="10801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2"/>
            <a:endCxn id="77" idx="0"/>
          </p:cNvCxnSpPr>
          <p:nvPr/>
        </p:nvCxnSpPr>
        <p:spPr bwMode="auto">
          <a:xfrm flipH="1">
            <a:off x="3203836" y="2744923"/>
            <a:ext cx="257288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2267768" y="224086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1655700" y="188082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69" idx="1"/>
            <a:endCxn id="70" idx="3"/>
          </p:cNvCxnSpPr>
          <p:nvPr/>
        </p:nvCxnSpPr>
        <p:spPr bwMode="auto">
          <a:xfrm flipH="1" flipV="1">
            <a:off x="1830448" y="2096851"/>
            <a:ext cx="43732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0" idx="1"/>
          </p:cNvCxnSpPr>
          <p:nvPr/>
        </p:nvCxnSpPr>
        <p:spPr bwMode="auto">
          <a:xfrm flipH="1" flipV="1">
            <a:off x="397134" y="1901747"/>
            <a:ext cx="1258566" cy="615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5-Point Star 76"/>
          <p:cNvSpPr>
            <a:spLocks noChangeAspect="1"/>
          </p:cNvSpPr>
          <p:nvPr/>
        </p:nvSpPr>
        <p:spPr bwMode="auto">
          <a:xfrm>
            <a:off x="3095836" y="31049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5-Point Star 82"/>
          <p:cNvSpPr>
            <a:spLocks noChangeAspect="1"/>
          </p:cNvSpPr>
          <p:nvPr/>
        </p:nvSpPr>
        <p:spPr bwMode="auto">
          <a:xfrm>
            <a:off x="4319972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5-Point Star 83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5-Point Star 84"/>
          <p:cNvSpPr>
            <a:spLocks noChangeAspect="1"/>
          </p:cNvSpPr>
          <p:nvPr/>
        </p:nvSpPr>
        <p:spPr bwMode="auto">
          <a:xfrm>
            <a:off x="3527908" y="48691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6" name="Straight Connector 85"/>
          <p:cNvCxnSpPr>
            <a:stCxn id="85" idx="4"/>
            <a:endCxn id="83" idx="2"/>
          </p:cNvCxnSpPr>
          <p:nvPr/>
        </p:nvCxnSpPr>
        <p:spPr bwMode="auto">
          <a:xfrm flipV="1">
            <a:off x="3743908" y="4653135"/>
            <a:ext cx="61731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84" idx="2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5-Point Star 88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5-Point Star 89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1" name="Straight Connector 90"/>
          <p:cNvCxnSpPr>
            <a:stCxn id="89" idx="0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9" idx="4"/>
            <a:endCxn id="90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3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endCxn id="85" idx="2"/>
          </p:cNvCxnSpPr>
          <p:nvPr/>
        </p:nvCxnSpPr>
        <p:spPr bwMode="auto">
          <a:xfrm flipV="1">
            <a:off x="3306612" y="5085183"/>
            <a:ext cx="262548" cy="108012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987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574003" y="5850603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3419872" y="252890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2951844" y="21328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Connector 65"/>
          <p:cNvCxnSpPr>
            <a:stCxn id="64" idx="0"/>
            <a:endCxn id="65" idx="3"/>
          </p:cNvCxnSpPr>
          <p:nvPr/>
        </p:nvCxnSpPr>
        <p:spPr bwMode="auto">
          <a:xfrm flipH="1" flipV="1">
            <a:off x="3126592" y="2348879"/>
            <a:ext cx="401280" cy="18002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5" idx="1"/>
            <a:endCxn id="69" idx="4"/>
          </p:cNvCxnSpPr>
          <p:nvPr/>
        </p:nvCxnSpPr>
        <p:spPr bwMode="auto">
          <a:xfrm flipH="1">
            <a:off x="2483768" y="2215370"/>
            <a:ext cx="468076" cy="10801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2"/>
            <a:endCxn id="77" idx="0"/>
          </p:cNvCxnSpPr>
          <p:nvPr/>
        </p:nvCxnSpPr>
        <p:spPr bwMode="auto">
          <a:xfrm flipH="1">
            <a:off x="3203836" y="2744923"/>
            <a:ext cx="257288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2267768" y="224086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1655700" y="188082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69" idx="1"/>
            <a:endCxn id="70" idx="3"/>
          </p:cNvCxnSpPr>
          <p:nvPr/>
        </p:nvCxnSpPr>
        <p:spPr bwMode="auto">
          <a:xfrm flipH="1" flipV="1">
            <a:off x="1830448" y="2096851"/>
            <a:ext cx="43732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0" idx="1"/>
          </p:cNvCxnSpPr>
          <p:nvPr/>
        </p:nvCxnSpPr>
        <p:spPr bwMode="auto">
          <a:xfrm flipH="1" flipV="1">
            <a:off x="397134" y="1901747"/>
            <a:ext cx="1258566" cy="615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5-Point Star 76"/>
          <p:cNvSpPr>
            <a:spLocks noChangeAspect="1"/>
          </p:cNvSpPr>
          <p:nvPr/>
        </p:nvSpPr>
        <p:spPr bwMode="auto">
          <a:xfrm>
            <a:off x="3095836" y="31049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5-Point Star 82"/>
          <p:cNvSpPr>
            <a:spLocks noChangeAspect="1"/>
          </p:cNvSpPr>
          <p:nvPr/>
        </p:nvSpPr>
        <p:spPr bwMode="auto">
          <a:xfrm>
            <a:off x="4319972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5-Point Star 83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5-Point Star 84"/>
          <p:cNvSpPr>
            <a:spLocks noChangeAspect="1"/>
          </p:cNvSpPr>
          <p:nvPr/>
        </p:nvSpPr>
        <p:spPr bwMode="auto">
          <a:xfrm>
            <a:off x="3527908" y="48691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6" name="Straight Connector 85"/>
          <p:cNvCxnSpPr>
            <a:stCxn id="85" idx="4"/>
            <a:endCxn id="83" idx="2"/>
          </p:cNvCxnSpPr>
          <p:nvPr/>
        </p:nvCxnSpPr>
        <p:spPr bwMode="auto">
          <a:xfrm flipV="1">
            <a:off x="3743908" y="4653135"/>
            <a:ext cx="61731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84" idx="2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5-Point Star 88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5-Point Star 89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1" name="Straight Connector 90"/>
          <p:cNvCxnSpPr>
            <a:stCxn id="89" idx="0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9" idx="4"/>
            <a:endCxn id="90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3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endCxn id="85" idx="2"/>
          </p:cNvCxnSpPr>
          <p:nvPr/>
        </p:nvCxnSpPr>
        <p:spPr bwMode="auto">
          <a:xfrm flipV="1">
            <a:off x="3306612" y="5085183"/>
            <a:ext cx="262548" cy="108012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720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Bisectors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1383728" y="1648178"/>
            <a:ext cx="7242453" cy="4748396"/>
          </a:xfrm>
          <a:custGeom>
            <a:avLst/>
            <a:gdLst>
              <a:gd name="connsiteX0" fmla="*/ 4034939 w 7242453"/>
              <a:gd name="connsiteY0" fmla="*/ 0 h 4748396"/>
              <a:gd name="connsiteX1" fmla="*/ 6371739 w 7242453"/>
              <a:gd name="connsiteY1" fmla="*/ 632178 h 4748396"/>
              <a:gd name="connsiteX2" fmla="*/ 7240983 w 7242453"/>
              <a:gd name="connsiteY2" fmla="*/ 2641600 h 4748396"/>
              <a:gd name="connsiteX3" fmla="*/ 6518494 w 7242453"/>
              <a:gd name="connsiteY3" fmla="*/ 4165600 h 4748396"/>
              <a:gd name="connsiteX4" fmla="*/ 4452628 w 7242453"/>
              <a:gd name="connsiteY4" fmla="*/ 4684889 h 4748396"/>
              <a:gd name="connsiteX5" fmla="*/ 1551383 w 7242453"/>
              <a:gd name="connsiteY5" fmla="*/ 4684889 h 4748396"/>
              <a:gd name="connsiteX6" fmla="*/ 219294 w 7242453"/>
              <a:gd name="connsiteY6" fmla="*/ 4188178 h 4748396"/>
              <a:gd name="connsiteX7" fmla="*/ 16094 w 7242453"/>
              <a:gd name="connsiteY7" fmla="*/ 2596444 h 47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2453" h="4748396">
                <a:moveTo>
                  <a:pt x="4034939" y="0"/>
                </a:moveTo>
                <a:cubicBezTo>
                  <a:pt x="4936169" y="95955"/>
                  <a:pt x="5837399" y="191911"/>
                  <a:pt x="6371739" y="632178"/>
                </a:cubicBezTo>
                <a:cubicBezTo>
                  <a:pt x="6906079" y="1072445"/>
                  <a:pt x="7216524" y="2052696"/>
                  <a:pt x="7240983" y="2641600"/>
                </a:cubicBezTo>
                <a:cubicBezTo>
                  <a:pt x="7265442" y="3230504"/>
                  <a:pt x="6983220" y="3825052"/>
                  <a:pt x="6518494" y="4165600"/>
                </a:cubicBezTo>
                <a:cubicBezTo>
                  <a:pt x="6053768" y="4506148"/>
                  <a:pt x="5280480" y="4598341"/>
                  <a:pt x="4452628" y="4684889"/>
                </a:cubicBezTo>
                <a:cubicBezTo>
                  <a:pt x="3624776" y="4771437"/>
                  <a:pt x="2256939" y="4767674"/>
                  <a:pt x="1551383" y="4684889"/>
                </a:cubicBezTo>
                <a:cubicBezTo>
                  <a:pt x="845827" y="4602104"/>
                  <a:pt x="475175" y="4536252"/>
                  <a:pt x="219294" y="4188178"/>
                </a:cubicBezTo>
                <a:cubicBezTo>
                  <a:pt x="-36588" y="3840104"/>
                  <a:pt x="-10247" y="3218274"/>
                  <a:pt x="16094" y="2596444"/>
                </a:cubicBez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7574003" y="5850603"/>
            <a:ext cx="191186" cy="19118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96" y="2408401"/>
                <a:ext cx="4537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>
            <a:stCxn id="96" idx="0"/>
          </p:cNvCxnSpPr>
          <p:nvPr/>
        </p:nvCxnSpPr>
        <p:spPr bwMode="auto">
          <a:xfrm flipV="1">
            <a:off x="3311872" y="1126124"/>
            <a:ext cx="84019" cy="68269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95" idx="2"/>
            <a:endCxn id="77" idx="0"/>
          </p:cNvCxnSpPr>
          <p:nvPr/>
        </p:nvCxnSpPr>
        <p:spPr bwMode="auto">
          <a:xfrm flipH="1">
            <a:off x="3203836" y="2636911"/>
            <a:ext cx="221308" cy="46805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5-Point Star 76"/>
          <p:cNvSpPr>
            <a:spLocks noChangeAspect="1"/>
          </p:cNvSpPr>
          <p:nvPr/>
        </p:nvSpPr>
        <p:spPr bwMode="auto">
          <a:xfrm>
            <a:off x="3095836" y="31049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5-Point Star 82"/>
          <p:cNvSpPr>
            <a:spLocks noChangeAspect="1"/>
          </p:cNvSpPr>
          <p:nvPr/>
        </p:nvSpPr>
        <p:spPr bwMode="auto">
          <a:xfrm>
            <a:off x="4319972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5-Point Star 83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5-Point Star 84"/>
          <p:cNvSpPr>
            <a:spLocks noChangeAspect="1"/>
          </p:cNvSpPr>
          <p:nvPr/>
        </p:nvSpPr>
        <p:spPr bwMode="auto">
          <a:xfrm>
            <a:off x="3527908" y="48691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6" name="Straight Connector 85"/>
          <p:cNvCxnSpPr>
            <a:stCxn id="85" idx="4"/>
            <a:endCxn id="83" idx="2"/>
          </p:cNvCxnSpPr>
          <p:nvPr/>
        </p:nvCxnSpPr>
        <p:spPr bwMode="auto">
          <a:xfrm flipV="1">
            <a:off x="3743908" y="4653135"/>
            <a:ext cx="61731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84" idx="2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5-Point Star 88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5-Point Star 89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1" name="Straight Connector 90"/>
          <p:cNvCxnSpPr>
            <a:stCxn id="89" idx="0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9" idx="4"/>
            <a:endCxn id="90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3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endCxn id="85" idx="2"/>
          </p:cNvCxnSpPr>
          <p:nvPr/>
        </p:nvCxnSpPr>
        <p:spPr bwMode="auto">
          <a:xfrm flipV="1">
            <a:off x="3306612" y="5085183"/>
            <a:ext cx="262548" cy="108012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5-Point Star 94"/>
          <p:cNvSpPr>
            <a:spLocks noChangeAspect="1"/>
          </p:cNvSpPr>
          <p:nvPr/>
        </p:nvSpPr>
        <p:spPr bwMode="auto">
          <a:xfrm>
            <a:off x="3383892" y="242088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5-Point Star 95"/>
          <p:cNvSpPr>
            <a:spLocks noChangeAspect="1"/>
          </p:cNvSpPr>
          <p:nvPr/>
        </p:nvSpPr>
        <p:spPr bwMode="auto">
          <a:xfrm>
            <a:off x="3203872" y="18088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7" name="Straight Connector 96"/>
          <p:cNvCxnSpPr>
            <a:stCxn id="95" idx="0"/>
            <a:endCxn id="96" idx="3"/>
          </p:cNvCxnSpPr>
          <p:nvPr/>
        </p:nvCxnSpPr>
        <p:spPr bwMode="auto">
          <a:xfrm flipH="1" flipV="1">
            <a:off x="3378620" y="2024843"/>
            <a:ext cx="113272" cy="3960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267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Bisectors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8780"/>
                <a:ext cx="7772400" cy="5012196"/>
              </a:xfrm>
            </p:spPr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pairs of boundary nodes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bisectors for each pair (for all possible weight differences)</a:t>
                </a:r>
              </a:p>
              <a:p>
                <a:r>
                  <a:rPr lang="en-US" dirty="0" smtClean="0"/>
                  <a:t>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bisectors in a piece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bisectors in all </a:t>
                </a:r>
                <a:r>
                  <a:rPr lang="en-US" dirty="0" smtClean="0"/>
                  <a:t>pieces</a:t>
                </a:r>
              </a:p>
              <a:p>
                <a:r>
                  <a:rPr lang="en-US" dirty="0" smtClean="0"/>
                  <a:t>We can compute them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𝑛𝑟</m:t>
                        </m:r>
                      </m:e>
                    </m:d>
                  </m:oMath>
                </a14:m>
                <a:r>
                  <a:rPr lang="en-US" dirty="0" smtClean="0"/>
                  <a:t> time, using persistent search trees</a:t>
                </a:r>
                <a:endParaRPr lang="he-IL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8780"/>
                <a:ext cx="7772400" cy="5012196"/>
              </a:xfrm>
              <a:blipFill rotWithShape="0">
                <a:blip r:embed="rId2"/>
                <a:stretch>
                  <a:fillRect l="-1804" t="-1095" r="-23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93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bisectors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pairs of boundary nodes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bisectors for each pair (for all possible weight differences)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compute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time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amortized time per bisector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𝑛𝑟</m:t>
                        </m:r>
                      </m:e>
                    </m:d>
                  </m:oMath>
                </a14:m>
                <a:r>
                  <a:rPr lang="en-US" dirty="0" smtClean="0"/>
                  <a:t> total time</a:t>
                </a:r>
                <a:endParaRPr lang="he-IL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1333" r="-23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99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Computing the </a:t>
            </a:r>
            <a:r>
              <a:rPr lang="en-US" sz="4400" dirty="0" err="1" smtClean="0"/>
              <a:t>Voronoi</a:t>
            </a:r>
            <a:r>
              <a:rPr lang="en-US" sz="4400" dirty="0" smtClean="0"/>
              <a:t> diagram</a:t>
            </a:r>
            <a:endParaRPr lang="he-I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compute the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-diagram from the bisectors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time by a divide and conquer algorithm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10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0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building block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Voronoi</a:t>
            </a:r>
            <a:r>
              <a:rPr lang="en-US" dirty="0" smtClean="0"/>
              <a:t> vertices </a:t>
            </a:r>
          </a:p>
          <a:p>
            <a:r>
              <a:rPr lang="en-US" dirty="0" smtClean="0"/>
              <a:t>First, in a diagram of 3 sites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83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3 sites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57</a:t>
            </a:fld>
            <a:endParaRPr lang="da-DK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93536" y="1916832"/>
            <a:ext cx="5522780" cy="4160287"/>
          </a:xfrm>
          <a:custGeom>
            <a:avLst/>
            <a:gdLst>
              <a:gd name="connsiteX0" fmla="*/ 0 w 4385883"/>
              <a:gd name="connsiteY0" fmla="*/ 1804524 h 4005558"/>
              <a:gd name="connsiteX1" fmla="*/ 388418 w 4385883"/>
              <a:gd name="connsiteY1" fmla="*/ 404602 h 4005558"/>
              <a:gd name="connsiteX2" fmla="*/ 2354783 w 4385883"/>
              <a:gd name="connsiteY2" fmla="*/ 0 h 4005558"/>
              <a:gd name="connsiteX3" fmla="*/ 4353515 w 4385883"/>
              <a:gd name="connsiteY3" fmla="*/ 1003412 h 4005558"/>
              <a:gd name="connsiteX4" fmla="*/ 4385883 w 4385883"/>
              <a:gd name="connsiteY4" fmla="*/ 2702740 h 4005558"/>
              <a:gd name="connsiteX5" fmla="*/ 3163986 w 4385883"/>
              <a:gd name="connsiteY5" fmla="*/ 4005558 h 4005558"/>
              <a:gd name="connsiteX6" fmla="*/ 1132885 w 4385883"/>
              <a:gd name="connsiteY6" fmla="*/ 3940821 h 4005558"/>
              <a:gd name="connsiteX7" fmla="*/ 0 w 4385883"/>
              <a:gd name="connsiteY7" fmla="*/ 1804524 h 400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5883" h="4005558">
                <a:moveTo>
                  <a:pt x="0" y="1804524"/>
                </a:moveTo>
                <a:lnTo>
                  <a:pt x="388418" y="404602"/>
                </a:lnTo>
                <a:lnTo>
                  <a:pt x="2354783" y="0"/>
                </a:lnTo>
                <a:lnTo>
                  <a:pt x="4353515" y="1003412"/>
                </a:lnTo>
                <a:lnTo>
                  <a:pt x="4385883" y="2702740"/>
                </a:lnTo>
                <a:lnTo>
                  <a:pt x="3163986" y="4005558"/>
                </a:lnTo>
                <a:lnTo>
                  <a:pt x="1132885" y="3940821"/>
                </a:lnTo>
                <a:lnTo>
                  <a:pt x="0" y="1804524"/>
                </a:lnTo>
                <a:close/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6885776" y="2718257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6516240" y="5301232"/>
            <a:ext cx="216000" cy="216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945501" y="2953593"/>
            <a:ext cx="1165253" cy="1060057"/>
          </a:xfrm>
          <a:custGeom>
            <a:avLst/>
            <a:gdLst>
              <a:gd name="connsiteX0" fmla="*/ 0 w 1165253"/>
              <a:gd name="connsiteY0" fmla="*/ 1060057 h 1060057"/>
              <a:gd name="connsiteX1" fmla="*/ 0 w 1165253"/>
              <a:gd name="connsiteY1" fmla="*/ 153749 h 1060057"/>
              <a:gd name="connsiteX2" fmla="*/ 890124 w 1165253"/>
              <a:gd name="connsiteY2" fmla="*/ 0 h 1060057"/>
              <a:gd name="connsiteX3" fmla="*/ 1165253 w 1165253"/>
              <a:gd name="connsiteY3" fmla="*/ 857756 h 1060057"/>
              <a:gd name="connsiteX4" fmla="*/ 0 w 1165253"/>
              <a:gd name="connsiteY4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253" h="1060057">
                <a:moveTo>
                  <a:pt x="0" y="1060057"/>
                </a:moveTo>
                <a:lnTo>
                  <a:pt x="0" y="153749"/>
                </a:lnTo>
                <a:lnTo>
                  <a:pt x="890124" y="0"/>
                </a:lnTo>
                <a:lnTo>
                  <a:pt x="1165253" y="857756"/>
                </a:lnTo>
                <a:lnTo>
                  <a:pt x="0" y="1060057"/>
                </a:lnTo>
                <a:close/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923928" y="3429024"/>
            <a:ext cx="216000" cy="216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3 sites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Lemma:</a:t>
            </a:r>
            <a:r>
              <a:rPr lang="en-US" dirty="0" smtClean="0"/>
              <a:t> It has at most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Voronoi</a:t>
            </a:r>
            <a:r>
              <a:rPr lang="en-US" dirty="0" smtClean="0"/>
              <a:t> vertices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0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most 2 </a:t>
            </a:r>
            <a:r>
              <a:rPr lang="en-US" dirty="0" err="1" smtClean="0"/>
              <a:t>Vor</a:t>
            </a:r>
            <a:r>
              <a:rPr lang="en-US" dirty="0" smtClean="0"/>
              <a:t>. vertices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59</a:t>
            </a:fld>
            <a:endParaRPr lang="da-DK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93536" y="1916832"/>
            <a:ext cx="5522780" cy="4160287"/>
          </a:xfrm>
          <a:custGeom>
            <a:avLst/>
            <a:gdLst>
              <a:gd name="connsiteX0" fmla="*/ 0 w 4385883"/>
              <a:gd name="connsiteY0" fmla="*/ 1804524 h 4005558"/>
              <a:gd name="connsiteX1" fmla="*/ 388418 w 4385883"/>
              <a:gd name="connsiteY1" fmla="*/ 404602 h 4005558"/>
              <a:gd name="connsiteX2" fmla="*/ 2354783 w 4385883"/>
              <a:gd name="connsiteY2" fmla="*/ 0 h 4005558"/>
              <a:gd name="connsiteX3" fmla="*/ 4353515 w 4385883"/>
              <a:gd name="connsiteY3" fmla="*/ 1003412 h 4005558"/>
              <a:gd name="connsiteX4" fmla="*/ 4385883 w 4385883"/>
              <a:gd name="connsiteY4" fmla="*/ 2702740 h 4005558"/>
              <a:gd name="connsiteX5" fmla="*/ 3163986 w 4385883"/>
              <a:gd name="connsiteY5" fmla="*/ 4005558 h 4005558"/>
              <a:gd name="connsiteX6" fmla="*/ 1132885 w 4385883"/>
              <a:gd name="connsiteY6" fmla="*/ 3940821 h 4005558"/>
              <a:gd name="connsiteX7" fmla="*/ 0 w 4385883"/>
              <a:gd name="connsiteY7" fmla="*/ 1804524 h 400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5883" h="4005558">
                <a:moveTo>
                  <a:pt x="0" y="1804524"/>
                </a:moveTo>
                <a:lnTo>
                  <a:pt x="388418" y="404602"/>
                </a:lnTo>
                <a:lnTo>
                  <a:pt x="2354783" y="0"/>
                </a:lnTo>
                <a:lnTo>
                  <a:pt x="4353515" y="1003412"/>
                </a:lnTo>
                <a:lnTo>
                  <a:pt x="4385883" y="2702740"/>
                </a:lnTo>
                <a:lnTo>
                  <a:pt x="3163986" y="4005558"/>
                </a:lnTo>
                <a:lnTo>
                  <a:pt x="1132885" y="3940821"/>
                </a:lnTo>
                <a:lnTo>
                  <a:pt x="0" y="1804524"/>
                </a:lnTo>
                <a:close/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925524" y="2949633"/>
            <a:ext cx="124793" cy="124793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5938874" y="3772259"/>
            <a:ext cx="124793" cy="124793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5076056" y="3765752"/>
            <a:ext cx="124793" cy="12479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11" idx="6"/>
            <a:endCxn id="10" idx="2"/>
          </p:cNvCxnSpPr>
          <p:nvPr/>
        </p:nvCxnSpPr>
        <p:spPr bwMode="auto">
          <a:xfrm>
            <a:off x="5200849" y="3828149"/>
            <a:ext cx="738026" cy="65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1" idx="7"/>
            <a:endCxn id="9" idx="3"/>
          </p:cNvCxnSpPr>
          <p:nvPr/>
        </p:nvCxnSpPr>
        <p:spPr bwMode="auto">
          <a:xfrm flipV="1">
            <a:off x="5182573" y="3056150"/>
            <a:ext cx="761227" cy="7278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 noChangeAspect="1"/>
            <a:stCxn id="10" idx="0"/>
          </p:cNvCxnSpPr>
          <p:nvPr/>
        </p:nvCxnSpPr>
        <p:spPr bwMode="auto">
          <a:xfrm flipV="1">
            <a:off x="6001271" y="3056151"/>
            <a:ext cx="7426" cy="7161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5-Point Star 17"/>
          <p:cNvSpPr>
            <a:spLocks noChangeAspect="1"/>
          </p:cNvSpPr>
          <p:nvPr/>
        </p:nvSpPr>
        <p:spPr bwMode="auto">
          <a:xfrm>
            <a:off x="5639712" y="3493736"/>
            <a:ext cx="143984" cy="144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6885776" y="2718257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6516240" y="5301232"/>
            <a:ext cx="216000" cy="216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945501" y="2953593"/>
            <a:ext cx="1165253" cy="1060057"/>
          </a:xfrm>
          <a:custGeom>
            <a:avLst/>
            <a:gdLst>
              <a:gd name="connsiteX0" fmla="*/ 0 w 1165253"/>
              <a:gd name="connsiteY0" fmla="*/ 1060057 h 1060057"/>
              <a:gd name="connsiteX1" fmla="*/ 0 w 1165253"/>
              <a:gd name="connsiteY1" fmla="*/ 153749 h 1060057"/>
              <a:gd name="connsiteX2" fmla="*/ 890124 w 1165253"/>
              <a:gd name="connsiteY2" fmla="*/ 0 h 1060057"/>
              <a:gd name="connsiteX3" fmla="*/ 1165253 w 1165253"/>
              <a:gd name="connsiteY3" fmla="*/ 857756 h 1060057"/>
              <a:gd name="connsiteX4" fmla="*/ 0 w 1165253"/>
              <a:gd name="connsiteY4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253" h="1060057">
                <a:moveTo>
                  <a:pt x="0" y="1060057"/>
                </a:moveTo>
                <a:lnTo>
                  <a:pt x="0" y="153749"/>
                </a:lnTo>
                <a:lnTo>
                  <a:pt x="890124" y="0"/>
                </a:lnTo>
                <a:lnTo>
                  <a:pt x="1165253" y="857756"/>
                </a:lnTo>
                <a:lnTo>
                  <a:pt x="0" y="1060057"/>
                </a:lnTo>
                <a:close/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  <a:prstDash val="solid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923928" y="3429024"/>
            <a:ext cx="216000" cy="216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 rot="3473295">
            <a:off x="4529909" y="4792549"/>
            <a:ext cx="124793" cy="124793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 rot="3473295">
            <a:off x="3840231" y="5241142"/>
            <a:ext cx="124793" cy="124793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 rot="3473295">
            <a:off x="3387092" y="4506865"/>
            <a:ext cx="124793" cy="12479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26" idx="6"/>
            <a:endCxn id="25" idx="2"/>
          </p:cNvCxnSpPr>
          <p:nvPr/>
        </p:nvCxnSpPr>
        <p:spPr bwMode="auto">
          <a:xfrm rot="3473295">
            <a:off x="3307045" y="4933146"/>
            <a:ext cx="738026" cy="65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6" idx="7"/>
            <a:endCxn id="24" idx="3"/>
          </p:cNvCxnSpPr>
          <p:nvPr/>
        </p:nvCxnSpPr>
        <p:spPr bwMode="auto">
          <a:xfrm rot="3473295" flipV="1">
            <a:off x="3640283" y="4348164"/>
            <a:ext cx="761227" cy="7278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cxnSpLocks noChangeAspect="1"/>
            <a:stCxn id="25" idx="0"/>
          </p:cNvCxnSpPr>
          <p:nvPr/>
        </p:nvCxnSpPr>
        <p:spPr bwMode="auto">
          <a:xfrm rot="3473295" flipV="1">
            <a:off x="4257015" y="4725129"/>
            <a:ext cx="7426" cy="7161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5-Point Star 29"/>
          <p:cNvSpPr>
            <a:spLocks noChangeAspect="1"/>
          </p:cNvSpPr>
          <p:nvPr/>
        </p:nvSpPr>
        <p:spPr bwMode="auto">
          <a:xfrm rot="3473295">
            <a:off x="3915186" y="4877928"/>
            <a:ext cx="143984" cy="144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 rot="1399365">
            <a:off x="6162219" y="4120863"/>
            <a:ext cx="124793" cy="124793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 rot="1399365">
            <a:off x="5848793" y="4881558"/>
            <a:ext cx="124793" cy="124793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 rot="1399365">
            <a:off x="5059052" y="4533984"/>
            <a:ext cx="124793" cy="12479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Straight Connector 34"/>
          <p:cNvCxnSpPr>
            <a:stCxn id="34" idx="6"/>
            <a:endCxn id="33" idx="2"/>
          </p:cNvCxnSpPr>
          <p:nvPr/>
        </p:nvCxnSpPr>
        <p:spPr bwMode="auto">
          <a:xfrm rot="1399365">
            <a:off x="5147306" y="4766914"/>
            <a:ext cx="738026" cy="65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34" idx="7"/>
            <a:endCxn id="32" idx="3"/>
          </p:cNvCxnSpPr>
          <p:nvPr/>
        </p:nvCxnSpPr>
        <p:spPr bwMode="auto">
          <a:xfrm rot="1399365" flipV="1">
            <a:off x="5292418" y="4025881"/>
            <a:ext cx="761227" cy="7278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cxnSpLocks noChangeAspect="1"/>
            <a:stCxn id="33" idx="0"/>
          </p:cNvCxnSpPr>
          <p:nvPr/>
        </p:nvCxnSpPr>
        <p:spPr bwMode="auto">
          <a:xfrm rot="1399365" flipV="1">
            <a:off x="6077346" y="4201275"/>
            <a:ext cx="7426" cy="7161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5747724" y="4465844"/>
            <a:ext cx="143984" cy="144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0" y="1844824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Proof: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532" y="4437112"/>
            <a:ext cx="140192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Shortest paths cannot cross..</a:t>
            </a:r>
            <a:endParaRPr lang="he-IL" dirty="0"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9575" y="3520034"/>
            <a:ext cx="1696596" cy="1068150"/>
            <a:chOff x="3479575" y="3520034"/>
            <a:chExt cx="1696596" cy="1068150"/>
          </a:xfrm>
        </p:grpSpPr>
        <p:sp>
          <p:nvSpPr>
            <p:cNvPr id="42" name="Freeform 41"/>
            <p:cNvSpPr/>
            <p:nvPr/>
          </p:nvSpPr>
          <p:spPr bwMode="auto">
            <a:xfrm>
              <a:off x="4054111" y="3520034"/>
              <a:ext cx="1122060" cy="280737"/>
            </a:xfrm>
            <a:custGeom>
              <a:avLst/>
              <a:gdLst>
                <a:gd name="connsiteX0" fmla="*/ 0 w 1197621"/>
                <a:gd name="connsiteY0" fmla="*/ 0 h 8092"/>
                <a:gd name="connsiteX1" fmla="*/ 1197621 w 1197621"/>
                <a:gd name="connsiteY1" fmla="*/ 8092 h 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621" h="8092">
                  <a:moveTo>
                    <a:pt x="0" y="0"/>
                  </a:moveTo>
                  <a:lnTo>
                    <a:pt x="1197621" y="8092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3479575" y="3584772"/>
              <a:ext cx="705742" cy="962952"/>
            </a:xfrm>
            <a:custGeom>
              <a:avLst/>
              <a:gdLst>
                <a:gd name="connsiteX0" fmla="*/ 582627 w 705742"/>
                <a:gd name="connsiteY0" fmla="*/ 0 h 962952"/>
                <a:gd name="connsiteX1" fmla="*/ 663547 w 705742"/>
                <a:gd name="connsiteY1" fmla="*/ 388417 h 962952"/>
                <a:gd name="connsiteX2" fmla="*/ 0 w 705742"/>
                <a:gd name="connsiteY2" fmla="*/ 962952 h 96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742" h="962952">
                  <a:moveTo>
                    <a:pt x="582627" y="0"/>
                  </a:moveTo>
                  <a:cubicBezTo>
                    <a:pt x="671639" y="113962"/>
                    <a:pt x="760651" y="227925"/>
                    <a:pt x="663547" y="388417"/>
                  </a:cubicBezTo>
                  <a:cubicBezTo>
                    <a:pt x="566443" y="548909"/>
                    <a:pt x="283221" y="755930"/>
                    <a:pt x="0" y="962952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3997465" y="3520035"/>
              <a:ext cx="1124793" cy="1068149"/>
            </a:xfrm>
            <a:custGeom>
              <a:avLst/>
              <a:gdLst>
                <a:gd name="connsiteX0" fmla="*/ 0 w 1124793"/>
                <a:gd name="connsiteY0" fmla="*/ 0 h 1068149"/>
                <a:gd name="connsiteX1" fmla="*/ 857756 w 1124793"/>
                <a:gd name="connsiteY1" fmla="*/ 525983 h 1068149"/>
                <a:gd name="connsiteX2" fmla="*/ 1124793 w 1124793"/>
                <a:gd name="connsiteY2" fmla="*/ 1068149 h 106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793" h="1068149">
                  <a:moveTo>
                    <a:pt x="0" y="0"/>
                  </a:moveTo>
                  <a:cubicBezTo>
                    <a:pt x="335145" y="173979"/>
                    <a:pt x="670291" y="347958"/>
                    <a:pt x="857756" y="525983"/>
                  </a:cubicBezTo>
                  <a:cubicBezTo>
                    <a:pt x="1045221" y="704008"/>
                    <a:pt x="1085007" y="886078"/>
                    <a:pt x="1124793" y="1068149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12460" y="3765752"/>
            <a:ext cx="2154902" cy="1696372"/>
            <a:chOff x="4612460" y="3765752"/>
            <a:chExt cx="2154902" cy="1696372"/>
          </a:xfrm>
        </p:grpSpPr>
        <p:sp>
          <p:nvSpPr>
            <p:cNvPr id="5" name="Freeform 4"/>
            <p:cNvSpPr/>
            <p:nvPr/>
          </p:nvSpPr>
          <p:spPr bwMode="auto">
            <a:xfrm>
              <a:off x="6029890" y="3765752"/>
              <a:ext cx="737472" cy="1599267"/>
            </a:xfrm>
            <a:custGeom>
              <a:avLst/>
              <a:gdLst>
                <a:gd name="connsiteX0" fmla="*/ 0 w 708355"/>
                <a:gd name="connsiteY0" fmla="*/ 63070 h 1867593"/>
                <a:gd name="connsiteX1" fmla="*/ 623086 w 708355"/>
                <a:gd name="connsiteY1" fmla="*/ 63070 h 1867593"/>
                <a:gd name="connsiteX2" fmla="*/ 695915 w 708355"/>
                <a:gd name="connsiteY2" fmla="*/ 718524 h 1867593"/>
                <a:gd name="connsiteX3" fmla="*/ 558350 w 708355"/>
                <a:gd name="connsiteY3" fmla="*/ 1867593 h 186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55" h="1867593">
                  <a:moveTo>
                    <a:pt x="0" y="63070"/>
                  </a:moveTo>
                  <a:cubicBezTo>
                    <a:pt x="253550" y="8449"/>
                    <a:pt x="507100" y="-46172"/>
                    <a:pt x="623086" y="63070"/>
                  </a:cubicBezTo>
                  <a:cubicBezTo>
                    <a:pt x="739072" y="172312"/>
                    <a:pt x="706704" y="417770"/>
                    <a:pt x="695915" y="718524"/>
                  </a:cubicBezTo>
                  <a:cubicBezTo>
                    <a:pt x="685126" y="1019278"/>
                    <a:pt x="558350" y="1867593"/>
                    <a:pt x="558350" y="1867593"/>
                  </a:cubicBezTo>
                </a:path>
              </a:pathLst>
            </a:custGeom>
            <a:noFill/>
            <a:ln w="41275">
              <a:solidFill>
                <a:srgbClr val="00B050"/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915278" y="4936142"/>
              <a:ext cx="687823" cy="469338"/>
            </a:xfrm>
            <a:custGeom>
              <a:avLst/>
              <a:gdLst>
                <a:gd name="connsiteX0" fmla="*/ 0 w 687823"/>
                <a:gd name="connsiteY0" fmla="*/ 0 h 469338"/>
                <a:gd name="connsiteX1" fmla="*/ 687823 w 687823"/>
                <a:gd name="connsiteY1" fmla="*/ 469338 h 46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7823" h="469338">
                  <a:moveTo>
                    <a:pt x="0" y="0"/>
                  </a:moveTo>
                  <a:lnTo>
                    <a:pt x="687823" y="469338"/>
                  </a:lnTo>
                </a:path>
              </a:pathLst>
            </a:custGeom>
            <a:noFill/>
            <a:ln w="31750">
              <a:solidFill>
                <a:srgbClr val="00B050"/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4612460" y="4839037"/>
              <a:ext cx="2014917" cy="623087"/>
            </a:xfrm>
            <a:custGeom>
              <a:avLst/>
              <a:gdLst>
                <a:gd name="connsiteX0" fmla="*/ 2014917 w 2014917"/>
                <a:gd name="connsiteY0" fmla="*/ 623087 h 623087"/>
                <a:gd name="connsiteX1" fmla="*/ 477430 w 2014917"/>
                <a:gd name="connsiteY1" fmla="*/ 461246 h 623087"/>
                <a:gd name="connsiteX2" fmla="*/ 0 w 2014917"/>
                <a:gd name="connsiteY2" fmla="*/ 0 h 62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4917" h="623087">
                  <a:moveTo>
                    <a:pt x="2014917" y="623087"/>
                  </a:moveTo>
                  <a:cubicBezTo>
                    <a:pt x="1414083" y="594090"/>
                    <a:pt x="813249" y="565094"/>
                    <a:pt x="477430" y="461246"/>
                  </a:cubicBezTo>
                  <a:cubicBezTo>
                    <a:pt x="141611" y="357398"/>
                    <a:pt x="0" y="0"/>
                    <a:pt x="0" y="0"/>
                  </a:cubicBezTo>
                </a:path>
              </a:pathLst>
            </a:custGeom>
            <a:noFill/>
            <a:ln w="41275">
              <a:solidFill>
                <a:srgbClr val="00B050"/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86237" y="2493043"/>
            <a:ext cx="4803929" cy="3233711"/>
            <a:chOff x="2386237" y="2493043"/>
            <a:chExt cx="4803929" cy="3233711"/>
          </a:xfrm>
        </p:grpSpPr>
        <p:sp>
          <p:nvSpPr>
            <p:cNvPr id="47" name="Freeform 46"/>
            <p:cNvSpPr/>
            <p:nvPr/>
          </p:nvSpPr>
          <p:spPr bwMode="auto">
            <a:xfrm>
              <a:off x="5988106" y="2824120"/>
              <a:ext cx="995321" cy="186117"/>
            </a:xfrm>
            <a:custGeom>
              <a:avLst/>
              <a:gdLst>
                <a:gd name="connsiteX0" fmla="*/ 995321 w 995321"/>
                <a:gd name="connsiteY0" fmla="*/ 0 h 186117"/>
                <a:gd name="connsiteX1" fmla="*/ 0 w 995321"/>
                <a:gd name="connsiteY1" fmla="*/ 186117 h 18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5321" h="186117">
                  <a:moveTo>
                    <a:pt x="995321" y="0"/>
                  </a:moveTo>
                  <a:lnTo>
                    <a:pt x="0" y="186117"/>
                  </a:lnTo>
                </a:path>
              </a:pathLst>
            </a:custGeom>
            <a:noFill/>
            <a:ln w="41275">
              <a:solidFill>
                <a:srgbClr val="00B0F0"/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386237" y="2493043"/>
              <a:ext cx="4645742" cy="3233711"/>
            </a:xfrm>
            <a:custGeom>
              <a:avLst/>
              <a:gdLst>
                <a:gd name="connsiteX0" fmla="*/ 4645742 w 4645742"/>
                <a:gd name="connsiteY0" fmla="*/ 322985 h 3233711"/>
                <a:gd name="connsiteX1" fmla="*/ 2792666 w 4645742"/>
                <a:gd name="connsiteY1" fmla="*/ 47856 h 3233711"/>
                <a:gd name="connsiteX2" fmla="*/ 1133798 w 4645742"/>
                <a:gd name="connsiteY2" fmla="*/ 47856 h 3233711"/>
                <a:gd name="connsiteX3" fmla="*/ 162754 w 4645742"/>
                <a:gd name="connsiteY3" fmla="*/ 525286 h 3233711"/>
                <a:gd name="connsiteX4" fmla="*/ 73742 w 4645742"/>
                <a:gd name="connsiteY4" fmla="*/ 1561067 h 3233711"/>
                <a:gd name="connsiteX5" fmla="*/ 915313 w 4645742"/>
                <a:gd name="connsiteY5" fmla="*/ 3163290 h 3233711"/>
                <a:gd name="connsiteX6" fmla="*/ 1530308 w 4645742"/>
                <a:gd name="connsiteY6" fmla="*/ 2799148 h 323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5742" h="3233711">
                  <a:moveTo>
                    <a:pt x="4645742" y="322985"/>
                  </a:moveTo>
                  <a:cubicBezTo>
                    <a:pt x="4011866" y="208348"/>
                    <a:pt x="3377990" y="93711"/>
                    <a:pt x="2792666" y="47856"/>
                  </a:cubicBezTo>
                  <a:cubicBezTo>
                    <a:pt x="2207342" y="2001"/>
                    <a:pt x="1572117" y="-31716"/>
                    <a:pt x="1133798" y="47856"/>
                  </a:cubicBezTo>
                  <a:cubicBezTo>
                    <a:pt x="695479" y="127428"/>
                    <a:pt x="339430" y="273084"/>
                    <a:pt x="162754" y="525286"/>
                  </a:cubicBezTo>
                  <a:cubicBezTo>
                    <a:pt x="-13922" y="777488"/>
                    <a:pt x="-51685" y="1121400"/>
                    <a:pt x="73742" y="1561067"/>
                  </a:cubicBezTo>
                  <a:cubicBezTo>
                    <a:pt x="199168" y="2000734"/>
                    <a:pt x="672552" y="2956943"/>
                    <a:pt x="915313" y="3163290"/>
                  </a:cubicBezTo>
                  <a:cubicBezTo>
                    <a:pt x="1158074" y="3369637"/>
                    <a:pt x="1344191" y="3084392"/>
                    <a:pt x="1530308" y="2799148"/>
                  </a:cubicBezTo>
                </a:path>
              </a:pathLst>
            </a:custGeom>
            <a:noFill/>
            <a:ln w="41275">
              <a:solidFill>
                <a:srgbClr val="00B0F0"/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238959" y="2856488"/>
              <a:ext cx="951207" cy="1310910"/>
              <a:chOff x="6238959" y="2856488"/>
              <a:chExt cx="951207" cy="1310910"/>
            </a:xfrm>
          </p:grpSpPr>
          <p:sp>
            <p:nvSpPr>
              <p:cNvPr id="49" name="Freeform 48"/>
              <p:cNvSpPr/>
              <p:nvPr/>
            </p:nvSpPr>
            <p:spPr bwMode="auto">
              <a:xfrm>
                <a:off x="6238959" y="2856488"/>
                <a:ext cx="768744" cy="1310910"/>
              </a:xfrm>
              <a:custGeom>
                <a:avLst/>
                <a:gdLst>
                  <a:gd name="connsiteX0" fmla="*/ 768744 w 768744"/>
                  <a:gd name="connsiteY0" fmla="*/ 0 h 1310910"/>
                  <a:gd name="connsiteX1" fmla="*/ 0 w 768744"/>
                  <a:gd name="connsiteY1" fmla="*/ 1310910 h 131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8744" h="1310910">
                    <a:moveTo>
                      <a:pt x="768744" y="0"/>
                    </a:moveTo>
                    <a:lnTo>
                      <a:pt x="0" y="1310910"/>
                    </a:lnTo>
                  </a:path>
                </a:pathLst>
              </a:custGeom>
              <a:noFill/>
              <a:ln w="41275">
                <a:solidFill>
                  <a:srgbClr val="00B0F0"/>
                </a:solidFill>
                <a:prstDash val="sysDot"/>
                <a:round/>
                <a:headEnd/>
                <a:tailEnd type="none"/>
              </a:ln>
              <a:effectLst/>
            </p:spPr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0212" y="3356992"/>
                <a:ext cx="70995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?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48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Overview of the diameter algorithm</a:t>
            </a:r>
            <a:endParaRPr lang="he-IL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an r-division</a:t>
            </a:r>
          </a:p>
          <a:p>
            <a:r>
              <a:rPr lang="en-US" dirty="0" smtClean="0"/>
              <a:t>Intuitively this is a recursive application of the planar separator theorem</a:t>
            </a:r>
            <a:endParaRPr lang="he-I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22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Computing the </a:t>
            </a:r>
            <a:r>
              <a:rPr lang="en-US" sz="4000" dirty="0" smtClean="0"/>
              <a:t>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97957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54354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1957" y="4456556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40740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30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09383" y="4375006"/>
              <a:ext cx="544582" cy="275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5-Point Star 239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400104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39" idx="4"/>
            <a:endCxn id="240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0" idx="4"/>
            <a:endCxn id="241" idx="1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1" idx="4"/>
            <a:endCxn id="242" idx="0"/>
          </p:cNvCxnSpPr>
          <p:nvPr/>
        </p:nvCxnSpPr>
        <p:spPr bwMode="auto">
          <a:xfrm>
            <a:off x="5220060" y="3326241"/>
            <a:ext cx="234044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42" idx="4"/>
            <a:endCxn id="267" idx="1"/>
          </p:cNvCxnSpPr>
          <p:nvPr/>
        </p:nvCxnSpPr>
        <p:spPr bwMode="auto">
          <a:xfrm>
            <a:off x="5508104" y="3542265"/>
            <a:ext cx="1782204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8" name="5-Point Star 267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5-Point Star 239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400104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39" idx="4"/>
            <a:endCxn id="240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0" idx="4"/>
            <a:endCxn id="241" idx="1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1" idx="4"/>
            <a:endCxn id="242" idx="0"/>
          </p:cNvCxnSpPr>
          <p:nvPr/>
        </p:nvCxnSpPr>
        <p:spPr bwMode="auto">
          <a:xfrm>
            <a:off x="5220060" y="3326241"/>
            <a:ext cx="234044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42" idx="4"/>
          </p:cNvCxnSpPr>
          <p:nvPr/>
        </p:nvCxnSpPr>
        <p:spPr bwMode="auto">
          <a:xfrm>
            <a:off x="5508104" y="3542265"/>
            <a:ext cx="61206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endCxn id="251" idx="1"/>
          </p:cNvCxnSpPr>
          <p:nvPr/>
        </p:nvCxnSpPr>
        <p:spPr bwMode="auto">
          <a:xfrm>
            <a:off x="5508104" y="3542265"/>
            <a:ext cx="1782204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5-Point Star 239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400104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39" idx="4"/>
            <a:endCxn id="240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0" idx="4"/>
            <a:endCxn id="241" idx="1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1" idx="4"/>
            <a:endCxn id="242" idx="0"/>
          </p:cNvCxnSpPr>
          <p:nvPr/>
        </p:nvCxnSpPr>
        <p:spPr bwMode="auto">
          <a:xfrm>
            <a:off x="5220060" y="3326241"/>
            <a:ext cx="234044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242" idx="4"/>
            <a:endCxn id="251" idx="1"/>
          </p:cNvCxnSpPr>
          <p:nvPr/>
        </p:nvCxnSpPr>
        <p:spPr bwMode="auto">
          <a:xfrm>
            <a:off x="5508104" y="3542265"/>
            <a:ext cx="1782204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5-Point Star 239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400104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39" idx="4"/>
            <a:endCxn id="240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0" idx="4"/>
            <a:endCxn id="241" idx="1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1" idx="4"/>
            <a:endCxn id="242" idx="0"/>
          </p:cNvCxnSpPr>
          <p:nvPr/>
        </p:nvCxnSpPr>
        <p:spPr bwMode="auto">
          <a:xfrm>
            <a:off x="5220060" y="3326241"/>
            <a:ext cx="234044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242" idx="4"/>
            <a:endCxn id="251" idx="1"/>
          </p:cNvCxnSpPr>
          <p:nvPr/>
        </p:nvCxnSpPr>
        <p:spPr bwMode="auto">
          <a:xfrm>
            <a:off x="5508104" y="3542265"/>
            <a:ext cx="1782204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5" name="5-Point Star 254"/>
          <p:cNvSpPr>
            <a:spLocks noChangeAspect="1"/>
          </p:cNvSpPr>
          <p:nvPr/>
        </p:nvSpPr>
        <p:spPr bwMode="auto">
          <a:xfrm>
            <a:off x="5436096" y="41130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7" name="5-Point Star 256"/>
          <p:cNvSpPr>
            <a:spLocks noChangeAspect="1"/>
          </p:cNvSpPr>
          <p:nvPr/>
        </p:nvSpPr>
        <p:spPr bwMode="auto">
          <a:xfrm>
            <a:off x="5220072" y="450912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5436108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5-Point Star 267"/>
          <p:cNvSpPr>
            <a:spLocks noChangeAspect="1"/>
          </p:cNvSpPr>
          <p:nvPr/>
        </p:nvSpPr>
        <p:spPr bwMode="auto">
          <a:xfrm>
            <a:off x="5796148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9" name="Straight Connector 268"/>
          <p:cNvCxnSpPr>
            <a:stCxn id="257" idx="0"/>
            <a:endCxn id="255" idx="2"/>
          </p:cNvCxnSpPr>
          <p:nvPr/>
        </p:nvCxnSpPr>
        <p:spPr bwMode="auto">
          <a:xfrm flipV="1">
            <a:off x="5274072" y="4221088"/>
            <a:ext cx="182650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1"/>
            <a:endCxn id="257" idx="3"/>
          </p:cNvCxnSpPr>
          <p:nvPr/>
        </p:nvCxnSpPr>
        <p:spPr bwMode="auto">
          <a:xfrm flipH="1" flipV="1">
            <a:off x="5307446" y="4617132"/>
            <a:ext cx="128662" cy="1852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>
            <a:stCxn id="267" idx="4"/>
            <a:endCxn id="268" idx="2"/>
          </p:cNvCxnSpPr>
          <p:nvPr/>
        </p:nvCxnSpPr>
        <p:spPr bwMode="auto">
          <a:xfrm flipV="1">
            <a:off x="5544108" y="4653136"/>
            <a:ext cx="272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/>
          <p:cNvCxnSpPr>
            <a:stCxn id="255" idx="4"/>
          </p:cNvCxnSpPr>
          <p:nvPr/>
        </p:nvCxnSpPr>
        <p:spPr bwMode="auto">
          <a:xfrm flipV="1">
            <a:off x="5544096" y="3609020"/>
            <a:ext cx="1872220" cy="5453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5877017" y="3630967"/>
            <a:ext cx="1553593" cy="905522"/>
          </a:xfrm>
          <a:custGeom>
            <a:avLst/>
            <a:gdLst>
              <a:gd name="connsiteX0" fmla="*/ 0 w 1553593"/>
              <a:gd name="connsiteY0" fmla="*/ 905522 h 905522"/>
              <a:gd name="connsiteX1" fmla="*/ 550416 w 1553593"/>
              <a:gd name="connsiteY1" fmla="*/ 479394 h 905522"/>
              <a:gd name="connsiteX2" fmla="*/ 1553593 w 1553593"/>
              <a:gd name="connsiteY2" fmla="*/ 0 h 9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593" h="905522">
                <a:moveTo>
                  <a:pt x="0" y="905522"/>
                </a:moveTo>
                <a:cubicBezTo>
                  <a:pt x="145742" y="767918"/>
                  <a:pt x="291484" y="630314"/>
                  <a:pt x="550416" y="479394"/>
                </a:cubicBezTo>
                <a:cubicBezTo>
                  <a:pt x="809348" y="328474"/>
                  <a:pt x="1181470" y="164237"/>
                  <a:pt x="1553593" y="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5-Point Star 239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400104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39" idx="4"/>
            <a:endCxn id="240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0" idx="4"/>
            <a:endCxn id="241" idx="1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1" idx="4"/>
            <a:endCxn id="242" idx="0"/>
          </p:cNvCxnSpPr>
          <p:nvPr/>
        </p:nvCxnSpPr>
        <p:spPr bwMode="auto">
          <a:xfrm>
            <a:off x="5220060" y="3326241"/>
            <a:ext cx="234044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242" idx="4"/>
            <a:endCxn id="251" idx="1"/>
          </p:cNvCxnSpPr>
          <p:nvPr/>
        </p:nvCxnSpPr>
        <p:spPr bwMode="auto">
          <a:xfrm>
            <a:off x="5508104" y="3542265"/>
            <a:ext cx="1782204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5-Point Star 239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39" idx="4"/>
            <a:endCxn id="240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0" idx="4"/>
            <a:endCxn id="241" idx="1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5400104" y="3501008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5" name="Straight Connector 254"/>
          <p:cNvCxnSpPr>
            <a:endCxn id="254" idx="0"/>
          </p:cNvCxnSpPr>
          <p:nvPr/>
        </p:nvCxnSpPr>
        <p:spPr bwMode="auto">
          <a:xfrm>
            <a:off x="5220060" y="3326241"/>
            <a:ext cx="234044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>
            <a:stCxn id="254" idx="4"/>
          </p:cNvCxnSpPr>
          <p:nvPr/>
        </p:nvCxnSpPr>
        <p:spPr bwMode="auto">
          <a:xfrm>
            <a:off x="5508104" y="3542265"/>
            <a:ext cx="1782204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5-Point Star 239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39" idx="4"/>
            <a:endCxn id="240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0" idx="4"/>
            <a:endCxn id="241" idx="1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5400104" y="3501008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5" name="Straight Connector 254"/>
          <p:cNvCxnSpPr>
            <a:endCxn id="254" idx="0"/>
          </p:cNvCxnSpPr>
          <p:nvPr/>
        </p:nvCxnSpPr>
        <p:spPr bwMode="auto">
          <a:xfrm>
            <a:off x="5220060" y="3326241"/>
            <a:ext cx="234044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>
            <a:stCxn id="254" idx="4"/>
          </p:cNvCxnSpPr>
          <p:nvPr/>
        </p:nvCxnSpPr>
        <p:spPr bwMode="auto">
          <a:xfrm>
            <a:off x="5508104" y="3542265"/>
            <a:ext cx="1782204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5-Point Star 267"/>
          <p:cNvSpPr>
            <a:spLocks noChangeAspect="1"/>
          </p:cNvSpPr>
          <p:nvPr/>
        </p:nvSpPr>
        <p:spPr bwMode="auto">
          <a:xfrm>
            <a:off x="518406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" name="5-Point Star 268"/>
          <p:cNvSpPr>
            <a:spLocks noChangeAspect="1"/>
          </p:cNvSpPr>
          <p:nvPr/>
        </p:nvSpPr>
        <p:spPr bwMode="auto">
          <a:xfrm>
            <a:off x="5364100" y="41850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0" name="5-Point Star 269"/>
          <p:cNvSpPr>
            <a:spLocks noChangeAspect="1"/>
          </p:cNvSpPr>
          <p:nvPr/>
        </p:nvSpPr>
        <p:spPr bwMode="auto">
          <a:xfrm>
            <a:off x="5184080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1" name="5-Point Star 270"/>
          <p:cNvSpPr>
            <a:spLocks noChangeAspect="1"/>
          </p:cNvSpPr>
          <p:nvPr/>
        </p:nvSpPr>
        <p:spPr bwMode="auto">
          <a:xfrm>
            <a:off x="5436096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2" name="5-Point Star 271"/>
          <p:cNvSpPr>
            <a:spLocks noChangeAspect="1"/>
          </p:cNvSpPr>
          <p:nvPr/>
        </p:nvSpPr>
        <p:spPr bwMode="auto">
          <a:xfrm>
            <a:off x="5796148" y="458112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3" name="Straight Connector 272"/>
          <p:cNvCxnSpPr>
            <a:stCxn id="268" idx="0"/>
            <a:endCxn id="254" idx="2"/>
          </p:cNvCxnSpPr>
          <p:nvPr/>
        </p:nvCxnSpPr>
        <p:spPr bwMode="auto">
          <a:xfrm flipV="1">
            <a:off x="5238068" y="3609020"/>
            <a:ext cx="182662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69" idx="0"/>
            <a:endCxn id="268" idx="3"/>
          </p:cNvCxnSpPr>
          <p:nvPr/>
        </p:nvCxnSpPr>
        <p:spPr bwMode="auto">
          <a:xfrm flipH="1" flipV="1">
            <a:off x="5271442" y="4005064"/>
            <a:ext cx="146658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/>
          <p:cNvCxnSpPr>
            <a:stCxn id="270" idx="0"/>
            <a:endCxn id="269" idx="2"/>
          </p:cNvCxnSpPr>
          <p:nvPr/>
        </p:nvCxnSpPr>
        <p:spPr bwMode="auto">
          <a:xfrm flipV="1">
            <a:off x="5238080" y="4293096"/>
            <a:ext cx="146646" cy="2520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1" idx="0"/>
            <a:endCxn id="270" idx="3"/>
          </p:cNvCxnSpPr>
          <p:nvPr/>
        </p:nvCxnSpPr>
        <p:spPr bwMode="auto">
          <a:xfrm flipH="1" flipV="1">
            <a:off x="5271454" y="4653136"/>
            <a:ext cx="218642" cy="1080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/>
          <p:cNvCxnSpPr>
            <a:stCxn id="271" idx="4"/>
            <a:endCxn id="272" idx="2"/>
          </p:cNvCxnSpPr>
          <p:nvPr/>
        </p:nvCxnSpPr>
        <p:spPr bwMode="auto">
          <a:xfrm flipV="1">
            <a:off x="5544096" y="4689140"/>
            <a:ext cx="272678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Freeform 34"/>
          <p:cNvSpPr/>
          <p:nvPr/>
        </p:nvSpPr>
        <p:spPr bwMode="auto">
          <a:xfrm>
            <a:off x="5858634" y="3665692"/>
            <a:ext cx="1545578" cy="922492"/>
          </a:xfrm>
          <a:custGeom>
            <a:avLst/>
            <a:gdLst>
              <a:gd name="connsiteX0" fmla="*/ 0 w 1545578"/>
              <a:gd name="connsiteY0" fmla="*/ 922492 h 922492"/>
              <a:gd name="connsiteX1" fmla="*/ 283221 w 1545578"/>
              <a:gd name="connsiteY1" fmla="*/ 356050 h 922492"/>
              <a:gd name="connsiteX2" fmla="*/ 1545578 w 1545578"/>
              <a:gd name="connsiteY2" fmla="*/ 0 h 92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5578" h="922492">
                <a:moveTo>
                  <a:pt x="0" y="922492"/>
                </a:moveTo>
                <a:cubicBezTo>
                  <a:pt x="12812" y="716145"/>
                  <a:pt x="25625" y="509799"/>
                  <a:pt x="283221" y="356050"/>
                </a:cubicBezTo>
                <a:cubicBezTo>
                  <a:pt x="540817" y="202301"/>
                  <a:pt x="1043197" y="101150"/>
                  <a:pt x="1545578" y="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1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5-Point Star 239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239" idx="4"/>
            <a:endCxn id="240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0" idx="4"/>
            <a:endCxn id="241" idx="1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5400104" y="3501008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5" name="Straight Connector 254"/>
          <p:cNvCxnSpPr>
            <a:endCxn id="254" idx="0"/>
          </p:cNvCxnSpPr>
          <p:nvPr/>
        </p:nvCxnSpPr>
        <p:spPr bwMode="auto">
          <a:xfrm>
            <a:off x="5220060" y="3326241"/>
            <a:ext cx="234044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>
            <a:stCxn id="254" idx="4"/>
          </p:cNvCxnSpPr>
          <p:nvPr/>
        </p:nvCxnSpPr>
        <p:spPr bwMode="auto">
          <a:xfrm>
            <a:off x="5508104" y="3542265"/>
            <a:ext cx="1782204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40009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1" idx="4"/>
            <a:endCxn id="242" idx="0"/>
          </p:cNvCxnSpPr>
          <p:nvPr/>
        </p:nvCxnSpPr>
        <p:spPr bwMode="auto">
          <a:xfrm>
            <a:off x="5220060" y="3326241"/>
            <a:ext cx="234032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5" name="Straight Connector 254"/>
          <p:cNvCxnSpPr>
            <a:endCxn id="254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>
            <a:stCxn id="254" idx="4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5-Point Star 267"/>
          <p:cNvSpPr>
            <a:spLocks noChangeAspect="1"/>
          </p:cNvSpPr>
          <p:nvPr/>
        </p:nvSpPr>
        <p:spPr bwMode="auto">
          <a:xfrm>
            <a:off x="4752020" y="285293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" name="5-Point Star 268"/>
          <p:cNvSpPr>
            <a:spLocks noChangeAspect="1"/>
          </p:cNvSpPr>
          <p:nvPr/>
        </p:nvSpPr>
        <p:spPr bwMode="auto">
          <a:xfrm>
            <a:off x="4176012" y="2240896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0" name="5-Point Star 269"/>
          <p:cNvSpPr>
            <a:spLocks noChangeAspect="1"/>
          </p:cNvSpPr>
          <p:nvPr/>
        </p:nvSpPr>
        <p:spPr bwMode="auto">
          <a:xfrm>
            <a:off x="4536008" y="324898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1" name="5-Point Star 270"/>
          <p:cNvSpPr>
            <a:spLocks noChangeAspect="1"/>
          </p:cNvSpPr>
          <p:nvPr/>
        </p:nvSpPr>
        <p:spPr bwMode="auto">
          <a:xfrm>
            <a:off x="5148076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2" name="5-Point Star 271"/>
          <p:cNvSpPr>
            <a:spLocks noChangeAspect="1"/>
          </p:cNvSpPr>
          <p:nvPr/>
        </p:nvSpPr>
        <p:spPr bwMode="auto">
          <a:xfrm>
            <a:off x="5400104" y="22408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3" name="5-Point Star 272"/>
          <p:cNvSpPr>
            <a:spLocks noChangeAspect="1"/>
          </p:cNvSpPr>
          <p:nvPr/>
        </p:nvSpPr>
        <p:spPr bwMode="auto">
          <a:xfrm>
            <a:off x="5760144" y="202484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4" name="5-Point Star 273"/>
          <p:cNvSpPr>
            <a:spLocks noChangeAspect="1"/>
          </p:cNvSpPr>
          <p:nvPr/>
        </p:nvSpPr>
        <p:spPr bwMode="auto">
          <a:xfrm>
            <a:off x="6048176" y="22408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" name="5-Point Star 275"/>
          <p:cNvSpPr>
            <a:spLocks noChangeAspect="1"/>
          </p:cNvSpPr>
          <p:nvPr/>
        </p:nvSpPr>
        <p:spPr bwMode="auto">
          <a:xfrm>
            <a:off x="5796148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7" name="5-Point Star 276"/>
          <p:cNvSpPr>
            <a:spLocks noChangeAspect="1"/>
          </p:cNvSpPr>
          <p:nvPr/>
        </p:nvSpPr>
        <p:spPr bwMode="auto">
          <a:xfrm>
            <a:off x="518406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8" name="5-Point Star 277"/>
          <p:cNvSpPr>
            <a:spLocks noChangeAspect="1"/>
          </p:cNvSpPr>
          <p:nvPr/>
        </p:nvSpPr>
        <p:spPr bwMode="auto">
          <a:xfrm>
            <a:off x="5364100" y="414908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2" name="5-Point Star 281"/>
          <p:cNvSpPr>
            <a:spLocks noChangeAspect="1"/>
          </p:cNvSpPr>
          <p:nvPr/>
        </p:nvSpPr>
        <p:spPr bwMode="auto">
          <a:xfrm>
            <a:off x="5220072" y="450912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7" name="5-Point Star 286"/>
          <p:cNvSpPr>
            <a:spLocks noChangeAspect="1"/>
          </p:cNvSpPr>
          <p:nvPr/>
        </p:nvSpPr>
        <p:spPr bwMode="auto">
          <a:xfrm>
            <a:off x="5436108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8" name="5-Point Star 287"/>
          <p:cNvSpPr>
            <a:spLocks noChangeAspect="1"/>
          </p:cNvSpPr>
          <p:nvPr/>
        </p:nvSpPr>
        <p:spPr bwMode="auto">
          <a:xfrm>
            <a:off x="5796148" y="458112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9" name="5-Point Star 288"/>
          <p:cNvSpPr>
            <a:spLocks noChangeAspect="1"/>
          </p:cNvSpPr>
          <p:nvPr/>
        </p:nvSpPr>
        <p:spPr bwMode="auto">
          <a:xfrm>
            <a:off x="6084180" y="4827903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0" name="5-Point Star 289"/>
          <p:cNvSpPr>
            <a:spLocks noChangeAspect="1"/>
          </p:cNvSpPr>
          <p:nvPr/>
        </p:nvSpPr>
        <p:spPr bwMode="auto">
          <a:xfrm>
            <a:off x="6444220" y="458112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1" name="5-Point Star 290"/>
          <p:cNvSpPr>
            <a:spLocks noChangeAspect="1"/>
          </p:cNvSpPr>
          <p:nvPr/>
        </p:nvSpPr>
        <p:spPr bwMode="auto">
          <a:xfrm>
            <a:off x="6732252" y="47971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2" name="Straight Connector 291"/>
          <p:cNvCxnSpPr>
            <a:stCxn id="270" idx="2"/>
            <a:endCxn id="254" idx="1"/>
          </p:cNvCxnSpPr>
          <p:nvPr/>
        </p:nvCxnSpPr>
        <p:spPr bwMode="auto">
          <a:xfrm>
            <a:off x="4556634" y="3356992"/>
            <a:ext cx="195398" cy="1852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/>
          <p:cNvCxnSpPr>
            <a:stCxn id="268" idx="2"/>
            <a:endCxn id="270" idx="0"/>
          </p:cNvCxnSpPr>
          <p:nvPr/>
        </p:nvCxnSpPr>
        <p:spPr bwMode="auto">
          <a:xfrm flipH="1">
            <a:off x="4590008" y="2960948"/>
            <a:ext cx="182638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/>
          <p:cNvCxnSpPr>
            <a:stCxn id="269" idx="3"/>
            <a:endCxn id="268" idx="0"/>
          </p:cNvCxnSpPr>
          <p:nvPr/>
        </p:nvCxnSpPr>
        <p:spPr bwMode="auto">
          <a:xfrm>
            <a:off x="4379861" y="2492895"/>
            <a:ext cx="426159" cy="360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/>
          <p:cNvCxnSpPr>
            <a:stCxn id="269" idx="4"/>
            <a:endCxn id="271" idx="2"/>
          </p:cNvCxnSpPr>
          <p:nvPr/>
        </p:nvCxnSpPr>
        <p:spPr bwMode="auto">
          <a:xfrm flipV="1">
            <a:off x="4427984" y="2096852"/>
            <a:ext cx="740718" cy="2402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Straight Connector 295"/>
          <p:cNvCxnSpPr>
            <a:stCxn id="271" idx="4"/>
            <a:endCxn id="272" idx="0"/>
          </p:cNvCxnSpPr>
          <p:nvPr/>
        </p:nvCxnSpPr>
        <p:spPr bwMode="auto">
          <a:xfrm>
            <a:off x="5256076" y="2030097"/>
            <a:ext cx="198028" cy="2107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/>
          <p:cNvCxnSpPr>
            <a:stCxn id="272" idx="4"/>
            <a:endCxn id="273" idx="2"/>
          </p:cNvCxnSpPr>
          <p:nvPr/>
        </p:nvCxnSpPr>
        <p:spPr bwMode="auto">
          <a:xfrm flipV="1">
            <a:off x="5508104" y="2132856"/>
            <a:ext cx="272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/>
          <p:cNvCxnSpPr>
            <a:stCxn id="273" idx="3"/>
            <a:endCxn id="274" idx="1"/>
          </p:cNvCxnSpPr>
          <p:nvPr/>
        </p:nvCxnSpPr>
        <p:spPr bwMode="auto">
          <a:xfrm>
            <a:off x="5847518" y="2132856"/>
            <a:ext cx="200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/>
          <p:cNvCxnSpPr>
            <a:stCxn id="274" idx="2"/>
            <a:endCxn id="276" idx="4"/>
          </p:cNvCxnSpPr>
          <p:nvPr/>
        </p:nvCxnSpPr>
        <p:spPr bwMode="auto">
          <a:xfrm flipH="1">
            <a:off x="5904148" y="2348880"/>
            <a:ext cx="164654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/>
          <p:cNvCxnSpPr>
            <a:stCxn id="276" idx="4"/>
            <a:endCxn id="251" idx="1"/>
          </p:cNvCxnSpPr>
          <p:nvPr/>
        </p:nvCxnSpPr>
        <p:spPr bwMode="auto">
          <a:xfrm>
            <a:off x="5904148" y="2678169"/>
            <a:ext cx="1386160" cy="8830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/>
          <p:cNvCxnSpPr>
            <a:stCxn id="242" idx="2"/>
            <a:endCxn id="277" idx="4"/>
          </p:cNvCxnSpPr>
          <p:nvPr/>
        </p:nvCxnSpPr>
        <p:spPr bwMode="auto">
          <a:xfrm flipH="1">
            <a:off x="529206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/>
          <p:cNvCxnSpPr>
            <a:stCxn id="277" idx="4"/>
            <a:endCxn id="278" idx="0"/>
          </p:cNvCxnSpPr>
          <p:nvPr/>
        </p:nvCxnSpPr>
        <p:spPr bwMode="auto">
          <a:xfrm>
            <a:off x="5292068" y="3938309"/>
            <a:ext cx="126032" cy="2107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/>
          <p:cNvCxnSpPr>
            <a:stCxn id="278" idx="3"/>
            <a:endCxn id="282" idx="0"/>
          </p:cNvCxnSpPr>
          <p:nvPr/>
        </p:nvCxnSpPr>
        <p:spPr bwMode="auto">
          <a:xfrm flipH="1">
            <a:off x="5274072" y="4257092"/>
            <a:ext cx="177402" cy="2520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/>
          <p:cNvCxnSpPr>
            <a:stCxn id="282" idx="3"/>
            <a:endCxn id="287" idx="1"/>
          </p:cNvCxnSpPr>
          <p:nvPr/>
        </p:nvCxnSpPr>
        <p:spPr bwMode="auto">
          <a:xfrm>
            <a:off x="5307446" y="4617132"/>
            <a:ext cx="128662" cy="1852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/>
          <p:cNvCxnSpPr>
            <a:stCxn id="287" idx="4"/>
            <a:endCxn id="288" idx="2"/>
          </p:cNvCxnSpPr>
          <p:nvPr/>
        </p:nvCxnSpPr>
        <p:spPr bwMode="auto">
          <a:xfrm flipV="1">
            <a:off x="5544108" y="4689140"/>
            <a:ext cx="272666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Connector 313"/>
          <p:cNvCxnSpPr>
            <a:endCxn id="289" idx="1"/>
          </p:cNvCxnSpPr>
          <p:nvPr/>
        </p:nvCxnSpPr>
        <p:spPr bwMode="auto">
          <a:xfrm>
            <a:off x="5883522" y="4719891"/>
            <a:ext cx="200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Straight Connector 316"/>
          <p:cNvCxnSpPr>
            <a:stCxn id="289" idx="4"/>
          </p:cNvCxnSpPr>
          <p:nvPr/>
        </p:nvCxnSpPr>
        <p:spPr bwMode="auto">
          <a:xfrm flipV="1">
            <a:off x="6192180" y="4719891"/>
            <a:ext cx="272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0" name="Straight Connector 319"/>
          <p:cNvCxnSpPr/>
          <p:nvPr/>
        </p:nvCxnSpPr>
        <p:spPr bwMode="auto">
          <a:xfrm>
            <a:off x="6552220" y="4653136"/>
            <a:ext cx="180032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Freeform 98"/>
          <p:cNvSpPr/>
          <p:nvPr/>
        </p:nvSpPr>
        <p:spPr bwMode="auto">
          <a:xfrm>
            <a:off x="6805402" y="3607431"/>
            <a:ext cx="590718" cy="1330820"/>
          </a:xfrm>
          <a:custGeom>
            <a:avLst/>
            <a:gdLst>
              <a:gd name="connsiteX0" fmla="*/ 0 w 590718"/>
              <a:gd name="connsiteY0" fmla="*/ 1286633 h 1330820"/>
              <a:gd name="connsiteX1" fmla="*/ 436970 w 590718"/>
              <a:gd name="connsiteY1" fmla="*/ 1173345 h 1330820"/>
              <a:gd name="connsiteX2" fmla="*/ 590718 w 590718"/>
              <a:gd name="connsiteY2" fmla="*/ 0 h 13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718" h="1330820">
                <a:moveTo>
                  <a:pt x="0" y="1286633"/>
                </a:moveTo>
                <a:cubicBezTo>
                  <a:pt x="169258" y="1337208"/>
                  <a:pt x="338517" y="1387784"/>
                  <a:pt x="436970" y="1173345"/>
                </a:cubicBezTo>
                <a:cubicBezTo>
                  <a:pt x="535423" y="958906"/>
                  <a:pt x="590718" y="0"/>
                  <a:pt x="590718" y="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87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40009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1" idx="4"/>
            <a:endCxn id="242" idx="0"/>
          </p:cNvCxnSpPr>
          <p:nvPr/>
        </p:nvCxnSpPr>
        <p:spPr bwMode="auto">
          <a:xfrm>
            <a:off x="5220060" y="3326241"/>
            <a:ext cx="234032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242" idx="4"/>
            <a:endCxn id="251" idx="1"/>
          </p:cNvCxnSpPr>
          <p:nvPr/>
        </p:nvCxnSpPr>
        <p:spPr bwMode="auto">
          <a:xfrm>
            <a:off x="5508092" y="3542265"/>
            <a:ext cx="1782216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5" name="Straight Connector 254"/>
          <p:cNvCxnSpPr>
            <a:endCxn id="254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>
            <a:stCxn id="254" idx="4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r-division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6" idx="6"/>
            <a:endCxn id="23" idx="2"/>
          </p:cNvCxnSpPr>
          <p:nvPr/>
        </p:nvCxnSpPr>
        <p:spPr bwMode="auto">
          <a:xfrm>
            <a:off x="3294006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7" idx="6"/>
            <a:endCxn id="46" idx="2"/>
          </p:cNvCxnSpPr>
          <p:nvPr/>
        </p:nvCxnSpPr>
        <p:spPr bwMode="auto">
          <a:xfrm>
            <a:off x="2650643" y="182218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1" name="Straight Connector 90"/>
          <p:cNvCxnSpPr>
            <a:stCxn id="23" idx="4"/>
            <a:endCxn id="90" idx="0"/>
          </p:cNvCxnSpPr>
          <p:nvPr/>
        </p:nvCxnSpPr>
        <p:spPr bwMode="auto">
          <a:xfrm>
            <a:off x="3883579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3203803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46" idx="4"/>
            <a:endCxn id="94" idx="0"/>
          </p:cNvCxnSpPr>
          <p:nvPr/>
        </p:nvCxnSpPr>
        <p:spPr bwMode="auto">
          <a:xfrm>
            <a:off x="324605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6"/>
            <a:endCxn id="90" idx="2"/>
          </p:cNvCxnSpPr>
          <p:nvPr/>
        </p:nvCxnSpPr>
        <p:spPr bwMode="auto">
          <a:xfrm>
            <a:off x="3299713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7"/>
            <a:endCxn id="23" idx="3"/>
          </p:cNvCxnSpPr>
          <p:nvPr/>
        </p:nvCxnSpPr>
        <p:spPr bwMode="auto">
          <a:xfrm flipV="1">
            <a:off x="3285668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256044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9" name="Straight Connector 98"/>
          <p:cNvCxnSpPr>
            <a:stCxn id="57" idx="4"/>
            <a:endCxn id="98" idx="0"/>
          </p:cNvCxnSpPr>
          <p:nvPr/>
        </p:nvCxnSpPr>
        <p:spPr bwMode="auto">
          <a:xfrm>
            <a:off x="260268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6"/>
            <a:endCxn id="94" idx="2"/>
          </p:cNvCxnSpPr>
          <p:nvPr/>
        </p:nvCxnSpPr>
        <p:spPr bwMode="auto">
          <a:xfrm>
            <a:off x="2656350" y="246472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8" idx="7"/>
            <a:endCxn id="46" idx="3"/>
          </p:cNvCxnSpPr>
          <p:nvPr/>
        </p:nvCxnSpPr>
        <p:spPr bwMode="auto">
          <a:xfrm flipV="1">
            <a:off x="2642305" y="185609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2" idx="6"/>
            <a:endCxn id="98" idx="2"/>
          </p:cNvCxnSpPr>
          <p:nvPr/>
        </p:nvCxnSpPr>
        <p:spPr bwMode="auto">
          <a:xfrm>
            <a:off x="2018822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102" idx="7"/>
            <a:endCxn id="57" idx="3"/>
          </p:cNvCxnSpPr>
          <p:nvPr/>
        </p:nvCxnSpPr>
        <p:spPr bwMode="auto">
          <a:xfrm flipV="1">
            <a:off x="2004777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94" idx="4"/>
            <a:endCxn id="152" idx="0"/>
          </p:cNvCxnSpPr>
          <p:nvPr/>
        </p:nvCxnSpPr>
        <p:spPr bwMode="auto">
          <a:xfrm>
            <a:off x="3251759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>
            <a:stCxn id="152" idx="7"/>
            <a:endCxn id="90" idx="3"/>
          </p:cNvCxnSpPr>
          <p:nvPr/>
        </p:nvCxnSpPr>
        <p:spPr bwMode="auto">
          <a:xfrm flipV="1">
            <a:off x="3290295" y="2498634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0" name="Straight Connector 159"/>
          <p:cNvCxnSpPr>
            <a:stCxn id="98" idx="4"/>
            <a:endCxn id="158" idx="0"/>
          </p:cNvCxnSpPr>
          <p:nvPr/>
        </p:nvCxnSpPr>
        <p:spPr bwMode="auto">
          <a:xfrm>
            <a:off x="260839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>
            <a:stCxn id="158" idx="6"/>
            <a:endCxn id="152" idx="2"/>
          </p:cNvCxnSpPr>
          <p:nvPr/>
        </p:nvCxnSpPr>
        <p:spPr bwMode="auto">
          <a:xfrm>
            <a:off x="2660977" y="3096951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58" idx="7"/>
            <a:endCxn id="94" idx="3"/>
          </p:cNvCxnSpPr>
          <p:nvPr/>
        </p:nvCxnSpPr>
        <p:spPr bwMode="auto">
          <a:xfrm flipV="1">
            <a:off x="2646932" y="2498634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6" name="Straight Connector 165"/>
          <p:cNvCxnSpPr>
            <a:stCxn id="102" idx="4"/>
            <a:endCxn id="164" idx="0"/>
          </p:cNvCxnSpPr>
          <p:nvPr/>
        </p:nvCxnSpPr>
        <p:spPr bwMode="auto">
          <a:xfrm>
            <a:off x="1970867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>
            <a:stCxn id="164" idx="6"/>
            <a:endCxn id="158" idx="2"/>
          </p:cNvCxnSpPr>
          <p:nvPr/>
        </p:nvCxnSpPr>
        <p:spPr bwMode="auto">
          <a:xfrm>
            <a:off x="2023450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>
            <a:stCxn id="164" idx="7"/>
          </p:cNvCxnSpPr>
          <p:nvPr/>
        </p:nvCxnSpPr>
        <p:spPr bwMode="auto">
          <a:xfrm flipV="1">
            <a:off x="2009404" y="248637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2666685" y="373949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029157" y="3739493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366042" y="3734490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3262093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3320307" y="437171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103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7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2676945" y="437171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2898" y="3773401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318087" y="3782444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3909880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3963542" y="501425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98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328346" y="441467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1382008" y="5009258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3914882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3948791" y="5048169"/>
            <a:ext cx="572347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3325309" y="56637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2681946" y="566379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1996464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044418" y="56637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834365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4" name="Oval 383"/>
          <p:cNvSpPr>
            <a:spLocks noChangeAspect="1"/>
          </p:cNvSpPr>
          <p:nvPr/>
        </p:nvSpPr>
        <p:spPr bwMode="auto">
          <a:xfrm>
            <a:off x="834865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5" name="Straight Connector 384"/>
          <p:cNvCxnSpPr>
            <a:stCxn id="383" idx="4"/>
            <a:endCxn id="384" idx="0"/>
          </p:cNvCxnSpPr>
          <p:nvPr/>
        </p:nvCxnSpPr>
        <p:spPr bwMode="auto">
          <a:xfrm>
            <a:off x="8391610" y="1227901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6" name="Oval 385"/>
          <p:cNvSpPr>
            <a:spLocks noChangeAspect="1"/>
          </p:cNvSpPr>
          <p:nvPr/>
        </p:nvSpPr>
        <p:spPr bwMode="auto">
          <a:xfrm>
            <a:off x="7704196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" name="Oval 386"/>
          <p:cNvSpPr>
            <a:spLocks noChangeAspect="1"/>
          </p:cNvSpPr>
          <p:nvPr/>
        </p:nvSpPr>
        <p:spPr bwMode="auto">
          <a:xfrm>
            <a:off x="7709198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8" name="Straight Connector 387"/>
          <p:cNvCxnSpPr>
            <a:stCxn id="386" idx="6"/>
            <a:endCxn id="383" idx="2"/>
          </p:cNvCxnSpPr>
          <p:nvPr/>
        </p:nvCxnSpPr>
        <p:spPr bwMode="auto">
          <a:xfrm>
            <a:off x="7800107" y="1179946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86" idx="4"/>
            <a:endCxn id="387" idx="0"/>
          </p:cNvCxnSpPr>
          <p:nvPr/>
        </p:nvCxnSpPr>
        <p:spPr bwMode="auto">
          <a:xfrm>
            <a:off x="7752151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87" idx="6"/>
            <a:endCxn id="384" idx="2"/>
          </p:cNvCxnSpPr>
          <p:nvPr/>
        </p:nvCxnSpPr>
        <p:spPr bwMode="auto">
          <a:xfrm>
            <a:off x="7805108" y="182442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87" idx="7"/>
            <a:endCxn id="383" idx="3"/>
          </p:cNvCxnSpPr>
          <p:nvPr/>
        </p:nvCxnSpPr>
        <p:spPr bwMode="auto">
          <a:xfrm flipV="1">
            <a:off x="7791063" y="1213855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7066669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7071670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4" name="Straight Connector 393"/>
          <p:cNvCxnSpPr>
            <a:stCxn id="392" idx="6"/>
            <a:endCxn id="386" idx="2"/>
          </p:cNvCxnSpPr>
          <p:nvPr/>
        </p:nvCxnSpPr>
        <p:spPr bwMode="auto">
          <a:xfrm>
            <a:off x="7162578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92" idx="4"/>
            <a:endCxn id="393" idx="0"/>
          </p:cNvCxnSpPr>
          <p:nvPr/>
        </p:nvCxnSpPr>
        <p:spPr bwMode="auto">
          <a:xfrm>
            <a:off x="7114623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6" name="Straight Connector 395"/>
          <p:cNvCxnSpPr>
            <a:stCxn id="393" idx="6"/>
            <a:endCxn id="387" idx="2"/>
          </p:cNvCxnSpPr>
          <p:nvPr/>
        </p:nvCxnSpPr>
        <p:spPr bwMode="auto">
          <a:xfrm>
            <a:off x="7167580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>
            <a:stCxn id="393" idx="7"/>
            <a:endCxn id="386" idx="3"/>
          </p:cNvCxnSpPr>
          <p:nvPr/>
        </p:nvCxnSpPr>
        <p:spPr bwMode="auto">
          <a:xfrm flipV="1">
            <a:off x="715353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8" name="Oval 397"/>
          <p:cNvSpPr>
            <a:spLocks noChangeAspect="1"/>
          </p:cNvSpPr>
          <p:nvPr/>
        </p:nvSpPr>
        <p:spPr bwMode="auto">
          <a:xfrm>
            <a:off x="642330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>
            <a:spLocks noChangeAspect="1"/>
          </p:cNvSpPr>
          <p:nvPr/>
        </p:nvSpPr>
        <p:spPr bwMode="auto">
          <a:xfrm>
            <a:off x="642830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0" name="Straight Connector 399"/>
          <p:cNvCxnSpPr>
            <a:stCxn id="398" idx="6"/>
            <a:endCxn id="392" idx="2"/>
          </p:cNvCxnSpPr>
          <p:nvPr/>
        </p:nvCxnSpPr>
        <p:spPr bwMode="auto">
          <a:xfrm>
            <a:off x="6519216" y="1179946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>
            <a:stCxn id="398" idx="4"/>
            <a:endCxn id="399" idx="0"/>
          </p:cNvCxnSpPr>
          <p:nvPr/>
        </p:nvCxnSpPr>
        <p:spPr bwMode="auto">
          <a:xfrm>
            <a:off x="6471260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2" name="Straight Connector 401"/>
          <p:cNvCxnSpPr>
            <a:stCxn id="399" idx="6"/>
            <a:endCxn id="393" idx="2"/>
          </p:cNvCxnSpPr>
          <p:nvPr/>
        </p:nvCxnSpPr>
        <p:spPr bwMode="auto">
          <a:xfrm>
            <a:off x="6524217" y="182442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>
            <a:stCxn id="399" idx="7"/>
            <a:endCxn id="392" idx="3"/>
          </p:cNvCxnSpPr>
          <p:nvPr/>
        </p:nvCxnSpPr>
        <p:spPr bwMode="auto">
          <a:xfrm flipV="1">
            <a:off x="6510172" y="1213855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4" name="Oval 403"/>
          <p:cNvSpPr>
            <a:spLocks noChangeAspect="1"/>
          </p:cNvSpPr>
          <p:nvPr/>
        </p:nvSpPr>
        <p:spPr bwMode="auto">
          <a:xfrm>
            <a:off x="5785778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>
            <a:spLocks noChangeAspect="1"/>
          </p:cNvSpPr>
          <p:nvPr/>
        </p:nvSpPr>
        <p:spPr bwMode="auto">
          <a:xfrm>
            <a:off x="5790779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6" name="Straight Connector 405"/>
          <p:cNvCxnSpPr>
            <a:stCxn id="404" idx="6"/>
            <a:endCxn id="398" idx="2"/>
          </p:cNvCxnSpPr>
          <p:nvPr/>
        </p:nvCxnSpPr>
        <p:spPr bwMode="auto">
          <a:xfrm>
            <a:off x="5881687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>
            <a:stCxn id="404" idx="4"/>
            <a:endCxn id="405" idx="0"/>
          </p:cNvCxnSpPr>
          <p:nvPr/>
        </p:nvCxnSpPr>
        <p:spPr bwMode="auto">
          <a:xfrm>
            <a:off x="5833732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>
            <a:stCxn id="405" idx="6"/>
            <a:endCxn id="399" idx="2"/>
          </p:cNvCxnSpPr>
          <p:nvPr/>
        </p:nvCxnSpPr>
        <p:spPr bwMode="auto">
          <a:xfrm>
            <a:off x="5886689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>
            <a:stCxn id="405" idx="7"/>
            <a:endCxn id="398" idx="3"/>
          </p:cNvCxnSpPr>
          <p:nvPr/>
        </p:nvCxnSpPr>
        <p:spPr bwMode="auto">
          <a:xfrm flipV="1">
            <a:off x="587264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2" name="Straight Connector 411"/>
          <p:cNvCxnSpPr>
            <a:stCxn id="410" idx="6"/>
            <a:endCxn id="404" idx="2"/>
          </p:cNvCxnSpPr>
          <p:nvPr/>
        </p:nvCxnSpPr>
        <p:spPr bwMode="auto">
          <a:xfrm>
            <a:off x="5218572" y="1174944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>
            <a:stCxn id="411" idx="6"/>
            <a:endCxn id="405" idx="2"/>
          </p:cNvCxnSpPr>
          <p:nvPr/>
        </p:nvCxnSpPr>
        <p:spPr bwMode="auto">
          <a:xfrm>
            <a:off x="5223574" y="181942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411" idx="7"/>
            <a:endCxn id="404" idx="3"/>
          </p:cNvCxnSpPr>
          <p:nvPr/>
        </p:nvCxnSpPr>
        <p:spPr bwMode="auto">
          <a:xfrm flipV="1">
            <a:off x="5209528" y="1213855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835436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3" name="Straight Connector 422"/>
          <p:cNvCxnSpPr>
            <a:stCxn id="384" idx="4"/>
            <a:endCxn id="422" idx="0"/>
          </p:cNvCxnSpPr>
          <p:nvPr/>
        </p:nvCxnSpPr>
        <p:spPr bwMode="auto">
          <a:xfrm>
            <a:off x="8396612" y="187238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771490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5" name="Straight Connector 424"/>
          <p:cNvCxnSpPr>
            <a:stCxn id="387" idx="4"/>
            <a:endCxn id="424" idx="0"/>
          </p:cNvCxnSpPr>
          <p:nvPr/>
        </p:nvCxnSpPr>
        <p:spPr bwMode="auto">
          <a:xfrm>
            <a:off x="7757153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Straight Connector 425"/>
          <p:cNvCxnSpPr>
            <a:stCxn id="424" idx="6"/>
            <a:endCxn id="422" idx="2"/>
          </p:cNvCxnSpPr>
          <p:nvPr/>
        </p:nvCxnSpPr>
        <p:spPr bwMode="auto">
          <a:xfrm>
            <a:off x="7810815" y="246696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424" idx="7"/>
            <a:endCxn id="384" idx="3"/>
          </p:cNvCxnSpPr>
          <p:nvPr/>
        </p:nvCxnSpPr>
        <p:spPr bwMode="auto">
          <a:xfrm flipV="1">
            <a:off x="7796770" y="185833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Oval 427"/>
          <p:cNvSpPr>
            <a:spLocks noChangeAspect="1"/>
          </p:cNvSpPr>
          <p:nvPr/>
        </p:nvSpPr>
        <p:spPr bwMode="auto">
          <a:xfrm>
            <a:off x="7077377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9" name="Straight Connector 428"/>
          <p:cNvCxnSpPr>
            <a:stCxn id="393" idx="4"/>
            <a:endCxn id="428" idx="0"/>
          </p:cNvCxnSpPr>
          <p:nvPr/>
        </p:nvCxnSpPr>
        <p:spPr bwMode="auto">
          <a:xfrm>
            <a:off x="711962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0" name="Straight Connector 429"/>
          <p:cNvCxnSpPr>
            <a:stCxn id="428" idx="6"/>
            <a:endCxn id="424" idx="2"/>
          </p:cNvCxnSpPr>
          <p:nvPr/>
        </p:nvCxnSpPr>
        <p:spPr bwMode="auto">
          <a:xfrm>
            <a:off x="7173287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1" name="Straight Connector 430"/>
          <p:cNvCxnSpPr>
            <a:stCxn id="428" idx="7"/>
            <a:endCxn id="387" idx="3"/>
          </p:cNvCxnSpPr>
          <p:nvPr/>
        </p:nvCxnSpPr>
        <p:spPr bwMode="auto">
          <a:xfrm flipV="1">
            <a:off x="7159242" y="185833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643401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3" name="Straight Connector 432"/>
          <p:cNvCxnSpPr>
            <a:stCxn id="399" idx="4"/>
            <a:endCxn id="432" idx="0"/>
          </p:cNvCxnSpPr>
          <p:nvPr/>
        </p:nvCxnSpPr>
        <p:spPr bwMode="auto">
          <a:xfrm>
            <a:off x="6476262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/>
          <p:cNvCxnSpPr>
            <a:stCxn id="432" idx="6"/>
            <a:endCxn id="428" idx="2"/>
          </p:cNvCxnSpPr>
          <p:nvPr/>
        </p:nvCxnSpPr>
        <p:spPr bwMode="auto">
          <a:xfrm>
            <a:off x="6529924" y="246696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>
            <a:stCxn id="432" idx="7"/>
            <a:endCxn id="393" idx="3"/>
          </p:cNvCxnSpPr>
          <p:nvPr/>
        </p:nvCxnSpPr>
        <p:spPr bwMode="auto">
          <a:xfrm flipV="1">
            <a:off x="6515879" y="185833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Oval 435"/>
          <p:cNvSpPr>
            <a:spLocks noChangeAspect="1"/>
          </p:cNvSpPr>
          <p:nvPr/>
        </p:nvSpPr>
        <p:spPr bwMode="auto">
          <a:xfrm>
            <a:off x="5796486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7" name="Straight Connector 436"/>
          <p:cNvCxnSpPr>
            <a:stCxn id="405" idx="4"/>
            <a:endCxn id="436" idx="0"/>
          </p:cNvCxnSpPr>
          <p:nvPr/>
        </p:nvCxnSpPr>
        <p:spPr bwMode="auto">
          <a:xfrm>
            <a:off x="583873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6"/>
            <a:endCxn id="432" idx="2"/>
          </p:cNvCxnSpPr>
          <p:nvPr/>
        </p:nvCxnSpPr>
        <p:spPr bwMode="auto">
          <a:xfrm>
            <a:off x="5892396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9" name="Straight Connector 438"/>
          <p:cNvCxnSpPr>
            <a:stCxn id="436" idx="7"/>
            <a:endCxn id="399" idx="3"/>
          </p:cNvCxnSpPr>
          <p:nvPr/>
        </p:nvCxnSpPr>
        <p:spPr bwMode="auto">
          <a:xfrm flipV="1">
            <a:off x="5878351" y="185833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2" name="Straight Connector 441"/>
          <p:cNvCxnSpPr>
            <a:stCxn id="440" idx="6"/>
            <a:endCxn id="436" idx="2"/>
          </p:cNvCxnSpPr>
          <p:nvPr/>
        </p:nvCxnSpPr>
        <p:spPr bwMode="auto">
          <a:xfrm>
            <a:off x="5229281" y="246196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/>
          <p:cNvCxnSpPr>
            <a:stCxn id="440" idx="7"/>
            <a:endCxn id="405" idx="3"/>
          </p:cNvCxnSpPr>
          <p:nvPr/>
        </p:nvCxnSpPr>
        <p:spPr bwMode="auto">
          <a:xfrm flipV="1">
            <a:off x="5215235" y="185833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Oval 447"/>
          <p:cNvSpPr>
            <a:spLocks noChangeAspect="1"/>
          </p:cNvSpPr>
          <p:nvPr/>
        </p:nvSpPr>
        <p:spPr bwMode="auto">
          <a:xfrm>
            <a:off x="835899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9" name="Straight Connector 448"/>
          <p:cNvCxnSpPr>
            <a:stCxn id="422" idx="4"/>
            <a:endCxn id="448" idx="0"/>
          </p:cNvCxnSpPr>
          <p:nvPr/>
        </p:nvCxnSpPr>
        <p:spPr bwMode="auto">
          <a:xfrm>
            <a:off x="8402320" y="2514924"/>
            <a:ext cx="4627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0" name="Oval 449"/>
          <p:cNvSpPr>
            <a:spLocks noChangeAspect="1"/>
          </p:cNvSpPr>
          <p:nvPr/>
        </p:nvSpPr>
        <p:spPr bwMode="auto">
          <a:xfrm>
            <a:off x="7719533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1" name="Straight Connector 450"/>
          <p:cNvCxnSpPr>
            <a:stCxn id="424" idx="4"/>
            <a:endCxn id="450" idx="0"/>
          </p:cNvCxnSpPr>
          <p:nvPr/>
        </p:nvCxnSpPr>
        <p:spPr bwMode="auto">
          <a:xfrm>
            <a:off x="7762860" y="2514924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2" name="Straight Connector 451"/>
          <p:cNvCxnSpPr>
            <a:stCxn id="450" idx="6"/>
            <a:endCxn id="448" idx="2"/>
          </p:cNvCxnSpPr>
          <p:nvPr/>
        </p:nvCxnSpPr>
        <p:spPr bwMode="auto">
          <a:xfrm>
            <a:off x="7815442" y="3099196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/>
          <p:cNvCxnSpPr>
            <a:stCxn id="450" idx="7"/>
            <a:endCxn id="422" idx="3"/>
          </p:cNvCxnSpPr>
          <p:nvPr/>
        </p:nvCxnSpPr>
        <p:spPr bwMode="auto">
          <a:xfrm flipV="1">
            <a:off x="7801397" y="2500879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4" name="Oval 453"/>
          <p:cNvSpPr>
            <a:spLocks noChangeAspect="1"/>
          </p:cNvSpPr>
          <p:nvPr/>
        </p:nvSpPr>
        <p:spPr bwMode="auto">
          <a:xfrm>
            <a:off x="7082005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5" name="Straight Connector 454"/>
          <p:cNvCxnSpPr>
            <a:stCxn id="428" idx="4"/>
            <a:endCxn id="454" idx="0"/>
          </p:cNvCxnSpPr>
          <p:nvPr/>
        </p:nvCxnSpPr>
        <p:spPr bwMode="auto">
          <a:xfrm>
            <a:off x="7125333" y="2514924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>
            <a:stCxn id="454" idx="6"/>
            <a:endCxn id="450" idx="2"/>
          </p:cNvCxnSpPr>
          <p:nvPr/>
        </p:nvCxnSpPr>
        <p:spPr bwMode="auto">
          <a:xfrm>
            <a:off x="7177915" y="309919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>
            <a:stCxn id="454" idx="7"/>
            <a:endCxn id="424" idx="3"/>
          </p:cNvCxnSpPr>
          <p:nvPr/>
        </p:nvCxnSpPr>
        <p:spPr bwMode="auto">
          <a:xfrm flipV="1">
            <a:off x="7163869" y="2500879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8" name="Oval 457"/>
          <p:cNvSpPr>
            <a:spLocks noChangeAspect="1"/>
          </p:cNvSpPr>
          <p:nvPr/>
        </p:nvSpPr>
        <p:spPr bwMode="auto">
          <a:xfrm>
            <a:off x="643864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9" name="Straight Connector 458"/>
          <p:cNvCxnSpPr>
            <a:stCxn id="432" idx="4"/>
            <a:endCxn id="458" idx="0"/>
          </p:cNvCxnSpPr>
          <p:nvPr/>
        </p:nvCxnSpPr>
        <p:spPr bwMode="auto">
          <a:xfrm>
            <a:off x="6481970" y="2514924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>
            <a:stCxn id="458" idx="6"/>
            <a:endCxn id="454" idx="2"/>
          </p:cNvCxnSpPr>
          <p:nvPr/>
        </p:nvCxnSpPr>
        <p:spPr bwMode="auto">
          <a:xfrm>
            <a:off x="6534551" y="3099196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/>
          <p:cNvCxnSpPr>
            <a:stCxn id="458" idx="7"/>
            <a:endCxn id="428" idx="3"/>
          </p:cNvCxnSpPr>
          <p:nvPr/>
        </p:nvCxnSpPr>
        <p:spPr bwMode="auto">
          <a:xfrm flipV="1">
            <a:off x="6520506" y="2500879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2" name="Oval 461"/>
          <p:cNvSpPr>
            <a:spLocks noChangeAspect="1"/>
          </p:cNvSpPr>
          <p:nvPr/>
        </p:nvSpPr>
        <p:spPr bwMode="auto">
          <a:xfrm>
            <a:off x="5801114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3" name="Straight Connector 462"/>
          <p:cNvCxnSpPr>
            <a:stCxn id="436" idx="4"/>
            <a:endCxn id="462" idx="0"/>
          </p:cNvCxnSpPr>
          <p:nvPr/>
        </p:nvCxnSpPr>
        <p:spPr bwMode="auto">
          <a:xfrm>
            <a:off x="5844441" y="2514924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4" name="Straight Connector 463"/>
          <p:cNvCxnSpPr>
            <a:stCxn id="462" idx="6"/>
            <a:endCxn id="458" idx="2"/>
          </p:cNvCxnSpPr>
          <p:nvPr/>
        </p:nvCxnSpPr>
        <p:spPr bwMode="auto">
          <a:xfrm>
            <a:off x="5897024" y="309919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5" name="Straight Connector 464"/>
          <p:cNvCxnSpPr>
            <a:stCxn id="462" idx="7"/>
          </p:cNvCxnSpPr>
          <p:nvPr/>
        </p:nvCxnSpPr>
        <p:spPr bwMode="auto">
          <a:xfrm flipV="1">
            <a:off x="5882978" y="248862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6" name="Oval 465"/>
          <p:cNvSpPr>
            <a:spLocks noChangeAspect="1"/>
          </p:cNvSpPr>
          <p:nvPr/>
        </p:nvSpPr>
        <p:spPr bwMode="auto">
          <a:xfrm>
            <a:off x="5137999" y="304623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7" name="Straight Connector 466"/>
          <p:cNvCxnSpPr>
            <a:stCxn id="440" idx="4"/>
            <a:endCxn id="466" idx="0"/>
          </p:cNvCxnSpPr>
          <p:nvPr/>
        </p:nvCxnSpPr>
        <p:spPr bwMode="auto">
          <a:xfrm>
            <a:off x="5181326" y="2509922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>
            <a:stCxn id="466" idx="6"/>
            <a:endCxn id="462" idx="2"/>
          </p:cNvCxnSpPr>
          <p:nvPr/>
        </p:nvCxnSpPr>
        <p:spPr bwMode="auto">
          <a:xfrm>
            <a:off x="5233909" y="3094194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stCxn id="466" idx="7"/>
            <a:endCxn id="436" idx="3"/>
          </p:cNvCxnSpPr>
          <p:nvPr/>
        </p:nvCxnSpPr>
        <p:spPr bwMode="auto">
          <a:xfrm flipV="1">
            <a:off x="5219863" y="2500879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>
            <a:stCxn id="143" idx="6"/>
            <a:endCxn id="466" idx="2"/>
          </p:cNvCxnSpPr>
          <p:nvPr/>
        </p:nvCxnSpPr>
        <p:spPr bwMode="auto">
          <a:xfrm flipV="1">
            <a:off x="4581327" y="3094194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Oval 473"/>
          <p:cNvSpPr>
            <a:spLocks noChangeAspect="1"/>
          </p:cNvSpPr>
          <p:nvPr/>
        </p:nvSpPr>
        <p:spPr bwMode="auto">
          <a:xfrm>
            <a:off x="836470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5" name="Straight Connector 474"/>
          <p:cNvCxnSpPr>
            <a:stCxn id="448" idx="4"/>
            <a:endCxn id="474" idx="0"/>
          </p:cNvCxnSpPr>
          <p:nvPr/>
        </p:nvCxnSpPr>
        <p:spPr bwMode="auto">
          <a:xfrm>
            <a:off x="8406947" y="3147150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6" name="Oval 475"/>
          <p:cNvSpPr>
            <a:spLocks noChangeAspect="1"/>
          </p:cNvSpPr>
          <p:nvPr/>
        </p:nvSpPr>
        <p:spPr bwMode="auto">
          <a:xfrm>
            <a:off x="772524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7" name="Straight Connector 476"/>
          <p:cNvCxnSpPr>
            <a:stCxn id="450" idx="4"/>
            <a:endCxn id="476" idx="0"/>
          </p:cNvCxnSpPr>
          <p:nvPr/>
        </p:nvCxnSpPr>
        <p:spPr bwMode="auto">
          <a:xfrm>
            <a:off x="7767488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>
            <a:stCxn id="476" idx="6"/>
            <a:endCxn id="474" idx="2"/>
          </p:cNvCxnSpPr>
          <p:nvPr/>
        </p:nvCxnSpPr>
        <p:spPr bwMode="auto">
          <a:xfrm>
            <a:off x="7821149" y="3741738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>
            <a:stCxn id="476" idx="7"/>
            <a:endCxn id="448" idx="3"/>
          </p:cNvCxnSpPr>
          <p:nvPr/>
        </p:nvCxnSpPr>
        <p:spPr bwMode="auto">
          <a:xfrm flipV="1">
            <a:off x="7807104" y="3133105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Oval 479"/>
          <p:cNvSpPr>
            <a:spLocks noChangeAspect="1"/>
          </p:cNvSpPr>
          <p:nvPr/>
        </p:nvSpPr>
        <p:spPr bwMode="auto">
          <a:xfrm>
            <a:off x="7087712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1" name="Straight Connector 480"/>
          <p:cNvCxnSpPr>
            <a:stCxn id="454" idx="4"/>
            <a:endCxn id="480" idx="0"/>
          </p:cNvCxnSpPr>
          <p:nvPr/>
        </p:nvCxnSpPr>
        <p:spPr bwMode="auto">
          <a:xfrm>
            <a:off x="7129960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2" name="Straight Connector 481"/>
          <p:cNvCxnSpPr>
            <a:stCxn id="480" idx="6"/>
            <a:endCxn id="476" idx="2"/>
          </p:cNvCxnSpPr>
          <p:nvPr/>
        </p:nvCxnSpPr>
        <p:spPr bwMode="auto">
          <a:xfrm>
            <a:off x="7183622" y="37417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3" name="Straight Connector 482"/>
          <p:cNvCxnSpPr>
            <a:stCxn id="480" idx="7"/>
            <a:endCxn id="450" idx="3"/>
          </p:cNvCxnSpPr>
          <p:nvPr/>
        </p:nvCxnSpPr>
        <p:spPr bwMode="auto">
          <a:xfrm flipV="1">
            <a:off x="7169576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4" name="Oval 483"/>
          <p:cNvSpPr>
            <a:spLocks noChangeAspect="1"/>
          </p:cNvSpPr>
          <p:nvPr/>
        </p:nvSpPr>
        <p:spPr bwMode="auto">
          <a:xfrm>
            <a:off x="644435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5" name="Straight Connector 484"/>
          <p:cNvCxnSpPr>
            <a:stCxn id="458" idx="4"/>
            <a:endCxn id="484" idx="0"/>
          </p:cNvCxnSpPr>
          <p:nvPr/>
        </p:nvCxnSpPr>
        <p:spPr bwMode="auto">
          <a:xfrm>
            <a:off x="6486597" y="3147150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6" name="Straight Connector 485"/>
          <p:cNvCxnSpPr>
            <a:stCxn id="484" idx="6"/>
            <a:endCxn id="480" idx="2"/>
          </p:cNvCxnSpPr>
          <p:nvPr/>
        </p:nvCxnSpPr>
        <p:spPr bwMode="auto">
          <a:xfrm>
            <a:off x="6540259" y="37417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>
            <a:stCxn id="484" idx="7"/>
            <a:endCxn id="454" idx="3"/>
          </p:cNvCxnSpPr>
          <p:nvPr/>
        </p:nvCxnSpPr>
        <p:spPr bwMode="auto">
          <a:xfrm flipV="1">
            <a:off x="6526214" y="3133105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8" name="Oval 487"/>
          <p:cNvSpPr>
            <a:spLocks noChangeAspect="1"/>
          </p:cNvSpPr>
          <p:nvPr/>
        </p:nvSpPr>
        <p:spPr bwMode="auto">
          <a:xfrm>
            <a:off x="5806821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9" name="Straight Connector 488"/>
          <p:cNvCxnSpPr>
            <a:stCxn id="462" idx="4"/>
            <a:endCxn id="488" idx="0"/>
          </p:cNvCxnSpPr>
          <p:nvPr/>
        </p:nvCxnSpPr>
        <p:spPr bwMode="auto">
          <a:xfrm>
            <a:off x="5849069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>
            <a:stCxn id="488" idx="6"/>
            <a:endCxn id="484" idx="2"/>
          </p:cNvCxnSpPr>
          <p:nvPr/>
        </p:nvCxnSpPr>
        <p:spPr bwMode="auto">
          <a:xfrm>
            <a:off x="5902731" y="3741738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>
            <a:stCxn id="488" idx="7"/>
            <a:endCxn id="458" idx="3"/>
          </p:cNvCxnSpPr>
          <p:nvPr/>
        </p:nvCxnSpPr>
        <p:spPr bwMode="auto">
          <a:xfrm flipV="1">
            <a:off x="5888685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2" name="Oval 491"/>
          <p:cNvSpPr>
            <a:spLocks noChangeAspect="1"/>
          </p:cNvSpPr>
          <p:nvPr/>
        </p:nvSpPr>
        <p:spPr bwMode="auto">
          <a:xfrm>
            <a:off x="5143706" y="36887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3" name="Straight Connector 492"/>
          <p:cNvCxnSpPr>
            <a:stCxn id="466" idx="4"/>
            <a:endCxn id="492" idx="0"/>
          </p:cNvCxnSpPr>
          <p:nvPr/>
        </p:nvCxnSpPr>
        <p:spPr bwMode="auto">
          <a:xfrm>
            <a:off x="5185954" y="31421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>
            <a:stCxn id="492" idx="6"/>
            <a:endCxn id="488" idx="2"/>
          </p:cNvCxnSpPr>
          <p:nvPr/>
        </p:nvCxnSpPr>
        <p:spPr bwMode="auto">
          <a:xfrm>
            <a:off x="5239616" y="3736735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>
            <a:stCxn id="492" idx="7"/>
            <a:endCxn id="462" idx="3"/>
          </p:cNvCxnSpPr>
          <p:nvPr/>
        </p:nvCxnSpPr>
        <p:spPr bwMode="auto">
          <a:xfrm flipV="1">
            <a:off x="5225570" y="3133105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/>
          <p:cNvCxnSpPr>
            <a:stCxn id="181" idx="6"/>
            <a:endCxn id="492" idx="2"/>
          </p:cNvCxnSpPr>
          <p:nvPr/>
        </p:nvCxnSpPr>
        <p:spPr bwMode="auto">
          <a:xfrm flipV="1">
            <a:off x="4587035" y="3736735"/>
            <a:ext cx="55667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181" idx="7"/>
            <a:endCxn id="466" idx="3"/>
          </p:cNvCxnSpPr>
          <p:nvPr/>
        </p:nvCxnSpPr>
        <p:spPr bwMode="auto">
          <a:xfrm flipV="1">
            <a:off x="4572989" y="3128102"/>
            <a:ext cx="579056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0" name="Oval 499"/>
          <p:cNvSpPr>
            <a:spLocks noChangeAspect="1"/>
          </p:cNvSpPr>
          <p:nvPr/>
        </p:nvSpPr>
        <p:spPr bwMode="auto">
          <a:xfrm>
            <a:off x="8374958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1" name="Straight Connector 500"/>
          <p:cNvCxnSpPr>
            <a:stCxn id="474" idx="4"/>
            <a:endCxn id="500" idx="0"/>
          </p:cNvCxnSpPr>
          <p:nvPr/>
        </p:nvCxnSpPr>
        <p:spPr bwMode="auto">
          <a:xfrm>
            <a:off x="8412655" y="3789692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Oval 501"/>
          <p:cNvSpPr>
            <a:spLocks noChangeAspect="1"/>
          </p:cNvSpPr>
          <p:nvPr/>
        </p:nvSpPr>
        <p:spPr bwMode="auto">
          <a:xfrm>
            <a:off x="7735499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3" name="Straight Connector 502"/>
          <p:cNvCxnSpPr>
            <a:stCxn id="476" idx="4"/>
            <a:endCxn id="502" idx="0"/>
          </p:cNvCxnSpPr>
          <p:nvPr/>
        </p:nvCxnSpPr>
        <p:spPr bwMode="auto">
          <a:xfrm>
            <a:off x="7773195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4" name="Straight Connector 503"/>
          <p:cNvCxnSpPr>
            <a:stCxn id="502" idx="6"/>
            <a:endCxn id="500" idx="2"/>
          </p:cNvCxnSpPr>
          <p:nvPr/>
        </p:nvCxnSpPr>
        <p:spPr bwMode="auto">
          <a:xfrm>
            <a:off x="7831410" y="437396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stCxn id="502" idx="7"/>
            <a:endCxn id="474" idx="3"/>
          </p:cNvCxnSpPr>
          <p:nvPr/>
        </p:nvCxnSpPr>
        <p:spPr bwMode="auto">
          <a:xfrm flipV="1">
            <a:off x="7817363" y="3775646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6" name="Oval 505"/>
          <p:cNvSpPr>
            <a:spLocks noChangeAspect="1"/>
          </p:cNvSpPr>
          <p:nvPr/>
        </p:nvSpPr>
        <p:spPr bwMode="auto">
          <a:xfrm>
            <a:off x="7097972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7" name="Straight Connector 506"/>
          <p:cNvCxnSpPr>
            <a:stCxn id="480" idx="4"/>
            <a:endCxn id="506" idx="0"/>
          </p:cNvCxnSpPr>
          <p:nvPr/>
        </p:nvCxnSpPr>
        <p:spPr bwMode="auto">
          <a:xfrm>
            <a:off x="7135667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/>
          <p:cNvCxnSpPr>
            <a:stCxn id="506" idx="6"/>
            <a:endCxn id="502" idx="2"/>
          </p:cNvCxnSpPr>
          <p:nvPr/>
        </p:nvCxnSpPr>
        <p:spPr bwMode="auto">
          <a:xfrm>
            <a:off x="7193881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9" name="Straight Connector 508"/>
          <p:cNvCxnSpPr>
            <a:stCxn id="506" idx="7"/>
            <a:endCxn id="476" idx="3"/>
          </p:cNvCxnSpPr>
          <p:nvPr/>
        </p:nvCxnSpPr>
        <p:spPr bwMode="auto">
          <a:xfrm flipV="1">
            <a:off x="7179835" y="3775646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Oval 509"/>
          <p:cNvSpPr>
            <a:spLocks noChangeAspect="1"/>
          </p:cNvSpPr>
          <p:nvPr/>
        </p:nvSpPr>
        <p:spPr bwMode="auto">
          <a:xfrm>
            <a:off x="6454608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1" name="Straight Connector 510"/>
          <p:cNvCxnSpPr>
            <a:stCxn id="484" idx="4"/>
            <a:endCxn id="510" idx="0"/>
          </p:cNvCxnSpPr>
          <p:nvPr/>
        </p:nvCxnSpPr>
        <p:spPr bwMode="auto">
          <a:xfrm>
            <a:off x="6492305" y="3789692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2" name="Straight Connector 511"/>
          <p:cNvCxnSpPr>
            <a:stCxn id="510" idx="6"/>
            <a:endCxn id="506" idx="2"/>
          </p:cNvCxnSpPr>
          <p:nvPr/>
        </p:nvCxnSpPr>
        <p:spPr bwMode="auto">
          <a:xfrm>
            <a:off x="6550519" y="437396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3" name="Straight Connector 512"/>
          <p:cNvCxnSpPr>
            <a:stCxn id="510" idx="7"/>
            <a:endCxn id="480" idx="3"/>
          </p:cNvCxnSpPr>
          <p:nvPr/>
        </p:nvCxnSpPr>
        <p:spPr bwMode="auto">
          <a:xfrm flipV="1">
            <a:off x="6536472" y="3775646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5" name="Straight Connector 514"/>
          <p:cNvCxnSpPr>
            <a:stCxn id="488" idx="4"/>
            <a:endCxn id="514" idx="0"/>
          </p:cNvCxnSpPr>
          <p:nvPr/>
        </p:nvCxnSpPr>
        <p:spPr bwMode="auto">
          <a:xfrm>
            <a:off x="5854776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/>
          <p:cNvCxnSpPr>
            <a:stCxn id="514" idx="6"/>
            <a:endCxn id="510" idx="2"/>
          </p:cNvCxnSpPr>
          <p:nvPr/>
        </p:nvCxnSpPr>
        <p:spPr bwMode="auto">
          <a:xfrm>
            <a:off x="5912990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/>
          <p:cNvCxnSpPr>
            <a:stCxn id="514" idx="7"/>
            <a:endCxn id="484" idx="3"/>
          </p:cNvCxnSpPr>
          <p:nvPr/>
        </p:nvCxnSpPr>
        <p:spPr bwMode="auto">
          <a:xfrm flipV="1">
            <a:off x="5898944" y="3775646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9" name="Straight Connector 518"/>
          <p:cNvCxnSpPr>
            <a:stCxn id="492" idx="4"/>
            <a:endCxn id="518" idx="0"/>
          </p:cNvCxnSpPr>
          <p:nvPr/>
        </p:nvCxnSpPr>
        <p:spPr bwMode="auto">
          <a:xfrm>
            <a:off x="5191661" y="3784689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/>
          <p:cNvCxnSpPr>
            <a:stCxn id="518" idx="7"/>
            <a:endCxn id="488" idx="3"/>
          </p:cNvCxnSpPr>
          <p:nvPr/>
        </p:nvCxnSpPr>
        <p:spPr bwMode="auto">
          <a:xfrm flipV="1">
            <a:off x="5235829" y="3775646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/>
          <p:cNvCxnSpPr>
            <a:stCxn id="223" idx="7"/>
            <a:endCxn id="492" idx="3"/>
          </p:cNvCxnSpPr>
          <p:nvPr/>
        </p:nvCxnSpPr>
        <p:spPr bwMode="auto">
          <a:xfrm flipV="1">
            <a:off x="4583247" y="3770643"/>
            <a:ext cx="574505" cy="5671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6" name="Oval 525"/>
          <p:cNvSpPr>
            <a:spLocks noChangeAspect="1"/>
          </p:cNvSpPr>
          <p:nvPr/>
        </p:nvSpPr>
        <p:spPr bwMode="auto">
          <a:xfrm>
            <a:off x="838066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7" name="Straight Connector 526"/>
          <p:cNvCxnSpPr>
            <a:stCxn id="500" idx="4"/>
            <a:endCxn id="526" idx="0"/>
          </p:cNvCxnSpPr>
          <p:nvPr/>
        </p:nvCxnSpPr>
        <p:spPr bwMode="auto">
          <a:xfrm>
            <a:off x="8422913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8" name="Oval 527"/>
          <p:cNvSpPr>
            <a:spLocks noChangeAspect="1"/>
          </p:cNvSpPr>
          <p:nvPr/>
        </p:nvSpPr>
        <p:spPr bwMode="auto">
          <a:xfrm>
            <a:off x="774120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9" name="Straight Connector 528"/>
          <p:cNvCxnSpPr>
            <a:stCxn id="502" idx="4"/>
            <a:endCxn id="528" idx="0"/>
          </p:cNvCxnSpPr>
          <p:nvPr/>
        </p:nvCxnSpPr>
        <p:spPr bwMode="auto">
          <a:xfrm>
            <a:off x="7783454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/>
          <p:cNvCxnSpPr>
            <a:stCxn id="528" idx="6"/>
            <a:endCxn id="526" idx="2"/>
          </p:cNvCxnSpPr>
          <p:nvPr/>
        </p:nvCxnSpPr>
        <p:spPr bwMode="auto">
          <a:xfrm>
            <a:off x="7837116" y="501650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/>
          <p:cNvCxnSpPr>
            <a:stCxn id="528" idx="7"/>
            <a:endCxn id="500" idx="3"/>
          </p:cNvCxnSpPr>
          <p:nvPr/>
        </p:nvCxnSpPr>
        <p:spPr bwMode="auto">
          <a:xfrm flipV="1">
            <a:off x="7823071" y="440787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2" name="Oval 531"/>
          <p:cNvSpPr>
            <a:spLocks noChangeAspect="1"/>
          </p:cNvSpPr>
          <p:nvPr/>
        </p:nvSpPr>
        <p:spPr bwMode="auto">
          <a:xfrm>
            <a:off x="7103678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3" name="Straight Connector 532"/>
          <p:cNvCxnSpPr>
            <a:stCxn id="506" idx="4"/>
            <a:endCxn id="532" idx="0"/>
          </p:cNvCxnSpPr>
          <p:nvPr/>
        </p:nvCxnSpPr>
        <p:spPr bwMode="auto">
          <a:xfrm>
            <a:off x="714592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/>
          <p:cNvCxnSpPr>
            <a:stCxn id="532" idx="6"/>
            <a:endCxn id="528" idx="2"/>
          </p:cNvCxnSpPr>
          <p:nvPr/>
        </p:nvCxnSpPr>
        <p:spPr bwMode="auto">
          <a:xfrm>
            <a:off x="7199588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5" name="Straight Connector 534"/>
          <p:cNvCxnSpPr>
            <a:stCxn id="532" idx="7"/>
            <a:endCxn id="502" idx="3"/>
          </p:cNvCxnSpPr>
          <p:nvPr/>
        </p:nvCxnSpPr>
        <p:spPr bwMode="auto">
          <a:xfrm flipV="1">
            <a:off x="718554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6" name="Oval 535"/>
          <p:cNvSpPr>
            <a:spLocks noChangeAspect="1"/>
          </p:cNvSpPr>
          <p:nvPr/>
        </p:nvSpPr>
        <p:spPr bwMode="auto">
          <a:xfrm>
            <a:off x="646031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7" name="Straight Connector 536"/>
          <p:cNvCxnSpPr>
            <a:stCxn id="510" idx="4"/>
            <a:endCxn id="536" idx="0"/>
          </p:cNvCxnSpPr>
          <p:nvPr/>
        </p:nvCxnSpPr>
        <p:spPr bwMode="auto">
          <a:xfrm>
            <a:off x="6502563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/>
          <p:cNvCxnSpPr>
            <a:stCxn id="536" idx="6"/>
            <a:endCxn id="532" idx="2"/>
          </p:cNvCxnSpPr>
          <p:nvPr/>
        </p:nvCxnSpPr>
        <p:spPr bwMode="auto">
          <a:xfrm>
            <a:off x="6556225" y="501650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/>
          <p:cNvCxnSpPr>
            <a:stCxn id="536" idx="7"/>
            <a:endCxn id="506" idx="3"/>
          </p:cNvCxnSpPr>
          <p:nvPr/>
        </p:nvCxnSpPr>
        <p:spPr bwMode="auto">
          <a:xfrm flipV="1">
            <a:off x="6542180" y="440787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2" name="Straight Connector 541"/>
          <p:cNvCxnSpPr>
            <a:stCxn id="540" idx="6"/>
            <a:endCxn id="536" idx="2"/>
          </p:cNvCxnSpPr>
          <p:nvPr/>
        </p:nvCxnSpPr>
        <p:spPr bwMode="auto">
          <a:xfrm>
            <a:off x="5918697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/>
          <p:cNvCxnSpPr>
            <a:stCxn id="540" idx="7"/>
            <a:endCxn id="510" idx="3"/>
          </p:cNvCxnSpPr>
          <p:nvPr/>
        </p:nvCxnSpPr>
        <p:spPr bwMode="auto">
          <a:xfrm flipV="1">
            <a:off x="590465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Oval 551"/>
          <p:cNvSpPr>
            <a:spLocks noChangeAspect="1"/>
          </p:cNvSpPr>
          <p:nvPr/>
        </p:nvSpPr>
        <p:spPr bwMode="auto">
          <a:xfrm>
            <a:off x="837996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3" name="Straight Connector 552"/>
          <p:cNvCxnSpPr>
            <a:stCxn id="526" idx="4"/>
            <a:endCxn id="552" idx="0"/>
          </p:cNvCxnSpPr>
          <p:nvPr/>
        </p:nvCxnSpPr>
        <p:spPr bwMode="auto">
          <a:xfrm flipH="1">
            <a:off x="8427915" y="5064459"/>
            <a:ext cx="706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4" name="Oval 553"/>
          <p:cNvSpPr>
            <a:spLocks noChangeAspect="1"/>
          </p:cNvSpPr>
          <p:nvPr/>
        </p:nvSpPr>
        <p:spPr bwMode="auto">
          <a:xfrm>
            <a:off x="7740501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5" name="Straight Connector 554"/>
          <p:cNvCxnSpPr>
            <a:stCxn id="528" idx="4"/>
            <a:endCxn id="554" idx="0"/>
          </p:cNvCxnSpPr>
          <p:nvPr/>
        </p:nvCxnSpPr>
        <p:spPr bwMode="auto">
          <a:xfrm flipH="1">
            <a:off x="7788456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/>
          <p:cNvCxnSpPr>
            <a:stCxn id="554" idx="6"/>
            <a:endCxn id="552" idx="2"/>
          </p:cNvCxnSpPr>
          <p:nvPr/>
        </p:nvCxnSpPr>
        <p:spPr bwMode="auto">
          <a:xfrm>
            <a:off x="7836411" y="566603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7" name="Straight Connector 556"/>
          <p:cNvCxnSpPr>
            <a:stCxn id="554" idx="7"/>
            <a:endCxn id="526" idx="3"/>
          </p:cNvCxnSpPr>
          <p:nvPr/>
        </p:nvCxnSpPr>
        <p:spPr bwMode="auto">
          <a:xfrm flipV="1">
            <a:off x="7822365" y="5050414"/>
            <a:ext cx="572347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8" name="Oval 557"/>
          <p:cNvSpPr>
            <a:spLocks noChangeAspect="1"/>
          </p:cNvSpPr>
          <p:nvPr/>
        </p:nvSpPr>
        <p:spPr bwMode="auto">
          <a:xfrm>
            <a:off x="7102973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9" name="Straight Connector 558"/>
          <p:cNvCxnSpPr>
            <a:stCxn id="532" idx="4"/>
            <a:endCxn id="558" idx="0"/>
          </p:cNvCxnSpPr>
          <p:nvPr/>
        </p:nvCxnSpPr>
        <p:spPr bwMode="auto">
          <a:xfrm flipH="1">
            <a:off x="7150929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/>
          <p:cNvCxnSpPr>
            <a:stCxn id="558" idx="6"/>
            <a:endCxn id="554" idx="2"/>
          </p:cNvCxnSpPr>
          <p:nvPr/>
        </p:nvCxnSpPr>
        <p:spPr bwMode="auto">
          <a:xfrm>
            <a:off x="7198883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/>
          <p:cNvCxnSpPr>
            <a:stCxn id="558" idx="7"/>
            <a:endCxn id="528" idx="3"/>
          </p:cNvCxnSpPr>
          <p:nvPr/>
        </p:nvCxnSpPr>
        <p:spPr bwMode="auto">
          <a:xfrm flipV="1">
            <a:off x="7184837" y="5050414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Oval 561"/>
          <p:cNvSpPr>
            <a:spLocks noChangeAspect="1"/>
          </p:cNvSpPr>
          <p:nvPr/>
        </p:nvSpPr>
        <p:spPr bwMode="auto">
          <a:xfrm>
            <a:off x="645961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3" name="Straight Connector 562"/>
          <p:cNvCxnSpPr>
            <a:stCxn id="536" idx="4"/>
            <a:endCxn id="562" idx="0"/>
          </p:cNvCxnSpPr>
          <p:nvPr/>
        </p:nvCxnSpPr>
        <p:spPr bwMode="auto">
          <a:xfrm flipH="1">
            <a:off x="6507565" y="5064459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/>
          <p:cNvCxnSpPr>
            <a:stCxn id="562" idx="6"/>
            <a:endCxn id="558" idx="2"/>
          </p:cNvCxnSpPr>
          <p:nvPr/>
        </p:nvCxnSpPr>
        <p:spPr bwMode="auto">
          <a:xfrm>
            <a:off x="6555520" y="56660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5" name="Straight Connector 564"/>
          <p:cNvCxnSpPr>
            <a:stCxn id="562" idx="7"/>
            <a:endCxn id="532" idx="3"/>
          </p:cNvCxnSpPr>
          <p:nvPr/>
        </p:nvCxnSpPr>
        <p:spPr bwMode="auto">
          <a:xfrm flipV="1">
            <a:off x="6541474" y="5050414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8" name="Straight Connector 567"/>
          <p:cNvCxnSpPr>
            <a:stCxn id="566" idx="6"/>
            <a:endCxn id="562" idx="2"/>
          </p:cNvCxnSpPr>
          <p:nvPr/>
        </p:nvCxnSpPr>
        <p:spPr bwMode="auto">
          <a:xfrm>
            <a:off x="5917992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/>
          <p:cNvCxnSpPr>
            <a:stCxn id="566" idx="7"/>
            <a:endCxn id="536" idx="3"/>
          </p:cNvCxnSpPr>
          <p:nvPr/>
        </p:nvCxnSpPr>
        <p:spPr bwMode="auto">
          <a:xfrm flipV="1">
            <a:off x="5903946" y="5050414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9" name="Oval 578"/>
          <p:cNvSpPr>
            <a:spLocks noChangeAspect="1"/>
          </p:cNvSpPr>
          <p:nvPr/>
        </p:nvSpPr>
        <p:spPr bwMode="auto">
          <a:xfrm>
            <a:off x="838566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0" name="Straight Connector 579"/>
          <p:cNvCxnSpPr>
            <a:stCxn id="552" idx="4"/>
            <a:endCxn id="579" idx="0"/>
          </p:cNvCxnSpPr>
          <p:nvPr/>
        </p:nvCxnSpPr>
        <p:spPr bwMode="auto">
          <a:xfrm>
            <a:off x="8427915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Oval 580"/>
          <p:cNvSpPr>
            <a:spLocks noChangeAspect="1"/>
          </p:cNvSpPr>
          <p:nvPr/>
        </p:nvSpPr>
        <p:spPr bwMode="auto">
          <a:xfrm>
            <a:off x="774620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2" name="Straight Connector 581"/>
          <p:cNvCxnSpPr>
            <a:stCxn id="554" idx="4"/>
            <a:endCxn id="581" idx="0"/>
          </p:cNvCxnSpPr>
          <p:nvPr/>
        </p:nvCxnSpPr>
        <p:spPr bwMode="auto">
          <a:xfrm>
            <a:off x="7788456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/>
          <p:cNvCxnSpPr>
            <a:stCxn id="581" idx="6"/>
            <a:endCxn id="579" idx="2"/>
          </p:cNvCxnSpPr>
          <p:nvPr/>
        </p:nvCxnSpPr>
        <p:spPr bwMode="auto">
          <a:xfrm>
            <a:off x="7842118" y="630857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>
            <a:stCxn id="581" idx="7"/>
            <a:endCxn id="552" idx="3"/>
          </p:cNvCxnSpPr>
          <p:nvPr/>
        </p:nvCxnSpPr>
        <p:spPr bwMode="auto">
          <a:xfrm flipV="1">
            <a:off x="7828073" y="569994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Oval 584"/>
          <p:cNvSpPr>
            <a:spLocks noChangeAspect="1"/>
          </p:cNvSpPr>
          <p:nvPr/>
        </p:nvSpPr>
        <p:spPr bwMode="auto">
          <a:xfrm>
            <a:off x="7108680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6" name="Straight Connector 585"/>
          <p:cNvCxnSpPr>
            <a:stCxn id="558" idx="4"/>
            <a:endCxn id="585" idx="0"/>
          </p:cNvCxnSpPr>
          <p:nvPr/>
        </p:nvCxnSpPr>
        <p:spPr bwMode="auto">
          <a:xfrm>
            <a:off x="715092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/>
          <p:cNvCxnSpPr>
            <a:stCxn id="585" idx="6"/>
            <a:endCxn id="581" idx="2"/>
          </p:cNvCxnSpPr>
          <p:nvPr/>
        </p:nvCxnSpPr>
        <p:spPr bwMode="auto">
          <a:xfrm>
            <a:off x="7204590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8" name="Straight Connector 587"/>
          <p:cNvCxnSpPr>
            <a:stCxn id="585" idx="7"/>
            <a:endCxn id="554" idx="3"/>
          </p:cNvCxnSpPr>
          <p:nvPr/>
        </p:nvCxnSpPr>
        <p:spPr bwMode="auto">
          <a:xfrm flipV="1">
            <a:off x="719054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9" name="Oval 588"/>
          <p:cNvSpPr>
            <a:spLocks noChangeAspect="1"/>
          </p:cNvSpPr>
          <p:nvPr/>
        </p:nvSpPr>
        <p:spPr bwMode="auto">
          <a:xfrm>
            <a:off x="646531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0" name="Straight Connector 589"/>
          <p:cNvCxnSpPr>
            <a:stCxn id="562" idx="4"/>
            <a:endCxn id="589" idx="0"/>
          </p:cNvCxnSpPr>
          <p:nvPr/>
        </p:nvCxnSpPr>
        <p:spPr bwMode="auto">
          <a:xfrm>
            <a:off x="6507565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1" name="Straight Connector 590"/>
          <p:cNvCxnSpPr>
            <a:stCxn id="589" idx="6"/>
            <a:endCxn id="585" idx="2"/>
          </p:cNvCxnSpPr>
          <p:nvPr/>
        </p:nvCxnSpPr>
        <p:spPr bwMode="auto">
          <a:xfrm>
            <a:off x="6561227" y="6308579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2" name="Straight Connector 591"/>
          <p:cNvCxnSpPr>
            <a:stCxn id="589" idx="7"/>
            <a:endCxn id="558" idx="3"/>
          </p:cNvCxnSpPr>
          <p:nvPr/>
        </p:nvCxnSpPr>
        <p:spPr bwMode="auto">
          <a:xfrm flipV="1">
            <a:off x="6547182" y="569994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5" name="Straight Connector 594"/>
          <p:cNvCxnSpPr>
            <a:stCxn id="593" idx="6"/>
            <a:endCxn id="589" idx="2"/>
          </p:cNvCxnSpPr>
          <p:nvPr/>
        </p:nvCxnSpPr>
        <p:spPr bwMode="auto">
          <a:xfrm>
            <a:off x="5923699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/>
          <p:cNvCxnSpPr>
            <a:stCxn id="593" idx="7"/>
            <a:endCxn id="562" idx="3"/>
          </p:cNvCxnSpPr>
          <p:nvPr/>
        </p:nvCxnSpPr>
        <p:spPr bwMode="auto">
          <a:xfrm flipV="1">
            <a:off x="590965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94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511206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400092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39" idx="1"/>
          </p:cNvCxnSpPr>
          <p:nvPr/>
        </p:nvCxnSpPr>
        <p:spPr bwMode="auto">
          <a:xfrm flipV="1">
            <a:off x="3671900" y="3938309"/>
            <a:ext cx="864108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</p:cNvCxnSpPr>
          <p:nvPr/>
        </p:nvCxnSpPr>
        <p:spPr bwMode="auto">
          <a:xfrm>
            <a:off x="2859186" y="3681028"/>
            <a:ext cx="725340" cy="8280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1" idx="4"/>
            <a:endCxn id="242" idx="0"/>
          </p:cNvCxnSpPr>
          <p:nvPr/>
        </p:nvCxnSpPr>
        <p:spPr bwMode="auto">
          <a:xfrm>
            <a:off x="5220060" y="3326241"/>
            <a:ext cx="234032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242" idx="4"/>
            <a:endCxn id="251" idx="1"/>
          </p:cNvCxnSpPr>
          <p:nvPr/>
        </p:nvCxnSpPr>
        <p:spPr bwMode="auto">
          <a:xfrm>
            <a:off x="5508092" y="3542265"/>
            <a:ext cx="1782216" cy="189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4752032" y="3501008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5" name="Straight Connector 254"/>
          <p:cNvCxnSpPr>
            <a:endCxn id="254" idx="2"/>
          </p:cNvCxnSpPr>
          <p:nvPr/>
        </p:nvCxnSpPr>
        <p:spPr bwMode="auto">
          <a:xfrm flipV="1">
            <a:off x="4644008" y="3609020"/>
            <a:ext cx="128650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>
            <a:stCxn id="254" idx="4"/>
          </p:cNvCxnSpPr>
          <p:nvPr/>
        </p:nvCxnSpPr>
        <p:spPr bwMode="auto">
          <a:xfrm flipV="1">
            <a:off x="4860032" y="3326241"/>
            <a:ext cx="252028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56665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57165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562065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27195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4932197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4981195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5040197" y="185302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5024381" y="1246723"/>
            <a:ext cx="55808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289668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294669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4343668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4386853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3646304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3651306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3700304" y="1262539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3743490" y="1246723"/>
            <a:ext cx="561994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3008777" y="115453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013778" y="179902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3062777" y="1262539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3121778" y="1853021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3105962" y="1246723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2345662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2350663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2399662" y="1257537"/>
            <a:ext cx="5001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2458663" y="184801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2442847" y="1246723"/>
            <a:ext cx="581746" cy="5631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1708133" y="114953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1713135" y="179401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1821135" y="184801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1805319" y="1241721"/>
            <a:ext cx="556159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577364" y="2441563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5625656" y="190702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937905" y="2441564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 flipV="1">
            <a:off x="5045905" y="2495563"/>
            <a:ext cx="531459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5030089" y="1891205"/>
            <a:ext cx="557383" cy="566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3019486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 flipH="1">
            <a:off x="3067441" y="1907021"/>
            <a:ext cx="337" cy="5345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2356370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2404663" y="190201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 flipV="1">
            <a:off x="2464370" y="2489519"/>
            <a:ext cx="555116" cy="1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2448554" y="189120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1718842" y="24365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1826842" y="2490560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1811026" y="188620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581991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5631364" y="2549563"/>
            <a:ext cx="4627" cy="5242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4942532" y="3073789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4991905" y="2549564"/>
            <a:ext cx="4627" cy="5242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5050532" y="3127789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5034716" y="2533747"/>
            <a:ext cx="558464" cy="555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4305005" y="307379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 flipV="1">
            <a:off x="4413005" y="3127789"/>
            <a:ext cx="529527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3599892" y="3019530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3024113" y="3073789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67441" y="1853021"/>
            <a:ext cx="1924464" cy="1274769"/>
            <a:chOff x="1970867" y="1828227"/>
            <a:chExt cx="1924464" cy="1274769"/>
          </a:xfrm>
        </p:grpSpPr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306095" y="1828227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662732" y="1828227"/>
              <a:ext cx="53536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89623" y="1882227"/>
              <a:ext cx="5708" cy="5345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2004775" y="1866411"/>
              <a:ext cx="565773" cy="56440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300615" y="2508954"/>
              <a:ext cx="556532" cy="5558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719318" y="3102736"/>
              <a:ext cx="489113" cy="26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970867" y="2512679"/>
              <a:ext cx="10672" cy="5363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 flipV="1">
              <a:off x="2035539" y="3102736"/>
              <a:ext cx="467779" cy="25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2360998" y="3068787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2410370" y="2544560"/>
            <a:ext cx="4628" cy="5242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2468998" y="3122787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2453182" y="2523427"/>
            <a:ext cx="580350" cy="5611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1723470" y="306878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1831470" y="3122787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1815654" y="2528744"/>
            <a:ext cx="556532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558770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4948240" y="3716331"/>
            <a:ext cx="95909" cy="95909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 flipH="1">
            <a:off x="4996195" y="3181789"/>
            <a:ext cx="33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5044149" y="3764287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5030103" y="3165973"/>
            <a:ext cx="567704" cy="564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4310711" y="371633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 flipV="1">
            <a:off x="4418711" y="3764286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4402895" y="316597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667349" y="371633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3707892" y="3235530"/>
            <a:ext cx="13457" cy="48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3029821" y="3716331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3078113" y="3181789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3122005" y="3203898"/>
            <a:ext cx="509519" cy="5282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2366705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2414998" y="3176787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2458889" y="3165973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9177" y="371132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1837177" y="3765328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1821361" y="3160971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5544132" y="4293120"/>
            <a:ext cx="216000" cy="216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4958499" y="4348557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4996195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5054408" y="4396512"/>
            <a:ext cx="489724" cy="46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5040363" y="3798195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4320971" y="434855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4413155" y="3798194"/>
            <a:ext cx="549131" cy="566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2376965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739436" y="434355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1847436" y="4397555"/>
            <a:ext cx="52952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1831620" y="3803512"/>
            <a:ext cx="550901" cy="555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560366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5652132" y="4509120"/>
            <a:ext cx="5533" cy="4819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4964205" y="499109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5056389" y="4477488"/>
            <a:ext cx="519375" cy="5294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987824" y="4927742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2382672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1745143" y="498609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 flipV="1">
            <a:off x="1853143" y="5034051"/>
            <a:ext cx="529529" cy="60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1837327" y="4435739"/>
            <a:ext cx="555454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560295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5656959" y="5099098"/>
            <a:ext cx="706" cy="5415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4963500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5071500" y="5694631"/>
            <a:ext cx="5314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4325972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682609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3045081" y="5640631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3759533" y="3165974"/>
            <a:ext cx="561288" cy="5661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4359005" y="3181790"/>
            <a:ext cx="5706" cy="5345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3775349" y="3770330"/>
            <a:ext cx="5353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5072205" y="5045098"/>
            <a:ext cx="53146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5055684" y="5083282"/>
            <a:ext cx="563797" cy="5731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 flipV="1">
            <a:off x="3137821" y="3770330"/>
            <a:ext cx="52952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2474705" y="3765328"/>
            <a:ext cx="555116" cy="5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4364711" y="3824330"/>
            <a:ext cx="10260" cy="52422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 flipV="1">
            <a:off x="4428971" y="4396512"/>
            <a:ext cx="529528" cy="60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2420705" y="3819328"/>
            <a:ext cx="10260" cy="52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5006454" y="4444466"/>
            <a:ext cx="11751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 flipH="1">
            <a:off x="2430627" y="4451555"/>
            <a:ext cx="338" cy="5345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2478581" y="5034051"/>
            <a:ext cx="509243" cy="16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4433972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3790609" y="5694631"/>
            <a:ext cx="5353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>
            <a:off x="3095824" y="5143742"/>
            <a:ext cx="3257" cy="4968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3153081" y="5694631"/>
            <a:ext cx="52952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2376964" y="4991147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2381966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2430964" y="5099147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2489966" y="5689629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2474150" y="5112110"/>
            <a:ext cx="545306" cy="5393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1744438" y="5635629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1852438" y="5689629"/>
            <a:ext cx="5295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1836622" y="5083331"/>
            <a:ext cx="556158" cy="56811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560866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565695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496920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5017500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5061391" y="5732815"/>
            <a:ext cx="557384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4331679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4379972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4423863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3688317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3736609" y="5748631"/>
            <a:ext cx="5708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3780501" y="5732815"/>
            <a:ext cx="561287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3050788" y="628317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3099081" y="5748631"/>
            <a:ext cx="5707" cy="534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3142972" y="5732815"/>
            <a:ext cx="555453" cy="5661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2387673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2435966" y="5743629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2479857" y="5732815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1750145" y="6278170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1842329" y="5727813"/>
            <a:ext cx="555453" cy="566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6219236" y="1151782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6224237" y="1796264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5679656" y="185026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5663840" y="1243966"/>
            <a:ext cx="571212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6229944" y="2438805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5685364" y="2492805"/>
            <a:ext cx="544580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5669548" y="188844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6913654" y="4350801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6250539" y="434580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6919360" y="4993343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6256246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 flipH="1">
            <a:off x="6304201" y="4453800"/>
            <a:ext cx="338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6352155" y="5036296"/>
            <a:ext cx="567205" cy="110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6338109" y="4442985"/>
            <a:ext cx="591361" cy="5594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5711665" y="5036296"/>
            <a:ext cx="544581" cy="8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5695849" y="4437984"/>
            <a:ext cx="570506" cy="5689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6918655" y="5642876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6250538" y="4993392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6255540" y="5637874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6304538" y="5101392"/>
            <a:ext cx="5002" cy="536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6363540" y="5691874"/>
            <a:ext cx="555115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6347724" y="5085527"/>
            <a:ext cx="587452" cy="5681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5710959" y="5691874"/>
            <a:ext cx="54458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5695143" y="5085576"/>
            <a:ext cx="571211" cy="5708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6924362" y="6285418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6261247" y="6280415"/>
            <a:ext cx="108000" cy="108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6309540" y="5745874"/>
            <a:ext cx="5707" cy="534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6353431" y="5735060"/>
            <a:ext cx="581040" cy="5611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762133" y="1203537"/>
            <a:ext cx="5216229" cy="5135881"/>
            <a:chOff x="665559" y="1178743"/>
            <a:chExt cx="5216229" cy="5135881"/>
          </a:xfrm>
        </p:grpSpPr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38621" y="1183745"/>
              <a:ext cx="53145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301094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657730" y="1183745"/>
              <a:ext cx="535364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2020203" y="1183745"/>
              <a:ext cx="52952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357088" y="1178743"/>
              <a:ext cx="555115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719559" y="1178743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665559" y="1232743"/>
              <a:ext cx="5002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670561" y="187722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676268" y="2519766"/>
              <a:ext cx="4628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 flipH="1">
              <a:off x="4539081" y="3156995"/>
              <a:ext cx="33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680896" y="3151993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539081" y="3787446"/>
              <a:ext cx="16477" cy="4808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686603" y="3794534"/>
              <a:ext cx="10259" cy="5242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696862" y="4426761"/>
              <a:ext cx="5707" cy="534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701864" y="5069301"/>
              <a:ext cx="705" cy="54153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80633" y="6312379"/>
              <a:ext cx="53146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343105" y="6312379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699743" y="6312379"/>
              <a:ext cx="53536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2062214" y="6312379"/>
              <a:ext cx="52952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1399099" y="6307376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701864" y="5718835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761571" y="6307376"/>
              <a:ext cx="52952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5176662" y="1234988"/>
              <a:ext cx="5001" cy="53648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578080" y="1180988"/>
              <a:ext cx="544582" cy="2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5181663" y="1879470"/>
              <a:ext cx="5707" cy="534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577601" y="2506195"/>
              <a:ext cx="571585" cy="55861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5261965" y="4375006"/>
              <a:ext cx="555115" cy="50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663558" y="4375006"/>
              <a:ext cx="490407" cy="132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871080" y="4434007"/>
              <a:ext cx="5706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876081" y="5076549"/>
              <a:ext cx="705" cy="54153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876081" y="5726082"/>
              <a:ext cx="5707" cy="5345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5272673" y="6309621"/>
              <a:ext cx="555115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620093" y="6309621"/>
              <a:ext cx="544580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5700851" y="5730058"/>
            <a:ext cx="570505" cy="5689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7" name="5-Point Star 226"/>
          <p:cNvSpPr>
            <a:spLocks noChangeAspect="1"/>
          </p:cNvSpPr>
          <p:nvPr/>
        </p:nvSpPr>
        <p:spPr bwMode="auto">
          <a:xfrm>
            <a:off x="19077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5-Point Star 230"/>
          <p:cNvSpPr>
            <a:spLocks noChangeAspect="1"/>
          </p:cNvSpPr>
          <p:nvPr/>
        </p:nvSpPr>
        <p:spPr bwMode="auto">
          <a:xfrm>
            <a:off x="2159732" y="28889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5-Point Star 232"/>
          <p:cNvSpPr>
            <a:spLocks noChangeAspect="1"/>
          </p:cNvSpPr>
          <p:nvPr/>
        </p:nvSpPr>
        <p:spPr bwMode="auto">
          <a:xfrm>
            <a:off x="2555776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5-Point Star 236"/>
          <p:cNvSpPr>
            <a:spLocks noChangeAspect="1"/>
          </p:cNvSpPr>
          <p:nvPr/>
        </p:nvSpPr>
        <p:spPr bwMode="auto">
          <a:xfrm>
            <a:off x="2771812" y="35730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5-Point Star 238"/>
          <p:cNvSpPr>
            <a:spLocks noChangeAspect="1"/>
          </p:cNvSpPr>
          <p:nvPr/>
        </p:nvSpPr>
        <p:spPr bwMode="auto">
          <a:xfrm>
            <a:off x="4536008" y="38970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5-Point Star 240"/>
          <p:cNvSpPr>
            <a:spLocks noChangeAspect="1"/>
          </p:cNvSpPr>
          <p:nvPr/>
        </p:nvSpPr>
        <p:spPr bwMode="auto">
          <a:xfrm>
            <a:off x="4788024" y="41130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5-Point Star 241"/>
          <p:cNvSpPr>
            <a:spLocks noChangeAspect="1"/>
          </p:cNvSpPr>
          <p:nvPr/>
        </p:nvSpPr>
        <p:spPr bwMode="auto">
          <a:xfrm>
            <a:off x="5184068" y="393305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227" idx="3"/>
            <a:endCxn id="231" idx="0"/>
          </p:cNvCxnSpPr>
          <p:nvPr/>
        </p:nvCxnSpPr>
        <p:spPr bwMode="auto">
          <a:xfrm>
            <a:off x="1995078" y="2744924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5-Point Star 242"/>
          <p:cNvSpPr>
            <a:spLocks noChangeAspect="1"/>
          </p:cNvSpPr>
          <p:nvPr/>
        </p:nvSpPr>
        <p:spPr bwMode="auto">
          <a:xfrm>
            <a:off x="2195748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5-Point Star 243"/>
          <p:cNvSpPr>
            <a:spLocks noChangeAspect="1"/>
          </p:cNvSpPr>
          <p:nvPr/>
        </p:nvSpPr>
        <p:spPr bwMode="auto">
          <a:xfrm>
            <a:off x="1979712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231" idx="2"/>
            <a:endCxn id="244" idx="4"/>
          </p:cNvCxnSpPr>
          <p:nvPr/>
        </p:nvCxnSpPr>
        <p:spPr bwMode="auto">
          <a:xfrm flipH="1">
            <a:off x="2087712" y="2996952"/>
            <a:ext cx="92646" cy="2572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244" idx="3"/>
            <a:endCxn id="243" idx="0"/>
          </p:cNvCxnSpPr>
          <p:nvPr/>
        </p:nvCxnSpPr>
        <p:spPr bwMode="auto">
          <a:xfrm>
            <a:off x="2067086" y="3320988"/>
            <a:ext cx="18266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43" idx="4"/>
            <a:endCxn id="233" idx="2"/>
          </p:cNvCxnSpPr>
          <p:nvPr/>
        </p:nvCxnSpPr>
        <p:spPr bwMode="auto">
          <a:xfrm flipV="1">
            <a:off x="2303748" y="3392996"/>
            <a:ext cx="272654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33" idx="3"/>
            <a:endCxn id="237" idx="1"/>
          </p:cNvCxnSpPr>
          <p:nvPr/>
        </p:nvCxnSpPr>
        <p:spPr bwMode="auto">
          <a:xfrm>
            <a:off x="2643150" y="3392996"/>
            <a:ext cx="128662" cy="2212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67" idx="4"/>
            <a:endCxn id="239" idx="1"/>
          </p:cNvCxnSpPr>
          <p:nvPr/>
        </p:nvCxnSpPr>
        <p:spPr bwMode="auto">
          <a:xfrm flipV="1">
            <a:off x="3754304" y="3938309"/>
            <a:ext cx="781704" cy="4866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37" idx="3"/>
            <a:endCxn id="267" idx="1"/>
          </p:cNvCxnSpPr>
          <p:nvPr/>
        </p:nvCxnSpPr>
        <p:spPr bwMode="auto">
          <a:xfrm>
            <a:off x="2859186" y="3681028"/>
            <a:ext cx="643146" cy="7439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5-Point Star 250"/>
          <p:cNvSpPr>
            <a:spLocks noChangeAspect="1"/>
          </p:cNvSpPr>
          <p:nvPr/>
        </p:nvSpPr>
        <p:spPr bwMode="auto">
          <a:xfrm>
            <a:off x="7290308" y="3465004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3" name="Freeform 252"/>
          <p:cNvSpPr/>
          <p:nvPr/>
        </p:nvSpPr>
        <p:spPr bwMode="auto">
          <a:xfrm>
            <a:off x="461745" y="2500865"/>
            <a:ext cx="7314611" cy="4337505"/>
          </a:xfrm>
          <a:custGeom>
            <a:avLst/>
            <a:gdLst>
              <a:gd name="connsiteX0" fmla="*/ 7045366 w 7392489"/>
              <a:gd name="connsiteY0" fmla="*/ 1247046 h 4337505"/>
              <a:gd name="connsiteX1" fmla="*/ 7056655 w 7392489"/>
              <a:gd name="connsiteY1" fmla="*/ 1314779 h 4337505"/>
              <a:gd name="connsiteX2" fmla="*/ 7113099 w 7392489"/>
              <a:gd name="connsiteY2" fmla="*/ 2500113 h 4337505"/>
              <a:gd name="connsiteX3" fmla="*/ 6830877 w 7392489"/>
              <a:gd name="connsiteY3" fmla="*/ 4103135 h 4337505"/>
              <a:gd name="connsiteX4" fmla="*/ 542966 w 7392489"/>
              <a:gd name="connsiteY4" fmla="*/ 3933802 h 4337505"/>
              <a:gd name="connsiteX5" fmla="*/ 430077 w 7392489"/>
              <a:gd name="connsiteY5" fmla="*/ 434246 h 4337505"/>
              <a:gd name="connsiteX6" fmla="*/ 1412211 w 7392489"/>
              <a:gd name="connsiteY6" fmla="*/ 174602 h 43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2489" h="4337505">
                <a:moveTo>
                  <a:pt x="7045366" y="1247046"/>
                </a:moveTo>
                <a:cubicBezTo>
                  <a:pt x="7045366" y="1176490"/>
                  <a:pt x="7045366" y="1105934"/>
                  <a:pt x="7056655" y="1314779"/>
                </a:cubicBezTo>
                <a:cubicBezTo>
                  <a:pt x="7067944" y="1523624"/>
                  <a:pt x="7150729" y="2035387"/>
                  <a:pt x="7113099" y="2500113"/>
                </a:cubicBezTo>
                <a:cubicBezTo>
                  <a:pt x="7075469" y="2964839"/>
                  <a:pt x="7925899" y="3864187"/>
                  <a:pt x="6830877" y="4103135"/>
                </a:cubicBezTo>
                <a:cubicBezTo>
                  <a:pt x="5735855" y="4342083"/>
                  <a:pt x="1609766" y="4545284"/>
                  <a:pt x="542966" y="3933802"/>
                </a:cubicBezTo>
                <a:cubicBezTo>
                  <a:pt x="-523834" y="3322321"/>
                  <a:pt x="285203" y="1060779"/>
                  <a:pt x="430077" y="434246"/>
                </a:cubicBezTo>
                <a:cubicBezTo>
                  <a:pt x="574951" y="-192287"/>
                  <a:pt x="993581" y="-8843"/>
                  <a:pt x="1412211" y="174602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5-Point Star 253"/>
          <p:cNvSpPr>
            <a:spLocks noChangeAspect="1"/>
          </p:cNvSpPr>
          <p:nvPr/>
        </p:nvSpPr>
        <p:spPr bwMode="auto">
          <a:xfrm>
            <a:off x="3455876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5" name="Straight Connector 254"/>
          <p:cNvCxnSpPr>
            <a:endCxn id="241" idx="0"/>
          </p:cNvCxnSpPr>
          <p:nvPr/>
        </p:nvCxnSpPr>
        <p:spPr bwMode="auto">
          <a:xfrm>
            <a:off x="4644008" y="3938310"/>
            <a:ext cx="198016" cy="1747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>
            <a:stCxn id="242" idx="4"/>
            <a:endCxn id="289" idx="0"/>
          </p:cNvCxnSpPr>
          <p:nvPr/>
        </p:nvCxnSpPr>
        <p:spPr bwMode="auto">
          <a:xfrm>
            <a:off x="5292068" y="3974313"/>
            <a:ext cx="126032" cy="1747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5-Point Star 266"/>
          <p:cNvSpPr>
            <a:spLocks noChangeAspect="1"/>
          </p:cNvSpPr>
          <p:nvPr/>
        </p:nvSpPr>
        <p:spPr bwMode="auto">
          <a:xfrm>
            <a:off x="3502332" y="4328747"/>
            <a:ext cx="251972" cy="252000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5-Point Star 267"/>
          <p:cNvSpPr>
            <a:spLocks noChangeAspect="1"/>
          </p:cNvSpPr>
          <p:nvPr/>
        </p:nvSpPr>
        <p:spPr bwMode="auto">
          <a:xfrm>
            <a:off x="5796148" y="458112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" name="5-Point Star 268"/>
          <p:cNvSpPr>
            <a:spLocks noChangeAspect="1"/>
          </p:cNvSpPr>
          <p:nvPr/>
        </p:nvSpPr>
        <p:spPr bwMode="auto">
          <a:xfrm>
            <a:off x="6084180" y="4827903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0" name="Straight Connector 269"/>
          <p:cNvCxnSpPr>
            <a:endCxn id="269" idx="1"/>
          </p:cNvCxnSpPr>
          <p:nvPr/>
        </p:nvCxnSpPr>
        <p:spPr bwMode="auto">
          <a:xfrm>
            <a:off x="5883522" y="4719891"/>
            <a:ext cx="200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>
            <a:stCxn id="269" idx="4"/>
          </p:cNvCxnSpPr>
          <p:nvPr/>
        </p:nvCxnSpPr>
        <p:spPr bwMode="auto">
          <a:xfrm flipV="1">
            <a:off x="6192180" y="4719891"/>
            <a:ext cx="272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/>
          <p:cNvCxnSpPr/>
          <p:nvPr/>
        </p:nvCxnSpPr>
        <p:spPr bwMode="auto">
          <a:xfrm>
            <a:off x="6552220" y="4653136"/>
            <a:ext cx="180032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3" name="Freeform 272"/>
          <p:cNvSpPr/>
          <p:nvPr/>
        </p:nvSpPr>
        <p:spPr bwMode="auto">
          <a:xfrm>
            <a:off x="6805402" y="3607431"/>
            <a:ext cx="590718" cy="1330820"/>
          </a:xfrm>
          <a:custGeom>
            <a:avLst/>
            <a:gdLst>
              <a:gd name="connsiteX0" fmla="*/ 0 w 590718"/>
              <a:gd name="connsiteY0" fmla="*/ 1286633 h 1330820"/>
              <a:gd name="connsiteX1" fmla="*/ 436970 w 590718"/>
              <a:gd name="connsiteY1" fmla="*/ 1173345 h 1330820"/>
              <a:gd name="connsiteX2" fmla="*/ 590718 w 590718"/>
              <a:gd name="connsiteY2" fmla="*/ 0 h 13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718" h="1330820">
                <a:moveTo>
                  <a:pt x="0" y="1286633"/>
                </a:moveTo>
                <a:cubicBezTo>
                  <a:pt x="169258" y="1337208"/>
                  <a:pt x="338517" y="1387784"/>
                  <a:pt x="436970" y="1173345"/>
                </a:cubicBezTo>
                <a:cubicBezTo>
                  <a:pt x="535423" y="958906"/>
                  <a:pt x="590718" y="0"/>
                  <a:pt x="590718" y="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4" name="5-Point Star 273"/>
          <p:cNvSpPr>
            <a:spLocks noChangeAspect="1"/>
          </p:cNvSpPr>
          <p:nvPr/>
        </p:nvSpPr>
        <p:spPr bwMode="auto">
          <a:xfrm>
            <a:off x="5220072" y="450912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" name="5-Point Star 275"/>
          <p:cNvSpPr>
            <a:spLocks noChangeAspect="1"/>
          </p:cNvSpPr>
          <p:nvPr/>
        </p:nvSpPr>
        <p:spPr bwMode="auto">
          <a:xfrm>
            <a:off x="5436108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7" name="5-Point Star 276"/>
          <p:cNvSpPr>
            <a:spLocks noChangeAspect="1"/>
          </p:cNvSpPr>
          <p:nvPr/>
        </p:nvSpPr>
        <p:spPr bwMode="auto">
          <a:xfrm>
            <a:off x="6444220" y="458112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8" name="5-Point Star 277"/>
          <p:cNvSpPr>
            <a:spLocks noChangeAspect="1"/>
          </p:cNvSpPr>
          <p:nvPr/>
        </p:nvSpPr>
        <p:spPr bwMode="auto">
          <a:xfrm>
            <a:off x="6732252" y="47971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89" idx="3"/>
            <a:endCxn id="274" idx="0"/>
          </p:cNvCxnSpPr>
          <p:nvPr/>
        </p:nvCxnSpPr>
        <p:spPr bwMode="auto">
          <a:xfrm flipH="1">
            <a:off x="5274072" y="4257092"/>
            <a:ext cx="177402" cy="2520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/>
          <p:cNvCxnSpPr>
            <a:stCxn id="274" idx="3"/>
            <a:endCxn id="276" idx="1"/>
          </p:cNvCxnSpPr>
          <p:nvPr/>
        </p:nvCxnSpPr>
        <p:spPr bwMode="auto">
          <a:xfrm>
            <a:off x="5307446" y="4617132"/>
            <a:ext cx="128662" cy="1852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/>
          <p:cNvCxnSpPr>
            <a:stCxn id="276" idx="4"/>
          </p:cNvCxnSpPr>
          <p:nvPr/>
        </p:nvCxnSpPr>
        <p:spPr bwMode="auto">
          <a:xfrm flipV="1">
            <a:off x="5544108" y="4689140"/>
            <a:ext cx="272666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9" name="5-Point Star 288"/>
          <p:cNvSpPr>
            <a:spLocks noChangeAspect="1"/>
          </p:cNvSpPr>
          <p:nvPr/>
        </p:nvSpPr>
        <p:spPr bwMode="auto">
          <a:xfrm>
            <a:off x="5364100" y="414908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1" name="Straight Connector 290"/>
          <p:cNvCxnSpPr>
            <a:stCxn id="241" idx="4"/>
            <a:endCxn id="242" idx="1"/>
          </p:cNvCxnSpPr>
          <p:nvPr/>
        </p:nvCxnSpPr>
        <p:spPr bwMode="auto">
          <a:xfrm flipV="1">
            <a:off x="4896024" y="3974313"/>
            <a:ext cx="288044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2" name="5-Point Star 291"/>
          <p:cNvSpPr>
            <a:spLocks noChangeAspect="1"/>
          </p:cNvSpPr>
          <p:nvPr/>
        </p:nvSpPr>
        <p:spPr bwMode="auto">
          <a:xfrm>
            <a:off x="3815916" y="335699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3" name="5-Point Star 292"/>
          <p:cNvSpPr>
            <a:spLocks noChangeAspect="1"/>
          </p:cNvSpPr>
          <p:nvPr/>
        </p:nvSpPr>
        <p:spPr bwMode="auto">
          <a:xfrm>
            <a:off x="4103948" y="350939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4" name="5-Point Star 293"/>
          <p:cNvSpPr>
            <a:spLocks noChangeAspect="1"/>
          </p:cNvSpPr>
          <p:nvPr/>
        </p:nvSpPr>
        <p:spPr bwMode="auto">
          <a:xfrm>
            <a:off x="4500004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5" name="5-Point Star 294"/>
          <p:cNvSpPr>
            <a:spLocks noChangeAspect="1"/>
          </p:cNvSpPr>
          <p:nvPr/>
        </p:nvSpPr>
        <p:spPr bwMode="auto">
          <a:xfrm>
            <a:off x="5400104" y="22408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6" name="5-Point Star 295"/>
          <p:cNvSpPr>
            <a:spLocks noChangeAspect="1"/>
          </p:cNvSpPr>
          <p:nvPr/>
        </p:nvSpPr>
        <p:spPr bwMode="auto">
          <a:xfrm>
            <a:off x="5760144" y="202484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7" name="5-Point Star 296"/>
          <p:cNvSpPr>
            <a:spLocks noChangeAspect="1"/>
          </p:cNvSpPr>
          <p:nvPr/>
        </p:nvSpPr>
        <p:spPr bwMode="auto">
          <a:xfrm>
            <a:off x="6048176" y="22408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8" name="5-Point Star 297"/>
          <p:cNvSpPr>
            <a:spLocks noChangeAspect="1"/>
          </p:cNvSpPr>
          <p:nvPr/>
        </p:nvSpPr>
        <p:spPr bwMode="auto">
          <a:xfrm>
            <a:off x="5796148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9" name="Straight Connector 298"/>
          <p:cNvCxnSpPr/>
          <p:nvPr/>
        </p:nvCxnSpPr>
        <p:spPr bwMode="auto">
          <a:xfrm flipV="1">
            <a:off x="4427984" y="2030097"/>
            <a:ext cx="828092" cy="3070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/>
          <p:cNvCxnSpPr>
            <a:endCxn id="295" idx="0"/>
          </p:cNvCxnSpPr>
          <p:nvPr/>
        </p:nvCxnSpPr>
        <p:spPr bwMode="auto">
          <a:xfrm>
            <a:off x="5256076" y="2030097"/>
            <a:ext cx="198028" cy="2107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/>
          <p:cNvCxnSpPr>
            <a:stCxn id="295" idx="4"/>
            <a:endCxn id="296" idx="2"/>
          </p:cNvCxnSpPr>
          <p:nvPr/>
        </p:nvCxnSpPr>
        <p:spPr bwMode="auto">
          <a:xfrm flipV="1">
            <a:off x="5508104" y="2132856"/>
            <a:ext cx="272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/>
          <p:cNvCxnSpPr>
            <a:stCxn id="296" idx="3"/>
            <a:endCxn id="297" idx="1"/>
          </p:cNvCxnSpPr>
          <p:nvPr/>
        </p:nvCxnSpPr>
        <p:spPr bwMode="auto">
          <a:xfrm>
            <a:off x="5847518" y="2132856"/>
            <a:ext cx="200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/>
          <p:cNvCxnSpPr>
            <a:stCxn id="297" idx="2"/>
            <a:endCxn id="298" idx="4"/>
          </p:cNvCxnSpPr>
          <p:nvPr/>
        </p:nvCxnSpPr>
        <p:spPr bwMode="auto">
          <a:xfrm flipH="1">
            <a:off x="5904148" y="2348880"/>
            <a:ext cx="164654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/>
          <p:cNvCxnSpPr>
            <a:stCxn id="298" idx="4"/>
          </p:cNvCxnSpPr>
          <p:nvPr/>
        </p:nvCxnSpPr>
        <p:spPr bwMode="auto">
          <a:xfrm>
            <a:off x="5904148" y="2678169"/>
            <a:ext cx="1386160" cy="8830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08" name="5-Point Star 307"/>
          <p:cNvSpPr>
            <a:spLocks noChangeAspect="1"/>
          </p:cNvSpPr>
          <p:nvPr/>
        </p:nvSpPr>
        <p:spPr bwMode="auto">
          <a:xfrm>
            <a:off x="4176012" y="2240896"/>
            <a:ext cx="251972" cy="252000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1" name="Straight Connector 310"/>
          <p:cNvCxnSpPr>
            <a:stCxn id="308" idx="3"/>
          </p:cNvCxnSpPr>
          <p:nvPr/>
        </p:nvCxnSpPr>
        <p:spPr bwMode="auto">
          <a:xfrm>
            <a:off x="4379861" y="2492895"/>
            <a:ext cx="426159" cy="3600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13" name="5-Point Star 312"/>
          <p:cNvSpPr>
            <a:spLocks noChangeAspect="1"/>
          </p:cNvSpPr>
          <p:nvPr/>
        </p:nvSpPr>
        <p:spPr bwMode="auto">
          <a:xfrm>
            <a:off x="4752020" y="285293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313" idx="2"/>
            <a:endCxn id="294" idx="4"/>
          </p:cNvCxnSpPr>
          <p:nvPr/>
        </p:nvCxnSpPr>
        <p:spPr bwMode="auto">
          <a:xfrm flipH="1">
            <a:off x="4608004" y="2960948"/>
            <a:ext cx="164642" cy="3652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16" name="5-Point Star 315"/>
          <p:cNvSpPr>
            <a:spLocks noChangeAspect="1"/>
          </p:cNvSpPr>
          <p:nvPr/>
        </p:nvSpPr>
        <p:spPr bwMode="auto">
          <a:xfrm>
            <a:off x="5148076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7" name="Straight Connector 316"/>
          <p:cNvCxnSpPr>
            <a:stCxn id="294" idx="2"/>
            <a:endCxn id="293" idx="4"/>
          </p:cNvCxnSpPr>
          <p:nvPr/>
        </p:nvCxnSpPr>
        <p:spPr bwMode="auto">
          <a:xfrm flipH="1">
            <a:off x="4211948" y="3392996"/>
            <a:ext cx="308682" cy="15765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Straight Connector 318"/>
          <p:cNvCxnSpPr>
            <a:stCxn id="293" idx="1"/>
            <a:endCxn id="292" idx="3"/>
          </p:cNvCxnSpPr>
          <p:nvPr/>
        </p:nvCxnSpPr>
        <p:spPr bwMode="auto">
          <a:xfrm flipH="1" flipV="1">
            <a:off x="3903290" y="3465004"/>
            <a:ext cx="200658" cy="856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0" name="Straight Connector 319"/>
          <p:cNvCxnSpPr>
            <a:stCxn id="292" idx="1"/>
            <a:endCxn id="254" idx="4"/>
          </p:cNvCxnSpPr>
          <p:nvPr/>
        </p:nvCxnSpPr>
        <p:spPr bwMode="auto">
          <a:xfrm flipH="1">
            <a:off x="3563876" y="3398249"/>
            <a:ext cx="252040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267" idx="0"/>
            <a:endCxn id="254" idx="2"/>
          </p:cNvCxnSpPr>
          <p:nvPr/>
        </p:nvCxnSpPr>
        <p:spPr bwMode="auto">
          <a:xfrm flipH="1" flipV="1">
            <a:off x="3476502" y="3609020"/>
            <a:ext cx="151816" cy="7197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45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diagram of 3 sites</a:t>
            </a:r>
            <a:endParaRPr lang="he-IL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56792"/>
            <a:ext cx="7882644" cy="497619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blue </a:t>
            </a:r>
            <a:r>
              <a:rPr lang="en-US" dirty="0" smtClean="0"/>
              <a:t>site takes over an interval of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 bisector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Voronoi</a:t>
            </a:r>
            <a:r>
              <a:rPr lang="en-US" dirty="0" smtClean="0"/>
              <a:t> vertices are the endpoints of this interval</a:t>
            </a:r>
          </a:p>
          <a:p>
            <a:r>
              <a:rPr lang="en-US" dirty="0" smtClean="0"/>
              <a:t>We can find them by a binary search along 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/</a:t>
            </a:r>
            <a:r>
              <a:rPr lang="en-US" dirty="0">
                <a:solidFill>
                  <a:srgbClr val="92D050"/>
                </a:solidFill>
              </a:rPr>
              <a:t>green</a:t>
            </a:r>
            <a:r>
              <a:rPr lang="en-US" dirty="0"/>
              <a:t> </a:t>
            </a:r>
            <a:r>
              <a:rPr lang="en-US" dirty="0" smtClean="0"/>
              <a:t>bisector</a:t>
            </a:r>
          </a:p>
          <a:p>
            <a:r>
              <a:rPr lang="en-US" dirty="0" smtClean="0"/>
              <a:t>Generalizes to a situation where instead of a single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site we have a contiguous sequence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/</a:t>
            </a:r>
            <a:r>
              <a:rPr lang="en-US" dirty="0">
                <a:solidFill>
                  <a:srgbClr val="92D050"/>
                </a:solidFill>
              </a:rPr>
              <a:t>green</a:t>
            </a:r>
            <a:r>
              <a:rPr lang="en-US" dirty="0"/>
              <a:t>/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</a:t>
            </a:r>
            <a:r>
              <a:rPr lang="en-US" dirty="0" smtClean="0"/>
              <a:t>sites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7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Voronoi</a:t>
            </a:r>
            <a:r>
              <a:rPr lang="en-US" sz="4000" dirty="0" smtClean="0"/>
              <a:t> diagram</a:t>
            </a:r>
            <a:endParaRPr lang="he-IL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Traversing all triples of sites and finding the associated vertices is too expensive</a:t>
            </a:r>
          </a:p>
          <a:p>
            <a:r>
              <a:rPr lang="en-US" dirty="0" smtClean="0"/>
              <a:t>Use divide and conquer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2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Divide and conquer</a:t>
            </a:r>
            <a:endParaRPr lang="he-IL" sz="4000" dirty="0"/>
          </a:p>
        </p:txBody>
      </p:sp>
      <p:sp>
        <p:nvSpPr>
          <p:cNvPr id="444" name="Oval 443"/>
          <p:cNvSpPr>
            <a:spLocks noChangeAspect="1"/>
          </p:cNvSpPr>
          <p:nvPr/>
        </p:nvSpPr>
        <p:spPr bwMode="auto">
          <a:xfrm>
            <a:off x="5782679" y="1154540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" name="Oval 444"/>
          <p:cNvSpPr>
            <a:spLocks noChangeAspect="1"/>
          </p:cNvSpPr>
          <p:nvPr/>
        </p:nvSpPr>
        <p:spPr bwMode="auto">
          <a:xfrm>
            <a:off x="5787681" y="1799022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0" name="Straight Connector 469"/>
          <p:cNvCxnSpPr>
            <a:stCxn id="444" idx="4"/>
            <a:endCxn id="445" idx="0"/>
          </p:cNvCxnSpPr>
          <p:nvPr/>
        </p:nvCxnSpPr>
        <p:spPr bwMode="auto">
          <a:xfrm>
            <a:off x="5830634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1" name="Oval 470"/>
          <p:cNvSpPr>
            <a:spLocks noChangeAspect="1"/>
          </p:cNvSpPr>
          <p:nvPr/>
        </p:nvSpPr>
        <p:spPr bwMode="auto">
          <a:xfrm>
            <a:off x="5143220" y="1154540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6" name="Oval 495"/>
          <p:cNvSpPr>
            <a:spLocks noChangeAspect="1"/>
          </p:cNvSpPr>
          <p:nvPr/>
        </p:nvSpPr>
        <p:spPr bwMode="auto">
          <a:xfrm>
            <a:off x="5148222" y="1799022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7" name="Straight Connector 496"/>
          <p:cNvCxnSpPr>
            <a:stCxn id="471" idx="4"/>
            <a:endCxn id="496" idx="0"/>
          </p:cNvCxnSpPr>
          <p:nvPr/>
        </p:nvCxnSpPr>
        <p:spPr bwMode="auto">
          <a:xfrm>
            <a:off x="5191175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2" name="Straight Connector 521"/>
          <p:cNvCxnSpPr>
            <a:stCxn id="496" idx="6"/>
            <a:endCxn id="445" idx="2"/>
          </p:cNvCxnSpPr>
          <p:nvPr/>
        </p:nvCxnSpPr>
        <p:spPr bwMode="auto">
          <a:xfrm>
            <a:off x="5244132" y="1846977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3" name="Straight Connector 522"/>
          <p:cNvCxnSpPr>
            <a:stCxn id="496" idx="7"/>
            <a:endCxn id="444" idx="3"/>
          </p:cNvCxnSpPr>
          <p:nvPr/>
        </p:nvCxnSpPr>
        <p:spPr bwMode="auto">
          <a:xfrm flipV="1">
            <a:off x="5230087" y="1236404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8" name="Oval 547"/>
          <p:cNvSpPr>
            <a:spLocks noChangeAspect="1"/>
          </p:cNvSpPr>
          <p:nvPr/>
        </p:nvSpPr>
        <p:spPr bwMode="auto">
          <a:xfrm>
            <a:off x="4505693" y="1154540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9" name="Oval 548"/>
          <p:cNvSpPr>
            <a:spLocks noChangeAspect="1"/>
          </p:cNvSpPr>
          <p:nvPr/>
        </p:nvSpPr>
        <p:spPr bwMode="auto">
          <a:xfrm>
            <a:off x="4510694" y="1799022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5" name="Straight Connector 574"/>
          <p:cNvCxnSpPr>
            <a:stCxn id="548" idx="4"/>
            <a:endCxn id="549" idx="0"/>
          </p:cNvCxnSpPr>
          <p:nvPr/>
        </p:nvCxnSpPr>
        <p:spPr bwMode="auto">
          <a:xfrm>
            <a:off x="4553647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6" name="Straight Connector 575"/>
          <p:cNvCxnSpPr>
            <a:stCxn id="549" idx="6"/>
            <a:endCxn id="496" idx="2"/>
          </p:cNvCxnSpPr>
          <p:nvPr/>
        </p:nvCxnSpPr>
        <p:spPr bwMode="auto">
          <a:xfrm>
            <a:off x="4606604" y="184697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1" name="Straight Connector 600"/>
          <p:cNvCxnSpPr>
            <a:stCxn id="549" idx="7"/>
            <a:endCxn id="471" idx="3"/>
          </p:cNvCxnSpPr>
          <p:nvPr/>
        </p:nvCxnSpPr>
        <p:spPr bwMode="auto">
          <a:xfrm flipV="1">
            <a:off x="4592558" y="1236404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2" name="Oval 601"/>
          <p:cNvSpPr>
            <a:spLocks noChangeAspect="1"/>
          </p:cNvSpPr>
          <p:nvPr/>
        </p:nvSpPr>
        <p:spPr bwMode="auto">
          <a:xfrm>
            <a:off x="3813779" y="1088740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5" name="Oval 604"/>
          <p:cNvSpPr>
            <a:spLocks noChangeAspect="1"/>
          </p:cNvSpPr>
          <p:nvPr/>
        </p:nvSpPr>
        <p:spPr bwMode="auto">
          <a:xfrm>
            <a:off x="3867331" y="1799022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06" name="Straight Connector 605"/>
          <p:cNvCxnSpPr>
            <a:stCxn id="602" idx="4"/>
            <a:endCxn id="605" idx="0"/>
          </p:cNvCxnSpPr>
          <p:nvPr/>
        </p:nvCxnSpPr>
        <p:spPr bwMode="auto">
          <a:xfrm flipH="1">
            <a:off x="3915286" y="1304740"/>
            <a:ext cx="6493" cy="4942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7" name="Straight Connector 606"/>
          <p:cNvCxnSpPr>
            <a:stCxn id="605" idx="6"/>
            <a:endCxn id="549" idx="2"/>
          </p:cNvCxnSpPr>
          <p:nvPr/>
        </p:nvCxnSpPr>
        <p:spPr bwMode="auto">
          <a:xfrm>
            <a:off x="3963241" y="184697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8" name="Straight Connector 607"/>
          <p:cNvCxnSpPr>
            <a:stCxn id="605" idx="7"/>
            <a:endCxn id="548" idx="3"/>
          </p:cNvCxnSpPr>
          <p:nvPr/>
        </p:nvCxnSpPr>
        <p:spPr bwMode="auto">
          <a:xfrm flipV="1">
            <a:off x="3949196" y="1236404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9" name="Oval 608"/>
          <p:cNvSpPr>
            <a:spLocks noChangeAspect="1"/>
          </p:cNvSpPr>
          <p:nvPr/>
        </p:nvSpPr>
        <p:spPr bwMode="auto">
          <a:xfrm>
            <a:off x="3224802" y="1154540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0" name="Oval 609"/>
          <p:cNvSpPr>
            <a:spLocks noChangeAspect="1"/>
          </p:cNvSpPr>
          <p:nvPr/>
        </p:nvSpPr>
        <p:spPr bwMode="auto">
          <a:xfrm>
            <a:off x="3229803" y="1799022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1" name="Straight Connector 610"/>
          <p:cNvCxnSpPr>
            <a:stCxn id="609" idx="4"/>
            <a:endCxn id="610" idx="0"/>
          </p:cNvCxnSpPr>
          <p:nvPr/>
        </p:nvCxnSpPr>
        <p:spPr bwMode="auto">
          <a:xfrm>
            <a:off x="3272756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2" name="Straight Connector 611"/>
          <p:cNvCxnSpPr>
            <a:stCxn id="610" idx="6"/>
            <a:endCxn id="605" idx="2"/>
          </p:cNvCxnSpPr>
          <p:nvPr/>
        </p:nvCxnSpPr>
        <p:spPr bwMode="auto">
          <a:xfrm>
            <a:off x="3325713" y="184697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3" name="Straight Connector 612"/>
          <p:cNvCxnSpPr>
            <a:stCxn id="610" idx="7"/>
            <a:endCxn id="602" idx="3"/>
          </p:cNvCxnSpPr>
          <p:nvPr/>
        </p:nvCxnSpPr>
        <p:spPr bwMode="auto">
          <a:xfrm flipV="1">
            <a:off x="3311666" y="1273108"/>
            <a:ext cx="533745" cy="5399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" name="Oval 613"/>
          <p:cNvSpPr>
            <a:spLocks noChangeAspect="1"/>
          </p:cNvSpPr>
          <p:nvPr/>
        </p:nvSpPr>
        <p:spPr bwMode="auto">
          <a:xfrm>
            <a:off x="2561687" y="1149538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5" name="Oval 614"/>
          <p:cNvSpPr>
            <a:spLocks noChangeAspect="1"/>
          </p:cNvSpPr>
          <p:nvPr/>
        </p:nvSpPr>
        <p:spPr bwMode="auto">
          <a:xfrm>
            <a:off x="2566688" y="1794020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6" name="Straight Connector 615"/>
          <p:cNvCxnSpPr>
            <a:stCxn id="614" idx="4"/>
            <a:endCxn id="615" idx="0"/>
          </p:cNvCxnSpPr>
          <p:nvPr/>
        </p:nvCxnSpPr>
        <p:spPr bwMode="auto">
          <a:xfrm>
            <a:off x="2609641" y="1245447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7" name="Straight Connector 616"/>
          <p:cNvCxnSpPr>
            <a:stCxn id="615" idx="6"/>
            <a:endCxn id="610" idx="2"/>
          </p:cNvCxnSpPr>
          <p:nvPr/>
        </p:nvCxnSpPr>
        <p:spPr bwMode="auto">
          <a:xfrm>
            <a:off x="2662598" y="1841975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8" name="Straight Connector 617"/>
          <p:cNvCxnSpPr>
            <a:stCxn id="615" idx="7"/>
            <a:endCxn id="609" idx="3"/>
          </p:cNvCxnSpPr>
          <p:nvPr/>
        </p:nvCxnSpPr>
        <p:spPr bwMode="auto">
          <a:xfrm flipV="1">
            <a:off x="2648552" y="1236404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9" name="Oval 618"/>
          <p:cNvSpPr>
            <a:spLocks noChangeAspect="1"/>
          </p:cNvSpPr>
          <p:nvPr/>
        </p:nvSpPr>
        <p:spPr bwMode="auto">
          <a:xfrm>
            <a:off x="1871724" y="1088740"/>
            <a:ext cx="216000" cy="216000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0" name="Oval 619"/>
          <p:cNvSpPr>
            <a:spLocks noChangeAspect="1"/>
          </p:cNvSpPr>
          <p:nvPr/>
        </p:nvSpPr>
        <p:spPr bwMode="auto">
          <a:xfrm>
            <a:off x="1929160" y="1794020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1" name="Straight Connector 620"/>
          <p:cNvCxnSpPr>
            <a:stCxn id="620" idx="6"/>
            <a:endCxn id="615" idx="2"/>
          </p:cNvCxnSpPr>
          <p:nvPr/>
        </p:nvCxnSpPr>
        <p:spPr bwMode="auto">
          <a:xfrm>
            <a:off x="2025070" y="184197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2" name="Straight Connector 621"/>
          <p:cNvCxnSpPr>
            <a:stCxn id="620" idx="7"/>
            <a:endCxn id="614" idx="3"/>
          </p:cNvCxnSpPr>
          <p:nvPr/>
        </p:nvCxnSpPr>
        <p:spPr bwMode="auto">
          <a:xfrm flipV="1">
            <a:off x="2011024" y="123140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3" name="Oval 622"/>
          <p:cNvSpPr>
            <a:spLocks noChangeAspect="1"/>
          </p:cNvSpPr>
          <p:nvPr/>
        </p:nvSpPr>
        <p:spPr bwMode="auto">
          <a:xfrm>
            <a:off x="5793389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4" name="Straight Connector 623"/>
          <p:cNvCxnSpPr>
            <a:stCxn id="445" idx="4"/>
            <a:endCxn id="623" idx="0"/>
          </p:cNvCxnSpPr>
          <p:nvPr/>
        </p:nvCxnSpPr>
        <p:spPr bwMode="auto">
          <a:xfrm>
            <a:off x="5835636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" name="Oval 624"/>
          <p:cNvSpPr>
            <a:spLocks noChangeAspect="1"/>
          </p:cNvSpPr>
          <p:nvPr/>
        </p:nvSpPr>
        <p:spPr bwMode="auto">
          <a:xfrm>
            <a:off x="5153929" y="2441564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6" name="Straight Connector 625"/>
          <p:cNvCxnSpPr>
            <a:stCxn id="496" idx="4"/>
            <a:endCxn id="625" idx="0"/>
          </p:cNvCxnSpPr>
          <p:nvPr/>
        </p:nvCxnSpPr>
        <p:spPr bwMode="auto">
          <a:xfrm>
            <a:off x="5196177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7" name="Straight Connector 626"/>
          <p:cNvCxnSpPr>
            <a:stCxn id="625" idx="6"/>
            <a:endCxn id="623" idx="2"/>
          </p:cNvCxnSpPr>
          <p:nvPr/>
        </p:nvCxnSpPr>
        <p:spPr bwMode="auto">
          <a:xfrm>
            <a:off x="5249839" y="248951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8" name="Straight Connector 627"/>
          <p:cNvCxnSpPr>
            <a:stCxn id="625" idx="7"/>
            <a:endCxn id="445" idx="3"/>
          </p:cNvCxnSpPr>
          <p:nvPr/>
        </p:nvCxnSpPr>
        <p:spPr bwMode="auto">
          <a:xfrm flipV="1">
            <a:off x="5235794" y="1880887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9" name="Oval 628"/>
          <p:cNvSpPr>
            <a:spLocks noChangeAspect="1"/>
          </p:cNvSpPr>
          <p:nvPr/>
        </p:nvSpPr>
        <p:spPr bwMode="auto">
          <a:xfrm>
            <a:off x="4516401" y="2441564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0" name="Straight Connector 629"/>
          <p:cNvCxnSpPr>
            <a:stCxn id="549" idx="4"/>
            <a:endCxn id="629" idx="0"/>
          </p:cNvCxnSpPr>
          <p:nvPr/>
        </p:nvCxnSpPr>
        <p:spPr bwMode="auto">
          <a:xfrm>
            <a:off x="4558649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1" name="Straight Connector 630"/>
          <p:cNvCxnSpPr>
            <a:stCxn id="629" idx="6"/>
            <a:endCxn id="625" idx="2"/>
          </p:cNvCxnSpPr>
          <p:nvPr/>
        </p:nvCxnSpPr>
        <p:spPr bwMode="auto">
          <a:xfrm>
            <a:off x="4612311" y="248951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2" name="Straight Connector 631"/>
          <p:cNvCxnSpPr>
            <a:stCxn id="629" idx="7"/>
            <a:endCxn id="496" idx="3"/>
          </p:cNvCxnSpPr>
          <p:nvPr/>
        </p:nvCxnSpPr>
        <p:spPr bwMode="auto">
          <a:xfrm flipV="1">
            <a:off x="4598266" y="188088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3" name="Oval 632"/>
          <p:cNvSpPr>
            <a:spLocks noChangeAspect="1"/>
          </p:cNvSpPr>
          <p:nvPr/>
        </p:nvSpPr>
        <p:spPr bwMode="auto">
          <a:xfrm>
            <a:off x="3873039" y="2441564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4" name="Straight Connector 633"/>
          <p:cNvCxnSpPr>
            <a:stCxn id="605" idx="4"/>
            <a:endCxn id="633" idx="0"/>
          </p:cNvCxnSpPr>
          <p:nvPr/>
        </p:nvCxnSpPr>
        <p:spPr bwMode="auto">
          <a:xfrm>
            <a:off x="3915286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5" name="Straight Connector 634"/>
          <p:cNvCxnSpPr>
            <a:stCxn id="633" idx="6"/>
            <a:endCxn id="629" idx="2"/>
          </p:cNvCxnSpPr>
          <p:nvPr/>
        </p:nvCxnSpPr>
        <p:spPr bwMode="auto">
          <a:xfrm>
            <a:off x="3968948" y="248951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6" name="Straight Connector 635"/>
          <p:cNvCxnSpPr>
            <a:stCxn id="633" idx="7"/>
            <a:endCxn id="549" idx="3"/>
          </p:cNvCxnSpPr>
          <p:nvPr/>
        </p:nvCxnSpPr>
        <p:spPr bwMode="auto">
          <a:xfrm flipV="1">
            <a:off x="3954903" y="1880887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7" name="Oval 636"/>
          <p:cNvSpPr>
            <a:spLocks noChangeAspect="1"/>
          </p:cNvSpPr>
          <p:nvPr/>
        </p:nvSpPr>
        <p:spPr bwMode="auto">
          <a:xfrm>
            <a:off x="3235510" y="2441564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8" name="Straight Connector 637"/>
          <p:cNvCxnSpPr>
            <a:stCxn id="610" idx="4"/>
            <a:endCxn id="637" idx="0"/>
          </p:cNvCxnSpPr>
          <p:nvPr/>
        </p:nvCxnSpPr>
        <p:spPr bwMode="auto">
          <a:xfrm>
            <a:off x="3277759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9" name="Straight Connector 638"/>
          <p:cNvCxnSpPr>
            <a:stCxn id="637" idx="6"/>
            <a:endCxn id="633" idx="2"/>
          </p:cNvCxnSpPr>
          <p:nvPr/>
        </p:nvCxnSpPr>
        <p:spPr bwMode="auto">
          <a:xfrm>
            <a:off x="3331420" y="248951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0" name="Straight Connector 639"/>
          <p:cNvCxnSpPr>
            <a:stCxn id="637" idx="7"/>
            <a:endCxn id="605" idx="3"/>
          </p:cNvCxnSpPr>
          <p:nvPr/>
        </p:nvCxnSpPr>
        <p:spPr bwMode="auto">
          <a:xfrm flipV="1">
            <a:off x="3317375" y="188088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1" name="Oval 640"/>
          <p:cNvSpPr>
            <a:spLocks noChangeAspect="1"/>
          </p:cNvSpPr>
          <p:nvPr/>
        </p:nvSpPr>
        <p:spPr bwMode="auto">
          <a:xfrm>
            <a:off x="2572395" y="2436561"/>
            <a:ext cx="95909" cy="95909"/>
          </a:xfrm>
          <a:prstGeom prst="ellipse">
            <a:avLst/>
          </a:prstGeom>
          <a:solidFill>
            <a:srgbClr val="66FF66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2" name="Straight Connector 641"/>
          <p:cNvCxnSpPr>
            <a:stCxn id="615" idx="4"/>
            <a:endCxn id="641" idx="0"/>
          </p:cNvCxnSpPr>
          <p:nvPr/>
        </p:nvCxnSpPr>
        <p:spPr bwMode="auto">
          <a:xfrm>
            <a:off x="2614643" y="188993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3" name="Straight Connector 642"/>
          <p:cNvCxnSpPr>
            <a:stCxn id="641" idx="6"/>
            <a:endCxn id="637" idx="2"/>
          </p:cNvCxnSpPr>
          <p:nvPr/>
        </p:nvCxnSpPr>
        <p:spPr bwMode="auto">
          <a:xfrm>
            <a:off x="2668305" y="248451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4" name="Straight Connector 643"/>
          <p:cNvCxnSpPr>
            <a:stCxn id="641" idx="7"/>
            <a:endCxn id="610" idx="3"/>
          </p:cNvCxnSpPr>
          <p:nvPr/>
        </p:nvCxnSpPr>
        <p:spPr bwMode="auto">
          <a:xfrm flipV="1">
            <a:off x="2654259" y="1880887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5" name="Oval 644"/>
          <p:cNvSpPr>
            <a:spLocks noChangeAspect="1"/>
          </p:cNvSpPr>
          <p:nvPr/>
        </p:nvSpPr>
        <p:spPr bwMode="auto">
          <a:xfrm>
            <a:off x="1934867" y="2436561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6" name="Straight Connector 645"/>
          <p:cNvCxnSpPr>
            <a:stCxn id="645" idx="6"/>
            <a:endCxn id="641" idx="2"/>
          </p:cNvCxnSpPr>
          <p:nvPr/>
        </p:nvCxnSpPr>
        <p:spPr bwMode="auto">
          <a:xfrm>
            <a:off x="2030777" y="248451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7" name="Straight Connector 646"/>
          <p:cNvCxnSpPr>
            <a:stCxn id="645" idx="7"/>
            <a:endCxn id="615" idx="3"/>
          </p:cNvCxnSpPr>
          <p:nvPr/>
        </p:nvCxnSpPr>
        <p:spPr bwMode="auto">
          <a:xfrm flipV="1">
            <a:off x="2016731" y="1875885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8" name="Oval 647"/>
          <p:cNvSpPr>
            <a:spLocks noChangeAspect="1"/>
          </p:cNvSpPr>
          <p:nvPr/>
        </p:nvSpPr>
        <p:spPr bwMode="auto">
          <a:xfrm>
            <a:off x="5798016" y="3073790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9" name="Straight Connector 648"/>
          <p:cNvCxnSpPr>
            <a:stCxn id="623" idx="4"/>
            <a:endCxn id="648" idx="0"/>
          </p:cNvCxnSpPr>
          <p:nvPr/>
        </p:nvCxnSpPr>
        <p:spPr bwMode="auto">
          <a:xfrm>
            <a:off x="5841344" y="2537473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0" name="Oval 649"/>
          <p:cNvSpPr>
            <a:spLocks noChangeAspect="1"/>
          </p:cNvSpPr>
          <p:nvPr/>
        </p:nvSpPr>
        <p:spPr bwMode="auto">
          <a:xfrm>
            <a:off x="5158557" y="3073790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1" name="Straight Connector 650"/>
          <p:cNvCxnSpPr>
            <a:stCxn id="625" idx="4"/>
            <a:endCxn id="650" idx="0"/>
          </p:cNvCxnSpPr>
          <p:nvPr/>
        </p:nvCxnSpPr>
        <p:spPr bwMode="auto">
          <a:xfrm>
            <a:off x="5201884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2" name="Straight Connector 651"/>
          <p:cNvCxnSpPr>
            <a:stCxn id="650" idx="6"/>
            <a:endCxn id="648" idx="2"/>
          </p:cNvCxnSpPr>
          <p:nvPr/>
        </p:nvCxnSpPr>
        <p:spPr bwMode="auto">
          <a:xfrm>
            <a:off x="5254466" y="3121745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3" name="Straight Connector 652"/>
          <p:cNvCxnSpPr>
            <a:stCxn id="650" idx="7"/>
            <a:endCxn id="623" idx="3"/>
          </p:cNvCxnSpPr>
          <p:nvPr/>
        </p:nvCxnSpPr>
        <p:spPr bwMode="auto">
          <a:xfrm flipV="1">
            <a:off x="5240421" y="2523428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4" name="Oval 653"/>
          <p:cNvSpPr>
            <a:spLocks noChangeAspect="1"/>
          </p:cNvSpPr>
          <p:nvPr/>
        </p:nvSpPr>
        <p:spPr bwMode="auto">
          <a:xfrm>
            <a:off x="4521029" y="3073790"/>
            <a:ext cx="95909" cy="95909"/>
          </a:xfrm>
          <a:prstGeom prst="ellipse">
            <a:avLst/>
          </a:prstGeom>
          <a:solidFill>
            <a:srgbClr val="92D050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5" name="Straight Connector 654"/>
          <p:cNvCxnSpPr>
            <a:stCxn id="629" idx="4"/>
            <a:endCxn id="654" idx="0"/>
          </p:cNvCxnSpPr>
          <p:nvPr/>
        </p:nvCxnSpPr>
        <p:spPr bwMode="auto">
          <a:xfrm>
            <a:off x="4564357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6" name="Straight Connector 655"/>
          <p:cNvCxnSpPr>
            <a:stCxn id="654" idx="6"/>
            <a:endCxn id="650" idx="2"/>
          </p:cNvCxnSpPr>
          <p:nvPr/>
        </p:nvCxnSpPr>
        <p:spPr bwMode="auto">
          <a:xfrm>
            <a:off x="4616939" y="312174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7" name="Straight Connector 656"/>
          <p:cNvCxnSpPr>
            <a:stCxn id="654" idx="7"/>
            <a:endCxn id="625" idx="3"/>
          </p:cNvCxnSpPr>
          <p:nvPr/>
        </p:nvCxnSpPr>
        <p:spPr bwMode="auto">
          <a:xfrm flipV="1">
            <a:off x="4602893" y="2523428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8" name="Oval 657"/>
          <p:cNvSpPr>
            <a:spLocks noChangeAspect="1"/>
          </p:cNvSpPr>
          <p:nvPr/>
        </p:nvSpPr>
        <p:spPr bwMode="auto">
          <a:xfrm>
            <a:off x="3877666" y="3073790"/>
            <a:ext cx="95909" cy="95909"/>
          </a:xfrm>
          <a:prstGeom prst="ellipse">
            <a:avLst/>
          </a:prstGeom>
          <a:solidFill>
            <a:srgbClr val="FF3300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9" name="Straight Connector 658"/>
          <p:cNvCxnSpPr>
            <a:stCxn id="633" idx="4"/>
            <a:endCxn id="658" idx="0"/>
          </p:cNvCxnSpPr>
          <p:nvPr/>
        </p:nvCxnSpPr>
        <p:spPr bwMode="auto">
          <a:xfrm>
            <a:off x="3920994" y="2537473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0" name="Straight Connector 659"/>
          <p:cNvCxnSpPr>
            <a:stCxn id="658" idx="6"/>
            <a:endCxn id="654" idx="2"/>
          </p:cNvCxnSpPr>
          <p:nvPr/>
        </p:nvCxnSpPr>
        <p:spPr bwMode="auto">
          <a:xfrm>
            <a:off x="3973575" y="3121745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1" name="Straight Connector 660"/>
          <p:cNvCxnSpPr>
            <a:stCxn id="658" idx="7"/>
            <a:endCxn id="629" idx="3"/>
          </p:cNvCxnSpPr>
          <p:nvPr/>
        </p:nvCxnSpPr>
        <p:spPr bwMode="auto">
          <a:xfrm flipV="1">
            <a:off x="3959530" y="2523428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2" name="Oval 661"/>
          <p:cNvSpPr>
            <a:spLocks noChangeAspect="1"/>
          </p:cNvSpPr>
          <p:nvPr/>
        </p:nvSpPr>
        <p:spPr bwMode="auto">
          <a:xfrm>
            <a:off x="3240138" y="3073790"/>
            <a:ext cx="95909" cy="95909"/>
          </a:xfrm>
          <a:prstGeom prst="ellipse">
            <a:avLst/>
          </a:prstGeom>
          <a:solidFill>
            <a:srgbClr val="FF3300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3" name="Straight Connector 662"/>
          <p:cNvCxnSpPr>
            <a:stCxn id="637" idx="4"/>
            <a:endCxn id="662" idx="0"/>
          </p:cNvCxnSpPr>
          <p:nvPr/>
        </p:nvCxnSpPr>
        <p:spPr bwMode="auto">
          <a:xfrm>
            <a:off x="3283465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4" name="Straight Connector 663"/>
          <p:cNvCxnSpPr>
            <a:stCxn id="662" idx="6"/>
            <a:endCxn id="658" idx="2"/>
          </p:cNvCxnSpPr>
          <p:nvPr/>
        </p:nvCxnSpPr>
        <p:spPr bwMode="auto">
          <a:xfrm>
            <a:off x="3336048" y="312174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5" name="Straight Connector 664"/>
          <p:cNvCxnSpPr>
            <a:stCxn id="662" idx="7"/>
          </p:cNvCxnSpPr>
          <p:nvPr/>
        </p:nvCxnSpPr>
        <p:spPr bwMode="auto">
          <a:xfrm flipV="1">
            <a:off x="3322002" y="2511172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6" name="Oval 665"/>
          <p:cNvSpPr>
            <a:spLocks noChangeAspect="1"/>
          </p:cNvSpPr>
          <p:nvPr/>
        </p:nvSpPr>
        <p:spPr bwMode="auto">
          <a:xfrm>
            <a:off x="2577023" y="3068788"/>
            <a:ext cx="95909" cy="95909"/>
          </a:xfrm>
          <a:prstGeom prst="ellipse">
            <a:avLst/>
          </a:prstGeom>
          <a:solidFill>
            <a:srgbClr val="66FF66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7" name="Straight Connector 666"/>
          <p:cNvCxnSpPr>
            <a:stCxn id="641" idx="4"/>
            <a:endCxn id="666" idx="0"/>
          </p:cNvCxnSpPr>
          <p:nvPr/>
        </p:nvCxnSpPr>
        <p:spPr bwMode="auto">
          <a:xfrm>
            <a:off x="2620350" y="2532471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8" name="Straight Connector 667"/>
          <p:cNvCxnSpPr>
            <a:stCxn id="666" idx="6"/>
            <a:endCxn id="662" idx="2"/>
          </p:cNvCxnSpPr>
          <p:nvPr/>
        </p:nvCxnSpPr>
        <p:spPr bwMode="auto">
          <a:xfrm>
            <a:off x="2672933" y="311674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9" name="Straight Connector 668"/>
          <p:cNvCxnSpPr>
            <a:stCxn id="666" idx="7"/>
            <a:endCxn id="637" idx="3"/>
          </p:cNvCxnSpPr>
          <p:nvPr/>
        </p:nvCxnSpPr>
        <p:spPr bwMode="auto">
          <a:xfrm flipV="1">
            <a:off x="2658887" y="2523428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0" name="Oval 669"/>
          <p:cNvSpPr>
            <a:spLocks noChangeAspect="1"/>
          </p:cNvSpPr>
          <p:nvPr/>
        </p:nvSpPr>
        <p:spPr bwMode="auto">
          <a:xfrm>
            <a:off x="1882989" y="3010402"/>
            <a:ext cx="216000" cy="216000"/>
          </a:xfrm>
          <a:prstGeom prst="ellipse">
            <a:avLst/>
          </a:prstGeom>
          <a:solidFill>
            <a:srgbClr val="66FF66">
              <a:alpha val="49000"/>
            </a:srgbClr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1" name="Straight Connector 670"/>
          <p:cNvCxnSpPr>
            <a:stCxn id="670" idx="6"/>
            <a:endCxn id="666" idx="2"/>
          </p:cNvCxnSpPr>
          <p:nvPr/>
        </p:nvCxnSpPr>
        <p:spPr bwMode="auto">
          <a:xfrm flipV="1">
            <a:off x="2098989" y="3116743"/>
            <a:ext cx="478034" cy="1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2" name="Straight Connector 671"/>
          <p:cNvCxnSpPr>
            <a:stCxn id="670" idx="7"/>
            <a:endCxn id="641" idx="3"/>
          </p:cNvCxnSpPr>
          <p:nvPr/>
        </p:nvCxnSpPr>
        <p:spPr bwMode="auto">
          <a:xfrm flipV="1">
            <a:off x="2067357" y="2518424"/>
            <a:ext cx="519084" cy="5236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3" name="Oval 672"/>
          <p:cNvSpPr>
            <a:spLocks noChangeAspect="1"/>
          </p:cNvSpPr>
          <p:nvPr/>
        </p:nvSpPr>
        <p:spPr bwMode="auto">
          <a:xfrm>
            <a:off x="5737578" y="3645048"/>
            <a:ext cx="216000" cy="216000"/>
          </a:xfrm>
          <a:prstGeom prst="ellipse">
            <a:avLst/>
          </a:prstGeom>
          <a:solidFill>
            <a:srgbClr val="FF3300">
              <a:alpha val="49804"/>
            </a:srgbClr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4" name="Oval 673"/>
          <p:cNvSpPr>
            <a:spLocks noChangeAspect="1"/>
          </p:cNvSpPr>
          <p:nvPr/>
        </p:nvSpPr>
        <p:spPr bwMode="auto">
          <a:xfrm>
            <a:off x="5164264" y="3716331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5" name="Straight Connector 674"/>
          <p:cNvCxnSpPr>
            <a:stCxn id="650" idx="4"/>
            <a:endCxn id="674" idx="0"/>
          </p:cNvCxnSpPr>
          <p:nvPr/>
        </p:nvCxnSpPr>
        <p:spPr bwMode="auto">
          <a:xfrm>
            <a:off x="5206512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6" name="Straight Connector 675"/>
          <p:cNvCxnSpPr>
            <a:stCxn id="674" idx="6"/>
            <a:endCxn id="673" idx="2"/>
          </p:cNvCxnSpPr>
          <p:nvPr/>
        </p:nvCxnSpPr>
        <p:spPr bwMode="auto">
          <a:xfrm flipV="1">
            <a:off x="5260173" y="3753048"/>
            <a:ext cx="477405" cy="112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7" name="Straight Connector 676"/>
          <p:cNvCxnSpPr>
            <a:stCxn id="674" idx="7"/>
            <a:endCxn id="648" idx="3"/>
          </p:cNvCxnSpPr>
          <p:nvPr/>
        </p:nvCxnSpPr>
        <p:spPr bwMode="auto">
          <a:xfrm flipV="1">
            <a:off x="5246128" y="3155654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8" name="Oval 677"/>
          <p:cNvSpPr>
            <a:spLocks noChangeAspect="1"/>
          </p:cNvSpPr>
          <p:nvPr/>
        </p:nvSpPr>
        <p:spPr bwMode="auto">
          <a:xfrm>
            <a:off x="4526736" y="3716331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9" name="Straight Connector 678"/>
          <p:cNvCxnSpPr>
            <a:stCxn id="654" idx="4"/>
            <a:endCxn id="678" idx="0"/>
          </p:cNvCxnSpPr>
          <p:nvPr/>
        </p:nvCxnSpPr>
        <p:spPr bwMode="auto">
          <a:xfrm>
            <a:off x="4568984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0" name="Straight Connector 679"/>
          <p:cNvCxnSpPr>
            <a:stCxn id="678" idx="6"/>
            <a:endCxn id="674" idx="2"/>
          </p:cNvCxnSpPr>
          <p:nvPr/>
        </p:nvCxnSpPr>
        <p:spPr bwMode="auto">
          <a:xfrm>
            <a:off x="4622646" y="37642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1" name="Straight Connector 680"/>
          <p:cNvCxnSpPr>
            <a:stCxn id="678" idx="7"/>
            <a:endCxn id="650" idx="3"/>
          </p:cNvCxnSpPr>
          <p:nvPr/>
        </p:nvCxnSpPr>
        <p:spPr bwMode="auto">
          <a:xfrm flipV="1">
            <a:off x="4608600" y="3155654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2" name="Oval 681"/>
          <p:cNvSpPr>
            <a:spLocks noChangeAspect="1"/>
          </p:cNvSpPr>
          <p:nvPr/>
        </p:nvSpPr>
        <p:spPr bwMode="auto">
          <a:xfrm>
            <a:off x="3883374" y="3716331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3" name="Straight Connector 682"/>
          <p:cNvCxnSpPr>
            <a:stCxn id="658" idx="4"/>
            <a:endCxn id="682" idx="0"/>
          </p:cNvCxnSpPr>
          <p:nvPr/>
        </p:nvCxnSpPr>
        <p:spPr bwMode="auto">
          <a:xfrm>
            <a:off x="3925621" y="3169699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4" name="Straight Connector 683"/>
          <p:cNvCxnSpPr>
            <a:stCxn id="682" idx="6"/>
            <a:endCxn id="678" idx="2"/>
          </p:cNvCxnSpPr>
          <p:nvPr/>
        </p:nvCxnSpPr>
        <p:spPr bwMode="auto">
          <a:xfrm>
            <a:off x="3979283" y="376428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5" name="Straight Connector 684"/>
          <p:cNvCxnSpPr>
            <a:stCxn id="682" idx="7"/>
            <a:endCxn id="654" idx="3"/>
          </p:cNvCxnSpPr>
          <p:nvPr/>
        </p:nvCxnSpPr>
        <p:spPr bwMode="auto">
          <a:xfrm flipV="1">
            <a:off x="3965238" y="3155654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6" name="Oval 685"/>
          <p:cNvSpPr>
            <a:spLocks noChangeAspect="1"/>
          </p:cNvSpPr>
          <p:nvPr/>
        </p:nvSpPr>
        <p:spPr bwMode="auto">
          <a:xfrm>
            <a:off x="3245845" y="3716331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7" name="Straight Connector 686"/>
          <p:cNvCxnSpPr>
            <a:stCxn id="662" idx="4"/>
            <a:endCxn id="686" idx="0"/>
          </p:cNvCxnSpPr>
          <p:nvPr/>
        </p:nvCxnSpPr>
        <p:spPr bwMode="auto">
          <a:xfrm>
            <a:off x="3288093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8" name="Straight Connector 687"/>
          <p:cNvCxnSpPr>
            <a:stCxn id="686" idx="6"/>
            <a:endCxn id="682" idx="2"/>
          </p:cNvCxnSpPr>
          <p:nvPr/>
        </p:nvCxnSpPr>
        <p:spPr bwMode="auto">
          <a:xfrm>
            <a:off x="3341755" y="3764287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9" name="Straight Connector 688"/>
          <p:cNvCxnSpPr>
            <a:stCxn id="686" idx="7"/>
            <a:endCxn id="658" idx="3"/>
          </p:cNvCxnSpPr>
          <p:nvPr/>
        </p:nvCxnSpPr>
        <p:spPr bwMode="auto">
          <a:xfrm flipV="1">
            <a:off x="3327709" y="3155654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0" name="Oval 689"/>
          <p:cNvSpPr>
            <a:spLocks noChangeAspect="1"/>
          </p:cNvSpPr>
          <p:nvPr/>
        </p:nvSpPr>
        <p:spPr bwMode="auto">
          <a:xfrm>
            <a:off x="2582730" y="3711329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1" name="Straight Connector 690"/>
          <p:cNvCxnSpPr>
            <a:stCxn id="666" idx="4"/>
            <a:endCxn id="690" idx="0"/>
          </p:cNvCxnSpPr>
          <p:nvPr/>
        </p:nvCxnSpPr>
        <p:spPr bwMode="auto">
          <a:xfrm>
            <a:off x="2624978" y="316469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2" name="Straight Connector 691"/>
          <p:cNvCxnSpPr>
            <a:stCxn id="690" idx="6"/>
            <a:endCxn id="686" idx="2"/>
          </p:cNvCxnSpPr>
          <p:nvPr/>
        </p:nvCxnSpPr>
        <p:spPr bwMode="auto">
          <a:xfrm>
            <a:off x="2678640" y="3759284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3" name="Straight Connector 692"/>
          <p:cNvCxnSpPr>
            <a:stCxn id="690" idx="7"/>
            <a:endCxn id="662" idx="3"/>
          </p:cNvCxnSpPr>
          <p:nvPr/>
        </p:nvCxnSpPr>
        <p:spPr bwMode="auto">
          <a:xfrm flipV="1">
            <a:off x="2664594" y="3155654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4" name="Oval 693"/>
          <p:cNvSpPr>
            <a:spLocks noChangeAspect="1"/>
          </p:cNvSpPr>
          <p:nvPr/>
        </p:nvSpPr>
        <p:spPr bwMode="auto">
          <a:xfrm>
            <a:off x="1945202" y="3711329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5" name="Straight Connector 694"/>
          <p:cNvCxnSpPr>
            <a:stCxn id="694" idx="6"/>
            <a:endCxn id="690" idx="2"/>
          </p:cNvCxnSpPr>
          <p:nvPr/>
        </p:nvCxnSpPr>
        <p:spPr bwMode="auto">
          <a:xfrm>
            <a:off x="2041111" y="3759284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6" name="Straight Connector 695"/>
          <p:cNvCxnSpPr>
            <a:stCxn id="694" idx="7"/>
            <a:endCxn id="666" idx="3"/>
          </p:cNvCxnSpPr>
          <p:nvPr/>
        </p:nvCxnSpPr>
        <p:spPr bwMode="auto">
          <a:xfrm flipV="1">
            <a:off x="2027065" y="3150652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7" name="Oval 696"/>
          <p:cNvSpPr>
            <a:spLocks noChangeAspect="1"/>
          </p:cNvSpPr>
          <p:nvPr/>
        </p:nvSpPr>
        <p:spPr bwMode="auto">
          <a:xfrm>
            <a:off x="5813982" y="4348557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8" name="Oval 697"/>
          <p:cNvSpPr>
            <a:spLocks noChangeAspect="1"/>
          </p:cNvSpPr>
          <p:nvPr/>
        </p:nvSpPr>
        <p:spPr bwMode="auto">
          <a:xfrm>
            <a:off x="5174523" y="4348557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9" name="Straight Connector 698"/>
          <p:cNvCxnSpPr>
            <a:stCxn id="674" idx="4"/>
            <a:endCxn id="698" idx="0"/>
          </p:cNvCxnSpPr>
          <p:nvPr/>
        </p:nvCxnSpPr>
        <p:spPr bwMode="auto">
          <a:xfrm>
            <a:off x="5212219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0" name="Straight Connector 699"/>
          <p:cNvCxnSpPr>
            <a:stCxn id="698" idx="6"/>
            <a:endCxn id="697" idx="2"/>
          </p:cNvCxnSpPr>
          <p:nvPr/>
        </p:nvCxnSpPr>
        <p:spPr bwMode="auto">
          <a:xfrm>
            <a:off x="5270434" y="439651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1" name="Straight Connector 700"/>
          <p:cNvCxnSpPr>
            <a:stCxn id="698" idx="7"/>
            <a:endCxn id="673" idx="3"/>
          </p:cNvCxnSpPr>
          <p:nvPr/>
        </p:nvCxnSpPr>
        <p:spPr bwMode="auto">
          <a:xfrm flipV="1">
            <a:off x="5256386" y="3829416"/>
            <a:ext cx="512824" cy="5331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2" name="Oval 701"/>
          <p:cNvSpPr>
            <a:spLocks noChangeAspect="1"/>
          </p:cNvSpPr>
          <p:nvPr/>
        </p:nvSpPr>
        <p:spPr bwMode="auto">
          <a:xfrm>
            <a:off x="4536996" y="4348557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03" name="Straight Connector 702"/>
          <p:cNvCxnSpPr>
            <a:stCxn id="678" idx="4"/>
            <a:endCxn id="702" idx="0"/>
          </p:cNvCxnSpPr>
          <p:nvPr/>
        </p:nvCxnSpPr>
        <p:spPr bwMode="auto">
          <a:xfrm>
            <a:off x="4574691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4" name="Straight Connector 703"/>
          <p:cNvCxnSpPr>
            <a:stCxn id="702" idx="6"/>
            <a:endCxn id="698" idx="2"/>
          </p:cNvCxnSpPr>
          <p:nvPr/>
        </p:nvCxnSpPr>
        <p:spPr bwMode="auto">
          <a:xfrm>
            <a:off x="4632905" y="439651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5" name="Straight Connector 704"/>
          <p:cNvCxnSpPr>
            <a:stCxn id="702" idx="7"/>
            <a:endCxn id="674" idx="3"/>
          </p:cNvCxnSpPr>
          <p:nvPr/>
        </p:nvCxnSpPr>
        <p:spPr bwMode="auto">
          <a:xfrm flipV="1">
            <a:off x="4618859" y="3798195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6" name="Oval 705"/>
          <p:cNvSpPr>
            <a:spLocks noChangeAspect="1"/>
          </p:cNvSpPr>
          <p:nvPr/>
        </p:nvSpPr>
        <p:spPr bwMode="auto">
          <a:xfrm>
            <a:off x="3893632" y="4348557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07" name="Straight Connector 706"/>
          <p:cNvCxnSpPr>
            <a:stCxn id="682" idx="4"/>
            <a:endCxn id="706" idx="0"/>
          </p:cNvCxnSpPr>
          <p:nvPr/>
        </p:nvCxnSpPr>
        <p:spPr bwMode="auto">
          <a:xfrm>
            <a:off x="3931329" y="3812241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8" name="Straight Connector 707"/>
          <p:cNvCxnSpPr>
            <a:stCxn id="706" idx="6"/>
            <a:endCxn id="702" idx="2"/>
          </p:cNvCxnSpPr>
          <p:nvPr/>
        </p:nvCxnSpPr>
        <p:spPr bwMode="auto">
          <a:xfrm>
            <a:off x="3989543" y="439651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9" name="Straight Connector 708"/>
          <p:cNvCxnSpPr>
            <a:stCxn id="706" idx="7"/>
            <a:endCxn id="678" idx="3"/>
          </p:cNvCxnSpPr>
          <p:nvPr/>
        </p:nvCxnSpPr>
        <p:spPr bwMode="auto">
          <a:xfrm flipV="1">
            <a:off x="3975496" y="3798195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0" name="Oval 709"/>
          <p:cNvSpPr>
            <a:spLocks noChangeAspect="1"/>
          </p:cNvSpPr>
          <p:nvPr/>
        </p:nvSpPr>
        <p:spPr bwMode="auto">
          <a:xfrm>
            <a:off x="3256105" y="4348557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1" name="Straight Connector 710"/>
          <p:cNvCxnSpPr>
            <a:stCxn id="686" idx="4"/>
            <a:endCxn id="710" idx="0"/>
          </p:cNvCxnSpPr>
          <p:nvPr/>
        </p:nvCxnSpPr>
        <p:spPr bwMode="auto">
          <a:xfrm>
            <a:off x="3293800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2" name="Straight Connector 711"/>
          <p:cNvCxnSpPr>
            <a:stCxn id="710" idx="6"/>
            <a:endCxn id="706" idx="2"/>
          </p:cNvCxnSpPr>
          <p:nvPr/>
        </p:nvCxnSpPr>
        <p:spPr bwMode="auto">
          <a:xfrm>
            <a:off x="3352014" y="439651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3" name="Straight Connector 712"/>
          <p:cNvCxnSpPr>
            <a:stCxn id="710" idx="7"/>
            <a:endCxn id="682" idx="3"/>
          </p:cNvCxnSpPr>
          <p:nvPr/>
        </p:nvCxnSpPr>
        <p:spPr bwMode="auto">
          <a:xfrm flipV="1">
            <a:off x="3337968" y="3798195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4" name="Oval 713"/>
          <p:cNvSpPr>
            <a:spLocks noChangeAspect="1"/>
          </p:cNvSpPr>
          <p:nvPr/>
        </p:nvSpPr>
        <p:spPr bwMode="auto">
          <a:xfrm>
            <a:off x="2592990" y="4343556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5" name="Straight Connector 714"/>
          <p:cNvCxnSpPr>
            <a:stCxn id="690" idx="4"/>
            <a:endCxn id="714" idx="0"/>
          </p:cNvCxnSpPr>
          <p:nvPr/>
        </p:nvCxnSpPr>
        <p:spPr bwMode="auto">
          <a:xfrm>
            <a:off x="2630685" y="3807238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6" name="Straight Connector 715"/>
          <p:cNvCxnSpPr>
            <a:stCxn id="714" idx="6"/>
            <a:endCxn id="710" idx="2"/>
          </p:cNvCxnSpPr>
          <p:nvPr/>
        </p:nvCxnSpPr>
        <p:spPr bwMode="auto">
          <a:xfrm>
            <a:off x="2688899" y="439151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" name="Straight Connector 716"/>
          <p:cNvCxnSpPr>
            <a:stCxn id="714" idx="7"/>
            <a:endCxn id="686" idx="3"/>
          </p:cNvCxnSpPr>
          <p:nvPr/>
        </p:nvCxnSpPr>
        <p:spPr bwMode="auto">
          <a:xfrm flipV="1">
            <a:off x="2674853" y="3798195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8" name="Oval 717"/>
          <p:cNvSpPr>
            <a:spLocks noChangeAspect="1"/>
          </p:cNvSpPr>
          <p:nvPr/>
        </p:nvSpPr>
        <p:spPr bwMode="auto">
          <a:xfrm>
            <a:off x="1955461" y="4343556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9" name="Straight Connector 718"/>
          <p:cNvCxnSpPr>
            <a:stCxn id="718" idx="6"/>
            <a:endCxn id="714" idx="2"/>
          </p:cNvCxnSpPr>
          <p:nvPr/>
        </p:nvCxnSpPr>
        <p:spPr bwMode="auto">
          <a:xfrm>
            <a:off x="2051370" y="439151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0" name="Straight Connector 719"/>
          <p:cNvCxnSpPr>
            <a:stCxn id="718" idx="7"/>
            <a:endCxn id="690" idx="3"/>
          </p:cNvCxnSpPr>
          <p:nvPr/>
        </p:nvCxnSpPr>
        <p:spPr bwMode="auto">
          <a:xfrm flipV="1">
            <a:off x="2037325" y="3793193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1" name="Oval 720"/>
          <p:cNvSpPr>
            <a:spLocks noChangeAspect="1"/>
          </p:cNvSpPr>
          <p:nvPr/>
        </p:nvSpPr>
        <p:spPr bwMode="auto">
          <a:xfrm>
            <a:off x="5819690" y="4991099"/>
            <a:ext cx="95909" cy="95909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2" name="Straight Connector 721"/>
          <p:cNvCxnSpPr>
            <a:stCxn id="697" idx="4"/>
            <a:endCxn id="721" idx="0"/>
          </p:cNvCxnSpPr>
          <p:nvPr/>
        </p:nvCxnSpPr>
        <p:spPr bwMode="auto">
          <a:xfrm>
            <a:off x="5861937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3" name="Oval 722"/>
          <p:cNvSpPr>
            <a:spLocks noChangeAspect="1"/>
          </p:cNvSpPr>
          <p:nvPr/>
        </p:nvSpPr>
        <p:spPr bwMode="auto">
          <a:xfrm>
            <a:off x="5180230" y="4991099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4" name="Straight Connector 723"/>
          <p:cNvCxnSpPr>
            <a:stCxn id="698" idx="4"/>
            <a:endCxn id="723" idx="0"/>
          </p:cNvCxnSpPr>
          <p:nvPr/>
        </p:nvCxnSpPr>
        <p:spPr bwMode="auto">
          <a:xfrm>
            <a:off x="5222478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5" name="Straight Connector 724"/>
          <p:cNvCxnSpPr>
            <a:stCxn id="723" idx="6"/>
            <a:endCxn id="721" idx="2"/>
          </p:cNvCxnSpPr>
          <p:nvPr/>
        </p:nvCxnSpPr>
        <p:spPr bwMode="auto">
          <a:xfrm>
            <a:off x="5276140" y="503905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6" name="Straight Connector 725"/>
          <p:cNvCxnSpPr>
            <a:stCxn id="723" idx="7"/>
            <a:endCxn id="697" idx="3"/>
          </p:cNvCxnSpPr>
          <p:nvPr/>
        </p:nvCxnSpPr>
        <p:spPr bwMode="auto">
          <a:xfrm flipV="1">
            <a:off x="5262095" y="4430422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7" name="Oval 726"/>
          <p:cNvSpPr>
            <a:spLocks noChangeAspect="1"/>
          </p:cNvSpPr>
          <p:nvPr/>
        </p:nvSpPr>
        <p:spPr bwMode="auto">
          <a:xfrm>
            <a:off x="4542702" y="4991099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8" name="Straight Connector 727"/>
          <p:cNvCxnSpPr>
            <a:stCxn id="702" idx="4"/>
            <a:endCxn id="727" idx="0"/>
          </p:cNvCxnSpPr>
          <p:nvPr/>
        </p:nvCxnSpPr>
        <p:spPr bwMode="auto">
          <a:xfrm>
            <a:off x="4584950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9" name="Straight Connector 728"/>
          <p:cNvCxnSpPr>
            <a:stCxn id="727" idx="6"/>
            <a:endCxn id="723" idx="2"/>
          </p:cNvCxnSpPr>
          <p:nvPr/>
        </p:nvCxnSpPr>
        <p:spPr bwMode="auto">
          <a:xfrm>
            <a:off x="4638612" y="503905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0" name="Straight Connector 729"/>
          <p:cNvCxnSpPr>
            <a:stCxn id="727" idx="7"/>
            <a:endCxn id="698" idx="3"/>
          </p:cNvCxnSpPr>
          <p:nvPr/>
        </p:nvCxnSpPr>
        <p:spPr bwMode="auto">
          <a:xfrm flipV="1">
            <a:off x="4624566" y="4430422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1" name="Oval 730"/>
          <p:cNvSpPr>
            <a:spLocks noChangeAspect="1"/>
          </p:cNvSpPr>
          <p:nvPr/>
        </p:nvSpPr>
        <p:spPr bwMode="auto">
          <a:xfrm>
            <a:off x="3899340" y="4991099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32" name="Straight Connector 731"/>
          <p:cNvCxnSpPr>
            <a:stCxn id="706" idx="4"/>
            <a:endCxn id="731" idx="0"/>
          </p:cNvCxnSpPr>
          <p:nvPr/>
        </p:nvCxnSpPr>
        <p:spPr bwMode="auto">
          <a:xfrm>
            <a:off x="3941587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3" name="Straight Connector 732"/>
          <p:cNvCxnSpPr>
            <a:stCxn id="731" idx="6"/>
            <a:endCxn id="727" idx="2"/>
          </p:cNvCxnSpPr>
          <p:nvPr/>
        </p:nvCxnSpPr>
        <p:spPr bwMode="auto">
          <a:xfrm>
            <a:off x="3995249" y="503905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4" name="Straight Connector 733"/>
          <p:cNvCxnSpPr>
            <a:stCxn id="731" idx="7"/>
            <a:endCxn id="702" idx="3"/>
          </p:cNvCxnSpPr>
          <p:nvPr/>
        </p:nvCxnSpPr>
        <p:spPr bwMode="auto">
          <a:xfrm flipV="1">
            <a:off x="3981204" y="4430422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5" name="Oval 734"/>
          <p:cNvSpPr>
            <a:spLocks noChangeAspect="1"/>
          </p:cNvSpPr>
          <p:nvPr/>
        </p:nvSpPr>
        <p:spPr bwMode="auto">
          <a:xfrm>
            <a:off x="3261811" y="4991099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36" name="Straight Connector 735"/>
          <p:cNvCxnSpPr>
            <a:stCxn id="710" idx="4"/>
            <a:endCxn id="735" idx="0"/>
          </p:cNvCxnSpPr>
          <p:nvPr/>
        </p:nvCxnSpPr>
        <p:spPr bwMode="auto">
          <a:xfrm>
            <a:off x="3304060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" name="Straight Connector 736"/>
          <p:cNvCxnSpPr>
            <a:stCxn id="735" idx="6"/>
            <a:endCxn id="731" idx="2"/>
          </p:cNvCxnSpPr>
          <p:nvPr/>
        </p:nvCxnSpPr>
        <p:spPr bwMode="auto">
          <a:xfrm>
            <a:off x="3357721" y="503905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8" name="Straight Connector 737"/>
          <p:cNvCxnSpPr>
            <a:stCxn id="735" idx="7"/>
            <a:endCxn id="706" idx="3"/>
          </p:cNvCxnSpPr>
          <p:nvPr/>
        </p:nvCxnSpPr>
        <p:spPr bwMode="auto">
          <a:xfrm flipV="1">
            <a:off x="3343676" y="4430422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9" name="Oval 738"/>
          <p:cNvSpPr>
            <a:spLocks noChangeAspect="1"/>
          </p:cNvSpPr>
          <p:nvPr/>
        </p:nvSpPr>
        <p:spPr bwMode="auto">
          <a:xfrm>
            <a:off x="2598696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0" name="Straight Connector 739"/>
          <p:cNvCxnSpPr>
            <a:stCxn id="714" idx="4"/>
            <a:endCxn id="739" idx="0"/>
          </p:cNvCxnSpPr>
          <p:nvPr/>
        </p:nvCxnSpPr>
        <p:spPr bwMode="auto">
          <a:xfrm>
            <a:off x="2640944" y="443946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1" name="Straight Connector 740"/>
          <p:cNvCxnSpPr>
            <a:stCxn id="739" idx="6"/>
            <a:endCxn id="735" idx="2"/>
          </p:cNvCxnSpPr>
          <p:nvPr/>
        </p:nvCxnSpPr>
        <p:spPr bwMode="auto">
          <a:xfrm>
            <a:off x="2694606" y="503405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2" name="Straight Connector 741"/>
          <p:cNvCxnSpPr>
            <a:stCxn id="739" idx="7"/>
            <a:endCxn id="710" idx="3"/>
          </p:cNvCxnSpPr>
          <p:nvPr/>
        </p:nvCxnSpPr>
        <p:spPr bwMode="auto">
          <a:xfrm flipV="1">
            <a:off x="2680560" y="4430422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3" name="Oval 742"/>
          <p:cNvSpPr>
            <a:spLocks noChangeAspect="1"/>
          </p:cNvSpPr>
          <p:nvPr/>
        </p:nvSpPr>
        <p:spPr bwMode="auto">
          <a:xfrm>
            <a:off x="1961168" y="4986096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4" name="Straight Connector 743"/>
          <p:cNvCxnSpPr>
            <a:stCxn id="743" idx="6"/>
            <a:endCxn id="739" idx="2"/>
          </p:cNvCxnSpPr>
          <p:nvPr/>
        </p:nvCxnSpPr>
        <p:spPr bwMode="auto">
          <a:xfrm>
            <a:off x="2057078" y="503405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5" name="Straight Connector 744"/>
          <p:cNvCxnSpPr>
            <a:stCxn id="743" idx="7"/>
            <a:endCxn id="714" idx="3"/>
          </p:cNvCxnSpPr>
          <p:nvPr/>
        </p:nvCxnSpPr>
        <p:spPr bwMode="auto">
          <a:xfrm flipV="1">
            <a:off x="2043033" y="4425420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6" name="Oval 745"/>
          <p:cNvSpPr>
            <a:spLocks noChangeAspect="1"/>
          </p:cNvSpPr>
          <p:nvPr/>
        </p:nvSpPr>
        <p:spPr bwMode="auto">
          <a:xfrm>
            <a:off x="5818984" y="5640632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7" name="Straight Connector 746"/>
          <p:cNvCxnSpPr>
            <a:stCxn id="721" idx="4"/>
            <a:endCxn id="746" idx="0"/>
          </p:cNvCxnSpPr>
          <p:nvPr/>
        </p:nvCxnSpPr>
        <p:spPr bwMode="auto">
          <a:xfrm flipH="1">
            <a:off x="5866939" y="5087008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8" name="Oval 747"/>
          <p:cNvSpPr>
            <a:spLocks noChangeAspect="1"/>
          </p:cNvSpPr>
          <p:nvPr/>
        </p:nvSpPr>
        <p:spPr bwMode="auto">
          <a:xfrm>
            <a:off x="5179525" y="5640632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9" name="Straight Connector 748"/>
          <p:cNvCxnSpPr>
            <a:stCxn id="723" idx="4"/>
            <a:endCxn id="748" idx="0"/>
          </p:cNvCxnSpPr>
          <p:nvPr/>
        </p:nvCxnSpPr>
        <p:spPr bwMode="auto">
          <a:xfrm flipH="1">
            <a:off x="5227480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0" name="Straight Connector 749"/>
          <p:cNvCxnSpPr>
            <a:stCxn id="748" idx="6"/>
            <a:endCxn id="746" idx="2"/>
          </p:cNvCxnSpPr>
          <p:nvPr/>
        </p:nvCxnSpPr>
        <p:spPr bwMode="auto">
          <a:xfrm>
            <a:off x="5275435" y="5688587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1" name="Straight Connector 750"/>
          <p:cNvCxnSpPr>
            <a:stCxn id="748" idx="7"/>
            <a:endCxn id="721" idx="3"/>
          </p:cNvCxnSpPr>
          <p:nvPr/>
        </p:nvCxnSpPr>
        <p:spPr bwMode="auto">
          <a:xfrm flipV="1">
            <a:off x="5261389" y="5072963"/>
            <a:ext cx="572347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2" name="Oval 751"/>
          <p:cNvSpPr>
            <a:spLocks noChangeAspect="1"/>
          </p:cNvSpPr>
          <p:nvPr/>
        </p:nvSpPr>
        <p:spPr bwMode="auto">
          <a:xfrm>
            <a:off x="4541997" y="5640632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3" name="Straight Connector 752"/>
          <p:cNvCxnSpPr>
            <a:stCxn id="727" idx="4"/>
            <a:endCxn id="752" idx="0"/>
          </p:cNvCxnSpPr>
          <p:nvPr/>
        </p:nvCxnSpPr>
        <p:spPr bwMode="auto">
          <a:xfrm flipH="1">
            <a:off x="4589953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4" name="Straight Connector 753"/>
          <p:cNvCxnSpPr>
            <a:stCxn id="752" idx="6"/>
            <a:endCxn id="748" idx="2"/>
          </p:cNvCxnSpPr>
          <p:nvPr/>
        </p:nvCxnSpPr>
        <p:spPr bwMode="auto">
          <a:xfrm>
            <a:off x="4637907" y="56885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5" name="Straight Connector 754"/>
          <p:cNvCxnSpPr>
            <a:stCxn id="752" idx="7"/>
            <a:endCxn id="723" idx="3"/>
          </p:cNvCxnSpPr>
          <p:nvPr/>
        </p:nvCxnSpPr>
        <p:spPr bwMode="auto">
          <a:xfrm flipV="1">
            <a:off x="4623861" y="5072963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6" name="Oval 755"/>
          <p:cNvSpPr>
            <a:spLocks noChangeAspect="1"/>
          </p:cNvSpPr>
          <p:nvPr/>
        </p:nvSpPr>
        <p:spPr bwMode="auto">
          <a:xfrm>
            <a:off x="3898634" y="5640632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7" name="Straight Connector 756"/>
          <p:cNvCxnSpPr>
            <a:stCxn id="731" idx="4"/>
            <a:endCxn id="756" idx="0"/>
          </p:cNvCxnSpPr>
          <p:nvPr/>
        </p:nvCxnSpPr>
        <p:spPr bwMode="auto">
          <a:xfrm flipH="1">
            <a:off x="3946589" y="5087008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8" name="Straight Connector 757"/>
          <p:cNvCxnSpPr>
            <a:stCxn id="756" idx="6"/>
            <a:endCxn id="752" idx="2"/>
          </p:cNvCxnSpPr>
          <p:nvPr/>
        </p:nvCxnSpPr>
        <p:spPr bwMode="auto">
          <a:xfrm>
            <a:off x="3994544" y="568858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9" name="Straight Connector 758"/>
          <p:cNvCxnSpPr>
            <a:stCxn id="756" idx="7"/>
            <a:endCxn id="727" idx="3"/>
          </p:cNvCxnSpPr>
          <p:nvPr/>
        </p:nvCxnSpPr>
        <p:spPr bwMode="auto">
          <a:xfrm flipV="1">
            <a:off x="3980498" y="5072963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0" name="Oval 759"/>
          <p:cNvSpPr>
            <a:spLocks noChangeAspect="1"/>
          </p:cNvSpPr>
          <p:nvPr/>
        </p:nvSpPr>
        <p:spPr bwMode="auto">
          <a:xfrm>
            <a:off x="3261106" y="5640632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61" name="Straight Connector 760"/>
          <p:cNvCxnSpPr>
            <a:stCxn id="735" idx="4"/>
            <a:endCxn id="760" idx="0"/>
          </p:cNvCxnSpPr>
          <p:nvPr/>
        </p:nvCxnSpPr>
        <p:spPr bwMode="auto">
          <a:xfrm flipH="1">
            <a:off x="3309062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2" name="Straight Connector 761"/>
          <p:cNvCxnSpPr>
            <a:stCxn id="760" idx="6"/>
            <a:endCxn id="756" idx="2"/>
          </p:cNvCxnSpPr>
          <p:nvPr/>
        </p:nvCxnSpPr>
        <p:spPr bwMode="auto">
          <a:xfrm>
            <a:off x="3357016" y="56885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3" name="Straight Connector 762"/>
          <p:cNvCxnSpPr>
            <a:stCxn id="760" idx="7"/>
            <a:endCxn id="731" idx="3"/>
          </p:cNvCxnSpPr>
          <p:nvPr/>
        </p:nvCxnSpPr>
        <p:spPr bwMode="auto">
          <a:xfrm flipV="1">
            <a:off x="3342970" y="5072963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4" name="Oval 763"/>
          <p:cNvSpPr>
            <a:spLocks noChangeAspect="1"/>
          </p:cNvSpPr>
          <p:nvPr/>
        </p:nvSpPr>
        <p:spPr bwMode="auto">
          <a:xfrm>
            <a:off x="2592989" y="4991148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5" name="Oval 764"/>
          <p:cNvSpPr>
            <a:spLocks noChangeAspect="1"/>
          </p:cNvSpPr>
          <p:nvPr/>
        </p:nvSpPr>
        <p:spPr bwMode="auto">
          <a:xfrm>
            <a:off x="2597991" y="5635630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66" name="Straight Connector 765"/>
          <p:cNvCxnSpPr>
            <a:stCxn id="764" idx="4"/>
            <a:endCxn id="765" idx="0"/>
          </p:cNvCxnSpPr>
          <p:nvPr/>
        </p:nvCxnSpPr>
        <p:spPr bwMode="auto">
          <a:xfrm>
            <a:off x="2640944" y="5087057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7" name="Straight Connector 766"/>
          <p:cNvCxnSpPr>
            <a:stCxn id="765" idx="6"/>
            <a:endCxn id="760" idx="2"/>
          </p:cNvCxnSpPr>
          <p:nvPr/>
        </p:nvCxnSpPr>
        <p:spPr bwMode="auto">
          <a:xfrm>
            <a:off x="2693901" y="5683585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8" name="Straight Connector 767"/>
          <p:cNvCxnSpPr>
            <a:stCxn id="765" idx="7"/>
            <a:endCxn id="735" idx="3"/>
          </p:cNvCxnSpPr>
          <p:nvPr/>
        </p:nvCxnSpPr>
        <p:spPr bwMode="auto">
          <a:xfrm flipV="1">
            <a:off x="2679855" y="5072963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9" name="Oval 768"/>
          <p:cNvSpPr>
            <a:spLocks noChangeAspect="1"/>
          </p:cNvSpPr>
          <p:nvPr/>
        </p:nvSpPr>
        <p:spPr bwMode="auto">
          <a:xfrm>
            <a:off x="1907728" y="5567896"/>
            <a:ext cx="216000" cy="21600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0" name="Straight Connector 769"/>
          <p:cNvCxnSpPr>
            <a:stCxn id="769" idx="6"/>
            <a:endCxn id="765" idx="2"/>
          </p:cNvCxnSpPr>
          <p:nvPr/>
        </p:nvCxnSpPr>
        <p:spPr bwMode="auto">
          <a:xfrm>
            <a:off x="2123728" y="5675896"/>
            <a:ext cx="474263" cy="76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1" name="Straight Connector 770"/>
          <p:cNvCxnSpPr>
            <a:stCxn id="769" idx="7"/>
            <a:endCxn id="764" idx="3"/>
          </p:cNvCxnSpPr>
          <p:nvPr/>
        </p:nvCxnSpPr>
        <p:spPr bwMode="auto">
          <a:xfrm flipV="1">
            <a:off x="2092096" y="5073011"/>
            <a:ext cx="514939" cy="5265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2" name="Oval 771"/>
          <p:cNvSpPr>
            <a:spLocks noChangeAspect="1"/>
          </p:cNvSpPr>
          <p:nvPr/>
        </p:nvSpPr>
        <p:spPr bwMode="auto">
          <a:xfrm>
            <a:off x="5824692" y="628317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3" name="Straight Connector 772"/>
          <p:cNvCxnSpPr>
            <a:stCxn id="746" idx="4"/>
            <a:endCxn id="772" idx="0"/>
          </p:cNvCxnSpPr>
          <p:nvPr/>
        </p:nvCxnSpPr>
        <p:spPr bwMode="auto">
          <a:xfrm>
            <a:off x="5866939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4" name="Oval 773"/>
          <p:cNvSpPr>
            <a:spLocks noChangeAspect="1"/>
          </p:cNvSpPr>
          <p:nvPr/>
        </p:nvSpPr>
        <p:spPr bwMode="auto">
          <a:xfrm>
            <a:off x="5125486" y="622604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5" name="Straight Connector 774"/>
          <p:cNvCxnSpPr>
            <a:stCxn id="748" idx="4"/>
            <a:endCxn id="774" idx="0"/>
          </p:cNvCxnSpPr>
          <p:nvPr/>
        </p:nvCxnSpPr>
        <p:spPr bwMode="auto">
          <a:xfrm>
            <a:off x="5227480" y="5736541"/>
            <a:ext cx="6006" cy="4895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6" name="Straight Connector 775"/>
          <p:cNvCxnSpPr>
            <a:stCxn id="774" idx="7"/>
            <a:endCxn id="746" idx="3"/>
          </p:cNvCxnSpPr>
          <p:nvPr/>
        </p:nvCxnSpPr>
        <p:spPr bwMode="auto">
          <a:xfrm flipV="1">
            <a:off x="5309854" y="5722495"/>
            <a:ext cx="523176" cy="5351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7" name="Oval 776"/>
          <p:cNvSpPr>
            <a:spLocks noChangeAspect="1"/>
          </p:cNvSpPr>
          <p:nvPr/>
        </p:nvSpPr>
        <p:spPr bwMode="auto">
          <a:xfrm>
            <a:off x="4547704" y="628317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8" name="Straight Connector 777"/>
          <p:cNvCxnSpPr>
            <a:stCxn id="752" idx="4"/>
            <a:endCxn id="777" idx="0"/>
          </p:cNvCxnSpPr>
          <p:nvPr/>
        </p:nvCxnSpPr>
        <p:spPr bwMode="auto">
          <a:xfrm>
            <a:off x="4589952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9" name="Straight Connector 778"/>
          <p:cNvCxnSpPr>
            <a:stCxn id="777" idx="7"/>
            <a:endCxn id="748" idx="3"/>
          </p:cNvCxnSpPr>
          <p:nvPr/>
        </p:nvCxnSpPr>
        <p:spPr bwMode="auto">
          <a:xfrm flipV="1">
            <a:off x="4629568" y="572249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0" name="Oval 779"/>
          <p:cNvSpPr>
            <a:spLocks noChangeAspect="1"/>
          </p:cNvSpPr>
          <p:nvPr/>
        </p:nvSpPr>
        <p:spPr bwMode="auto">
          <a:xfrm>
            <a:off x="3904342" y="6283174"/>
            <a:ext cx="95909" cy="95909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1" name="Straight Connector 780"/>
          <p:cNvCxnSpPr>
            <a:stCxn id="756" idx="4"/>
            <a:endCxn id="780" idx="0"/>
          </p:cNvCxnSpPr>
          <p:nvPr/>
        </p:nvCxnSpPr>
        <p:spPr bwMode="auto">
          <a:xfrm>
            <a:off x="3946589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2" name="Straight Connector 781"/>
          <p:cNvCxnSpPr>
            <a:stCxn id="780" idx="7"/>
            <a:endCxn id="752" idx="3"/>
          </p:cNvCxnSpPr>
          <p:nvPr/>
        </p:nvCxnSpPr>
        <p:spPr bwMode="auto">
          <a:xfrm flipV="1">
            <a:off x="3986206" y="5722497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3" name="Oval 782"/>
          <p:cNvSpPr>
            <a:spLocks noChangeAspect="1"/>
          </p:cNvSpPr>
          <p:nvPr/>
        </p:nvSpPr>
        <p:spPr bwMode="auto">
          <a:xfrm>
            <a:off x="3266813" y="6283174"/>
            <a:ext cx="95909" cy="95909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4" name="Straight Connector 783"/>
          <p:cNvCxnSpPr>
            <a:stCxn id="760" idx="4"/>
            <a:endCxn id="783" idx="0"/>
          </p:cNvCxnSpPr>
          <p:nvPr/>
        </p:nvCxnSpPr>
        <p:spPr bwMode="auto">
          <a:xfrm>
            <a:off x="3309062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5" name="Straight Connector 784"/>
          <p:cNvCxnSpPr>
            <a:stCxn id="783" idx="7"/>
            <a:endCxn id="756" idx="3"/>
          </p:cNvCxnSpPr>
          <p:nvPr/>
        </p:nvCxnSpPr>
        <p:spPr bwMode="auto">
          <a:xfrm flipV="1">
            <a:off x="3348678" y="572249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6" name="Oval 785"/>
          <p:cNvSpPr>
            <a:spLocks noChangeAspect="1"/>
          </p:cNvSpPr>
          <p:nvPr/>
        </p:nvSpPr>
        <p:spPr bwMode="auto">
          <a:xfrm>
            <a:off x="2544511" y="6214758"/>
            <a:ext cx="216000" cy="216000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7" name="Straight Connector 786"/>
          <p:cNvCxnSpPr>
            <a:stCxn id="765" idx="4"/>
            <a:endCxn id="786" idx="0"/>
          </p:cNvCxnSpPr>
          <p:nvPr/>
        </p:nvCxnSpPr>
        <p:spPr bwMode="auto">
          <a:xfrm>
            <a:off x="2645946" y="5731539"/>
            <a:ext cx="6565" cy="4832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8" name="Straight Connector 787"/>
          <p:cNvCxnSpPr>
            <a:stCxn id="786" idx="7"/>
            <a:endCxn id="760" idx="3"/>
          </p:cNvCxnSpPr>
          <p:nvPr/>
        </p:nvCxnSpPr>
        <p:spPr bwMode="auto">
          <a:xfrm flipV="1">
            <a:off x="2728879" y="5722495"/>
            <a:ext cx="546273" cy="5238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9" name="Oval 788"/>
          <p:cNvSpPr>
            <a:spLocks noChangeAspect="1"/>
          </p:cNvSpPr>
          <p:nvPr/>
        </p:nvSpPr>
        <p:spPr bwMode="auto">
          <a:xfrm>
            <a:off x="1966170" y="6278171"/>
            <a:ext cx="95909" cy="95909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90" name="Straight Connector 789"/>
          <p:cNvCxnSpPr>
            <a:stCxn id="789" idx="7"/>
            <a:endCxn id="765" idx="3"/>
          </p:cNvCxnSpPr>
          <p:nvPr/>
        </p:nvCxnSpPr>
        <p:spPr bwMode="auto">
          <a:xfrm flipV="1">
            <a:off x="2048034" y="5717495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8" name="Oval 817"/>
          <p:cNvSpPr>
            <a:spLocks noChangeAspect="1"/>
          </p:cNvSpPr>
          <p:nvPr/>
        </p:nvSpPr>
        <p:spPr bwMode="auto">
          <a:xfrm>
            <a:off x="6378815" y="109533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" name="Oval 818"/>
          <p:cNvSpPr>
            <a:spLocks noChangeAspect="1"/>
          </p:cNvSpPr>
          <p:nvPr/>
        </p:nvSpPr>
        <p:spPr bwMode="auto">
          <a:xfrm>
            <a:off x="6440262" y="1796265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3" name="Straight Connector 822"/>
          <p:cNvCxnSpPr>
            <a:stCxn id="445" idx="6"/>
            <a:endCxn id="819" idx="2"/>
          </p:cNvCxnSpPr>
          <p:nvPr/>
        </p:nvCxnSpPr>
        <p:spPr bwMode="auto">
          <a:xfrm flipV="1">
            <a:off x="5883590" y="1844220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4" name="Straight Connector 823"/>
          <p:cNvCxnSpPr>
            <a:stCxn id="445" idx="7"/>
            <a:endCxn id="818" idx="3"/>
          </p:cNvCxnSpPr>
          <p:nvPr/>
        </p:nvCxnSpPr>
        <p:spPr bwMode="auto">
          <a:xfrm flipV="1">
            <a:off x="5869544" y="1279705"/>
            <a:ext cx="540903" cy="5333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3" name="Oval 842"/>
          <p:cNvSpPr>
            <a:spLocks noChangeAspect="1"/>
          </p:cNvSpPr>
          <p:nvPr/>
        </p:nvSpPr>
        <p:spPr bwMode="auto">
          <a:xfrm>
            <a:off x="6445969" y="2438806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6" name="Straight Connector 845"/>
          <p:cNvCxnSpPr>
            <a:stCxn id="623" idx="6"/>
            <a:endCxn id="843" idx="2"/>
          </p:cNvCxnSpPr>
          <p:nvPr/>
        </p:nvCxnSpPr>
        <p:spPr bwMode="auto">
          <a:xfrm flipV="1">
            <a:off x="5889298" y="2486761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7" name="Straight Connector 846"/>
          <p:cNvCxnSpPr>
            <a:stCxn id="623" idx="7"/>
            <a:endCxn id="819" idx="3"/>
          </p:cNvCxnSpPr>
          <p:nvPr/>
        </p:nvCxnSpPr>
        <p:spPr bwMode="auto">
          <a:xfrm flipV="1">
            <a:off x="5875252" y="1878128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9" name="Oval 908"/>
          <p:cNvSpPr>
            <a:spLocks noChangeAspect="1"/>
          </p:cNvSpPr>
          <p:nvPr/>
        </p:nvSpPr>
        <p:spPr bwMode="auto">
          <a:xfrm>
            <a:off x="7129679" y="4350802"/>
            <a:ext cx="95909" cy="95909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3" name="Oval 912"/>
          <p:cNvSpPr>
            <a:spLocks noChangeAspect="1"/>
          </p:cNvSpPr>
          <p:nvPr/>
        </p:nvSpPr>
        <p:spPr bwMode="auto">
          <a:xfrm>
            <a:off x="6466564" y="4345801"/>
            <a:ext cx="95909" cy="95909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1" name="Oval 930"/>
          <p:cNvSpPr>
            <a:spLocks noChangeAspect="1"/>
          </p:cNvSpPr>
          <p:nvPr/>
        </p:nvSpPr>
        <p:spPr bwMode="auto">
          <a:xfrm>
            <a:off x="7069726" y="4927766"/>
            <a:ext cx="216000" cy="216000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4" name="Oval 933"/>
          <p:cNvSpPr>
            <a:spLocks noChangeAspect="1"/>
          </p:cNvSpPr>
          <p:nvPr/>
        </p:nvSpPr>
        <p:spPr bwMode="auto">
          <a:xfrm>
            <a:off x="6472270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35" name="Straight Connector 934"/>
          <p:cNvCxnSpPr>
            <a:stCxn id="913" idx="4"/>
            <a:endCxn id="934" idx="0"/>
          </p:cNvCxnSpPr>
          <p:nvPr/>
        </p:nvCxnSpPr>
        <p:spPr bwMode="auto">
          <a:xfrm>
            <a:off x="6514518" y="444171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6" name="Straight Connector 935"/>
          <p:cNvCxnSpPr>
            <a:stCxn id="934" idx="6"/>
            <a:endCxn id="931" idx="2"/>
          </p:cNvCxnSpPr>
          <p:nvPr/>
        </p:nvCxnSpPr>
        <p:spPr bwMode="auto">
          <a:xfrm flipV="1">
            <a:off x="6568179" y="5035766"/>
            <a:ext cx="501547" cy="5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7" name="Straight Connector 936"/>
          <p:cNvCxnSpPr>
            <a:stCxn id="934" idx="7"/>
            <a:endCxn id="909" idx="3"/>
          </p:cNvCxnSpPr>
          <p:nvPr/>
        </p:nvCxnSpPr>
        <p:spPr bwMode="auto">
          <a:xfrm flipV="1">
            <a:off x="6554134" y="4432667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8" name="Straight Connector 937"/>
          <p:cNvCxnSpPr>
            <a:stCxn id="721" idx="6"/>
            <a:endCxn id="934" idx="2"/>
          </p:cNvCxnSpPr>
          <p:nvPr/>
        </p:nvCxnSpPr>
        <p:spPr bwMode="auto">
          <a:xfrm flipV="1">
            <a:off x="5915599" y="5036296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9" name="Straight Connector 938"/>
          <p:cNvCxnSpPr>
            <a:stCxn id="721" idx="7"/>
            <a:endCxn id="913" idx="3"/>
          </p:cNvCxnSpPr>
          <p:nvPr/>
        </p:nvCxnSpPr>
        <p:spPr bwMode="auto">
          <a:xfrm flipV="1">
            <a:off x="5901553" y="4427664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4" name="Oval 953"/>
          <p:cNvSpPr>
            <a:spLocks noChangeAspect="1"/>
          </p:cNvSpPr>
          <p:nvPr/>
        </p:nvSpPr>
        <p:spPr bwMode="auto">
          <a:xfrm>
            <a:off x="7134680" y="5642877"/>
            <a:ext cx="95909" cy="95909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7" name="Oval 956"/>
          <p:cNvSpPr>
            <a:spLocks noChangeAspect="1"/>
          </p:cNvSpPr>
          <p:nvPr/>
        </p:nvSpPr>
        <p:spPr bwMode="auto">
          <a:xfrm>
            <a:off x="6466563" y="4993393"/>
            <a:ext cx="95909" cy="95909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8" name="Oval 957"/>
          <p:cNvSpPr>
            <a:spLocks noChangeAspect="1"/>
          </p:cNvSpPr>
          <p:nvPr/>
        </p:nvSpPr>
        <p:spPr bwMode="auto">
          <a:xfrm>
            <a:off x="6471565" y="5637875"/>
            <a:ext cx="95909" cy="95909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9" name="Straight Connector 958"/>
          <p:cNvCxnSpPr>
            <a:stCxn id="957" idx="4"/>
            <a:endCxn id="958" idx="0"/>
          </p:cNvCxnSpPr>
          <p:nvPr/>
        </p:nvCxnSpPr>
        <p:spPr bwMode="auto">
          <a:xfrm>
            <a:off x="6514518" y="5089302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0" name="Straight Connector 959"/>
          <p:cNvCxnSpPr>
            <a:stCxn id="958" idx="6"/>
            <a:endCxn id="954" idx="2"/>
          </p:cNvCxnSpPr>
          <p:nvPr/>
        </p:nvCxnSpPr>
        <p:spPr bwMode="auto">
          <a:xfrm>
            <a:off x="6567475" y="5685830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1" name="Straight Connector 960"/>
          <p:cNvCxnSpPr>
            <a:stCxn id="958" idx="7"/>
            <a:endCxn id="931" idx="3"/>
          </p:cNvCxnSpPr>
          <p:nvPr/>
        </p:nvCxnSpPr>
        <p:spPr bwMode="auto">
          <a:xfrm flipV="1">
            <a:off x="6553428" y="5112134"/>
            <a:ext cx="547930" cy="5397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2" name="Straight Connector 961"/>
          <p:cNvCxnSpPr>
            <a:stCxn id="746" idx="6"/>
            <a:endCxn id="958" idx="2"/>
          </p:cNvCxnSpPr>
          <p:nvPr/>
        </p:nvCxnSpPr>
        <p:spPr bwMode="auto">
          <a:xfrm flipV="1">
            <a:off x="5914893" y="5685830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3" name="Straight Connector 962"/>
          <p:cNvCxnSpPr>
            <a:stCxn id="746" idx="7"/>
            <a:endCxn id="957" idx="3"/>
          </p:cNvCxnSpPr>
          <p:nvPr/>
        </p:nvCxnSpPr>
        <p:spPr bwMode="auto">
          <a:xfrm flipV="1">
            <a:off x="5900847" y="5075256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8" name="Oval 977"/>
          <p:cNvSpPr>
            <a:spLocks noChangeAspect="1"/>
          </p:cNvSpPr>
          <p:nvPr/>
        </p:nvSpPr>
        <p:spPr bwMode="auto">
          <a:xfrm>
            <a:off x="7081015" y="6226047"/>
            <a:ext cx="216000" cy="216000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1" name="Oval 980"/>
          <p:cNvSpPr>
            <a:spLocks noChangeAspect="1"/>
          </p:cNvSpPr>
          <p:nvPr/>
        </p:nvSpPr>
        <p:spPr bwMode="auto">
          <a:xfrm>
            <a:off x="6477272" y="6280416"/>
            <a:ext cx="95909" cy="95909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82" name="Straight Connector 981"/>
          <p:cNvCxnSpPr>
            <a:stCxn id="958" idx="4"/>
            <a:endCxn id="981" idx="0"/>
          </p:cNvCxnSpPr>
          <p:nvPr/>
        </p:nvCxnSpPr>
        <p:spPr bwMode="auto">
          <a:xfrm>
            <a:off x="6519520" y="5733785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3" name="Straight Connector 982"/>
          <p:cNvCxnSpPr>
            <a:stCxn id="981" idx="7"/>
            <a:endCxn id="954" idx="3"/>
          </p:cNvCxnSpPr>
          <p:nvPr/>
        </p:nvCxnSpPr>
        <p:spPr bwMode="auto">
          <a:xfrm flipV="1">
            <a:off x="6559136" y="5724742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5" name="Straight Connector 984"/>
          <p:cNvCxnSpPr>
            <a:stCxn id="471" idx="6"/>
            <a:endCxn id="444" idx="2"/>
          </p:cNvCxnSpPr>
          <p:nvPr/>
        </p:nvCxnSpPr>
        <p:spPr bwMode="auto">
          <a:xfrm>
            <a:off x="5239131" y="1202495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6" name="Straight Connector 985"/>
          <p:cNvCxnSpPr>
            <a:stCxn id="548" idx="6"/>
            <a:endCxn id="471" idx="2"/>
          </p:cNvCxnSpPr>
          <p:nvPr/>
        </p:nvCxnSpPr>
        <p:spPr bwMode="auto">
          <a:xfrm>
            <a:off x="4601602" y="1202495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7" name="Straight Connector 986"/>
          <p:cNvCxnSpPr>
            <a:stCxn id="602" idx="6"/>
            <a:endCxn id="548" idx="2"/>
          </p:cNvCxnSpPr>
          <p:nvPr/>
        </p:nvCxnSpPr>
        <p:spPr bwMode="auto">
          <a:xfrm>
            <a:off x="4029779" y="1196740"/>
            <a:ext cx="475914" cy="57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8" name="Straight Connector 987"/>
          <p:cNvCxnSpPr>
            <a:stCxn id="609" idx="6"/>
            <a:endCxn id="602" idx="2"/>
          </p:cNvCxnSpPr>
          <p:nvPr/>
        </p:nvCxnSpPr>
        <p:spPr bwMode="auto">
          <a:xfrm flipV="1">
            <a:off x="3320711" y="1196740"/>
            <a:ext cx="493068" cy="57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9" name="Straight Connector 988"/>
          <p:cNvCxnSpPr>
            <a:stCxn id="614" idx="6"/>
            <a:endCxn id="609" idx="2"/>
          </p:cNvCxnSpPr>
          <p:nvPr/>
        </p:nvCxnSpPr>
        <p:spPr bwMode="auto">
          <a:xfrm>
            <a:off x="2657596" y="1197493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0" name="Straight Connector 989"/>
          <p:cNvCxnSpPr>
            <a:stCxn id="619" idx="6"/>
            <a:endCxn id="614" idx="2"/>
          </p:cNvCxnSpPr>
          <p:nvPr/>
        </p:nvCxnSpPr>
        <p:spPr bwMode="auto">
          <a:xfrm>
            <a:off x="2087724" y="1196740"/>
            <a:ext cx="473963" cy="75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1" name="Straight Connector 990"/>
          <p:cNvCxnSpPr>
            <a:stCxn id="619" idx="4"/>
            <a:endCxn id="620" idx="0"/>
          </p:cNvCxnSpPr>
          <p:nvPr/>
        </p:nvCxnSpPr>
        <p:spPr bwMode="auto">
          <a:xfrm flipH="1">
            <a:off x="1977115" y="1304740"/>
            <a:ext cx="2609" cy="48928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2" name="Straight Connector 991"/>
          <p:cNvCxnSpPr>
            <a:stCxn id="620" idx="4"/>
            <a:endCxn id="645" idx="0"/>
          </p:cNvCxnSpPr>
          <p:nvPr/>
        </p:nvCxnSpPr>
        <p:spPr bwMode="auto">
          <a:xfrm>
            <a:off x="1977115" y="1889931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3" name="Straight Connector 992"/>
          <p:cNvCxnSpPr>
            <a:stCxn id="645" idx="4"/>
            <a:endCxn id="670" idx="0"/>
          </p:cNvCxnSpPr>
          <p:nvPr/>
        </p:nvCxnSpPr>
        <p:spPr bwMode="auto">
          <a:xfrm>
            <a:off x="1982822" y="2532470"/>
            <a:ext cx="8167" cy="4779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4" name="Straight Connector 993"/>
          <p:cNvCxnSpPr>
            <a:stCxn id="648" idx="4"/>
            <a:endCxn id="673" idx="0"/>
          </p:cNvCxnSpPr>
          <p:nvPr/>
        </p:nvCxnSpPr>
        <p:spPr bwMode="auto">
          <a:xfrm flipH="1">
            <a:off x="5845578" y="3169699"/>
            <a:ext cx="393" cy="47534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5" name="Straight Connector 994"/>
          <p:cNvCxnSpPr>
            <a:stCxn id="670" idx="4"/>
            <a:endCxn id="694" idx="0"/>
          </p:cNvCxnSpPr>
          <p:nvPr/>
        </p:nvCxnSpPr>
        <p:spPr bwMode="auto">
          <a:xfrm>
            <a:off x="1990989" y="3226402"/>
            <a:ext cx="2168" cy="4849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6" name="Straight Connector 995"/>
          <p:cNvCxnSpPr>
            <a:stCxn id="673" idx="4"/>
            <a:endCxn id="697" idx="0"/>
          </p:cNvCxnSpPr>
          <p:nvPr/>
        </p:nvCxnSpPr>
        <p:spPr bwMode="auto">
          <a:xfrm>
            <a:off x="5845578" y="3861048"/>
            <a:ext cx="16359" cy="48750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7" name="Straight Connector 996"/>
          <p:cNvCxnSpPr>
            <a:stCxn id="694" idx="4"/>
            <a:endCxn id="718" idx="0"/>
          </p:cNvCxnSpPr>
          <p:nvPr/>
        </p:nvCxnSpPr>
        <p:spPr bwMode="auto">
          <a:xfrm>
            <a:off x="1993157" y="3807238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8" name="Straight Connector 997"/>
          <p:cNvCxnSpPr>
            <a:stCxn id="718" idx="4"/>
            <a:endCxn id="743" idx="0"/>
          </p:cNvCxnSpPr>
          <p:nvPr/>
        </p:nvCxnSpPr>
        <p:spPr bwMode="auto">
          <a:xfrm>
            <a:off x="2003416" y="443946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9" name="Straight Connector 998"/>
          <p:cNvCxnSpPr>
            <a:stCxn id="743" idx="4"/>
            <a:endCxn id="769" idx="0"/>
          </p:cNvCxnSpPr>
          <p:nvPr/>
        </p:nvCxnSpPr>
        <p:spPr bwMode="auto">
          <a:xfrm>
            <a:off x="2009123" y="5082005"/>
            <a:ext cx="6605" cy="4858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0" name="Straight Connector 999"/>
          <p:cNvCxnSpPr>
            <a:stCxn id="774" idx="6"/>
            <a:endCxn id="772" idx="2"/>
          </p:cNvCxnSpPr>
          <p:nvPr/>
        </p:nvCxnSpPr>
        <p:spPr bwMode="auto">
          <a:xfrm flipV="1">
            <a:off x="5341486" y="6331129"/>
            <a:ext cx="483206" cy="291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1" name="Straight Connector 1000"/>
          <p:cNvCxnSpPr>
            <a:stCxn id="777" idx="6"/>
            <a:endCxn id="774" idx="2"/>
          </p:cNvCxnSpPr>
          <p:nvPr/>
        </p:nvCxnSpPr>
        <p:spPr bwMode="auto">
          <a:xfrm>
            <a:off x="4643613" y="6331129"/>
            <a:ext cx="481873" cy="291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2" name="Straight Connector 1001"/>
          <p:cNvCxnSpPr>
            <a:stCxn id="780" idx="6"/>
            <a:endCxn id="777" idx="2"/>
          </p:cNvCxnSpPr>
          <p:nvPr/>
        </p:nvCxnSpPr>
        <p:spPr bwMode="auto">
          <a:xfrm>
            <a:off x="4000251" y="6331128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3" name="Straight Connector 1002"/>
          <p:cNvCxnSpPr>
            <a:stCxn id="783" idx="6"/>
            <a:endCxn id="780" idx="2"/>
          </p:cNvCxnSpPr>
          <p:nvPr/>
        </p:nvCxnSpPr>
        <p:spPr bwMode="auto">
          <a:xfrm>
            <a:off x="3362723" y="6331128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4" name="Straight Connector 1003"/>
          <p:cNvCxnSpPr>
            <a:stCxn id="786" idx="6"/>
            <a:endCxn id="783" idx="2"/>
          </p:cNvCxnSpPr>
          <p:nvPr/>
        </p:nvCxnSpPr>
        <p:spPr bwMode="auto">
          <a:xfrm>
            <a:off x="2760511" y="6322758"/>
            <a:ext cx="506302" cy="837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5" name="Straight Connector 1004"/>
          <p:cNvCxnSpPr>
            <a:stCxn id="769" idx="4"/>
            <a:endCxn id="789" idx="0"/>
          </p:cNvCxnSpPr>
          <p:nvPr/>
        </p:nvCxnSpPr>
        <p:spPr bwMode="auto">
          <a:xfrm flipH="1">
            <a:off x="2014125" y="5783896"/>
            <a:ext cx="1603" cy="4942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6" name="Straight Connector 1005"/>
          <p:cNvCxnSpPr>
            <a:stCxn id="789" idx="6"/>
            <a:endCxn id="786" idx="2"/>
          </p:cNvCxnSpPr>
          <p:nvPr/>
        </p:nvCxnSpPr>
        <p:spPr bwMode="auto">
          <a:xfrm flipV="1">
            <a:off x="2062079" y="6322758"/>
            <a:ext cx="482432" cy="336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7" name="Straight Connector 1006"/>
          <p:cNvCxnSpPr>
            <a:stCxn id="818" idx="4"/>
            <a:endCxn id="819" idx="0"/>
          </p:cNvCxnSpPr>
          <p:nvPr/>
        </p:nvCxnSpPr>
        <p:spPr bwMode="auto">
          <a:xfrm>
            <a:off x="6486815" y="1311337"/>
            <a:ext cx="1402" cy="48492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8" name="Straight Connector 1007"/>
          <p:cNvCxnSpPr>
            <a:stCxn id="444" idx="6"/>
            <a:endCxn id="818" idx="2"/>
          </p:cNvCxnSpPr>
          <p:nvPr/>
        </p:nvCxnSpPr>
        <p:spPr bwMode="auto">
          <a:xfrm>
            <a:off x="5878588" y="1202495"/>
            <a:ext cx="500227" cy="84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9" name="Straight Connector 1008"/>
          <p:cNvCxnSpPr>
            <a:stCxn id="819" idx="4"/>
            <a:endCxn id="843" idx="0"/>
          </p:cNvCxnSpPr>
          <p:nvPr/>
        </p:nvCxnSpPr>
        <p:spPr bwMode="auto">
          <a:xfrm>
            <a:off x="6488217" y="189217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0" name="Straight Connector 1009"/>
          <p:cNvCxnSpPr>
            <a:stCxn id="648" idx="7"/>
            <a:endCxn id="843" idx="3"/>
          </p:cNvCxnSpPr>
          <p:nvPr/>
        </p:nvCxnSpPr>
        <p:spPr bwMode="auto">
          <a:xfrm flipV="1">
            <a:off x="5879879" y="2520669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1" name="Straight Connector 1010"/>
          <p:cNvCxnSpPr>
            <a:stCxn id="913" idx="6"/>
            <a:endCxn id="909" idx="2"/>
          </p:cNvCxnSpPr>
          <p:nvPr/>
        </p:nvCxnSpPr>
        <p:spPr bwMode="auto">
          <a:xfrm>
            <a:off x="6562473" y="4393756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2" name="Straight Connector 1011"/>
          <p:cNvCxnSpPr>
            <a:stCxn id="697" idx="6"/>
            <a:endCxn id="913" idx="2"/>
          </p:cNvCxnSpPr>
          <p:nvPr/>
        </p:nvCxnSpPr>
        <p:spPr bwMode="auto">
          <a:xfrm flipV="1">
            <a:off x="5909891" y="4393756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3" name="Straight Connector 1012"/>
          <p:cNvCxnSpPr>
            <a:stCxn id="909" idx="4"/>
            <a:endCxn id="931" idx="0"/>
          </p:cNvCxnSpPr>
          <p:nvPr/>
        </p:nvCxnSpPr>
        <p:spPr bwMode="auto">
          <a:xfrm>
            <a:off x="7177634" y="4446711"/>
            <a:ext cx="92" cy="4810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4" name="Straight Connector 1013"/>
          <p:cNvCxnSpPr>
            <a:stCxn id="931" idx="4"/>
            <a:endCxn id="954" idx="0"/>
          </p:cNvCxnSpPr>
          <p:nvPr/>
        </p:nvCxnSpPr>
        <p:spPr bwMode="auto">
          <a:xfrm>
            <a:off x="7177726" y="5143766"/>
            <a:ext cx="4909" cy="49911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5" name="Straight Connector 1014"/>
          <p:cNvCxnSpPr>
            <a:stCxn id="954" idx="4"/>
            <a:endCxn id="978" idx="0"/>
          </p:cNvCxnSpPr>
          <p:nvPr/>
        </p:nvCxnSpPr>
        <p:spPr bwMode="auto">
          <a:xfrm>
            <a:off x="7182635" y="5738786"/>
            <a:ext cx="6380" cy="48726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6" name="Straight Connector 1015"/>
          <p:cNvCxnSpPr>
            <a:stCxn id="981" idx="6"/>
            <a:endCxn id="978" idx="2"/>
          </p:cNvCxnSpPr>
          <p:nvPr/>
        </p:nvCxnSpPr>
        <p:spPr bwMode="auto">
          <a:xfrm>
            <a:off x="6573181" y="6328371"/>
            <a:ext cx="507834" cy="567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7" name="Straight Connector 1016"/>
          <p:cNvCxnSpPr>
            <a:stCxn id="772" idx="6"/>
            <a:endCxn id="981" idx="2"/>
          </p:cNvCxnSpPr>
          <p:nvPr/>
        </p:nvCxnSpPr>
        <p:spPr bwMode="auto">
          <a:xfrm flipV="1">
            <a:off x="5920601" y="6328371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8" name="Straight Connector 1017"/>
          <p:cNvCxnSpPr>
            <a:stCxn id="772" idx="7"/>
            <a:endCxn id="958" idx="3"/>
          </p:cNvCxnSpPr>
          <p:nvPr/>
        </p:nvCxnSpPr>
        <p:spPr bwMode="auto">
          <a:xfrm flipV="1">
            <a:off x="5906555" y="5719738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9" name="5-Point Star 1018"/>
          <p:cNvSpPr>
            <a:spLocks noChangeAspect="1"/>
          </p:cNvSpPr>
          <p:nvPr/>
        </p:nvSpPr>
        <p:spPr bwMode="auto">
          <a:xfrm>
            <a:off x="5616128" y="2852936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0" name="5-Point Star 1019"/>
          <p:cNvSpPr>
            <a:spLocks noChangeAspect="1"/>
          </p:cNvSpPr>
          <p:nvPr/>
        </p:nvSpPr>
        <p:spPr bwMode="auto">
          <a:xfrm>
            <a:off x="5364088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1" name="5-Point Star 1020"/>
          <p:cNvSpPr>
            <a:spLocks noChangeAspect="1"/>
          </p:cNvSpPr>
          <p:nvPr/>
        </p:nvSpPr>
        <p:spPr bwMode="auto">
          <a:xfrm>
            <a:off x="5616116" y="22408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2" name="5-Point Star 1021"/>
          <p:cNvSpPr>
            <a:spLocks noChangeAspect="1"/>
          </p:cNvSpPr>
          <p:nvPr/>
        </p:nvSpPr>
        <p:spPr bwMode="auto">
          <a:xfrm>
            <a:off x="5328096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3" name="5-Point Star 1022"/>
          <p:cNvSpPr>
            <a:spLocks noChangeAspect="1"/>
          </p:cNvSpPr>
          <p:nvPr/>
        </p:nvSpPr>
        <p:spPr bwMode="auto">
          <a:xfrm>
            <a:off x="5544120" y="162880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4" name="5-Point Star 1023"/>
          <p:cNvSpPr>
            <a:spLocks noChangeAspect="1"/>
          </p:cNvSpPr>
          <p:nvPr/>
        </p:nvSpPr>
        <p:spPr bwMode="auto">
          <a:xfrm>
            <a:off x="5976156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5" name="5-Point Star 1024"/>
          <p:cNvSpPr>
            <a:spLocks noChangeAspect="1"/>
          </p:cNvSpPr>
          <p:nvPr/>
        </p:nvSpPr>
        <p:spPr bwMode="auto">
          <a:xfrm>
            <a:off x="5344474" y="134383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5-Point Star 1025"/>
          <p:cNvSpPr>
            <a:spLocks noChangeAspect="1"/>
          </p:cNvSpPr>
          <p:nvPr/>
        </p:nvSpPr>
        <p:spPr bwMode="auto">
          <a:xfrm>
            <a:off x="2804128" y="2017144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7" name="5-Point Star 1026"/>
          <p:cNvSpPr>
            <a:spLocks noChangeAspect="1"/>
          </p:cNvSpPr>
          <p:nvPr/>
        </p:nvSpPr>
        <p:spPr bwMode="auto">
          <a:xfrm>
            <a:off x="4326789" y="3513419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8" name="5-Point Star 1027"/>
          <p:cNvSpPr>
            <a:spLocks noChangeAspect="1"/>
          </p:cNvSpPr>
          <p:nvPr/>
        </p:nvSpPr>
        <p:spPr bwMode="auto">
          <a:xfrm>
            <a:off x="4074147" y="3294333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9" name="5-Point Star 1028"/>
          <p:cNvSpPr>
            <a:spLocks noChangeAspect="1"/>
          </p:cNvSpPr>
          <p:nvPr/>
        </p:nvSpPr>
        <p:spPr bwMode="auto">
          <a:xfrm>
            <a:off x="4319972" y="28253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0" name="5-Point Star 1029"/>
          <p:cNvSpPr>
            <a:spLocks noChangeAspect="1"/>
          </p:cNvSpPr>
          <p:nvPr/>
        </p:nvSpPr>
        <p:spPr bwMode="auto">
          <a:xfrm>
            <a:off x="3671900" y="281693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1" name="5-Point Star 1030"/>
          <p:cNvSpPr>
            <a:spLocks noChangeAspect="1"/>
          </p:cNvSpPr>
          <p:nvPr/>
        </p:nvSpPr>
        <p:spPr bwMode="auto">
          <a:xfrm>
            <a:off x="4031952" y="26729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2" name="5-Point Star 1031"/>
          <p:cNvSpPr>
            <a:spLocks noChangeAspect="1"/>
          </p:cNvSpPr>
          <p:nvPr/>
        </p:nvSpPr>
        <p:spPr bwMode="auto">
          <a:xfrm>
            <a:off x="3023828" y="2852936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3" name="5-Point Star 1032"/>
          <p:cNvSpPr>
            <a:spLocks noChangeAspect="1"/>
          </p:cNvSpPr>
          <p:nvPr/>
        </p:nvSpPr>
        <p:spPr bwMode="auto">
          <a:xfrm>
            <a:off x="3383868" y="26729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4" name="5-Point Star 1033"/>
          <p:cNvSpPr>
            <a:spLocks noChangeAspect="1"/>
          </p:cNvSpPr>
          <p:nvPr/>
        </p:nvSpPr>
        <p:spPr bwMode="auto">
          <a:xfrm>
            <a:off x="2807804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5" name="5-Point Star 1034"/>
          <p:cNvSpPr>
            <a:spLocks noChangeAspect="1"/>
          </p:cNvSpPr>
          <p:nvPr/>
        </p:nvSpPr>
        <p:spPr bwMode="auto">
          <a:xfrm>
            <a:off x="2987836" y="22408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6" name="5-Point Star 1035"/>
          <p:cNvSpPr>
            <a:spLocks noChangeAspect="1"/>
          </p:cNvSpPr>
          <p:nvPr/>
        </p:nvSpPr>
        <p:spPr bwMode="auto">
          <a:xfrm>
            <a:off x="4752020" y="324898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7" name="5-Point Star 1036"/>
          <p:cNvSpPr>
            <a:spLocks noChangeAspect="1"/>
          </p:cNvSpPr>
          <p:nvPr/>
        </p:nvSpPr>
        <p:spPr bwMode="auto">
          <a:xfrm>
            <a:off x="5004060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8" name="5-Point Star 1037"/>
          <p:cNvSpPr>
            <a:spLocks noChangeAspect="1"/>
          </p:cNvSpPr>
          <p:nvPr/>
        </p:nvSpPr>
        <p:spPr bwMode="auto">
          <a:xfrm>
            <a:off x="536410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9" name="5-Point Star 1038"/>
          <p:cNvSpPr>
            <a:spLocks noChangeAspect="1"/>
          </p:cNvSpPr>
          <p:nvPr/>
        </p:nvSpPr>
        <p:spPr bwMode="auto">
          <a:xfrm>
            <a:off x="3023828" y="159279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0" name="5-Point Star 1039"/>
          <p:cNvSpPr>
            <a:spLocks noChangeAspect="1"/>
          </p:cNvSpPr>
          <p:nvPr/>
        </p:nvSpPr>
        <p:spPr bwMode="auto">
          <a:xfrm>
            <a:off x="2771800" y="13407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1" name="5-Point Star 1040"/>
          <p:cNvSpPr>
            <a:spLocks noChangeAspect="1"/>
          </p:cNvSpPr>
          <p:nvPr/>
        </p:nvSpPr>
        <p:spPr bwMode="auto">
          <a:xfrm>
            <a:off x="277180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2" name="5-Point Star 1041"/>
          <p:cNvSpPr>
            <a:spLocks noChangeAspect="1"/>
          </p:cNvSpPr>
          <p:nvPr/>
        </p:nvSpPr>
        <p:spPr bwMode="auto">
          <a:xfrm>
            <a:off x="2375756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3" name="5-Point Star 1042"/>
          <p:cNvSpPr>
            <a:spLocks noChangeAspect="1"/>
          </p:cNvSpPr>
          <p:nvPr/>
        </p:nvSpPr>
        <p:spPr bwMode="auto">
          <a:xfrm>
            <a:off x="2123728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4" name="5-Point Star 1043"/>
          <p:cNvSpPr>
            <a:spLocks noChangeAspect="1"/>
          </p:cNvSpPr>
          <p:nvPr/>
        </p:nvSpPr>
        <p:spPr bwMode="auto">
          <a:xfrm>
            <a:off x="5616128" y="414908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5" name="5-Point Star 1044"/>
          <p:cNvSpPr>
            <a:spLocks noChangeAspect="1"/>
          </p:cNvSpPr>
          <p:nvPr/>
        </p:nvSpPr>
        <p:spPr bwMode="auto">
          <a:xfrm>
            <a:off x="5400092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6" name="5-Point Star 1045"/>
          <p:cNvSpPr>
            <a:spLocks noChangeAspect="1"/>
          </p:cNvSpPr>
          <p:nvPr/>
        </p:nvSpPr>
        <p:spPr bwMode="auto">
          <a:xfrm>
            <a:off x="5004048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7" name="5-Point Star 1046"/>
          <p:cNvSpPr>
            <a:spLocks noChangeAspect="1"/>
          </p:cNvSpPr>
          <p:nvPr/>
        </p:nvSpPr>
        <p:spPr bwMode="auto">
          <a:xfrm>
            <a:off x="4716016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8" name="5-Point Star 1047"/>
          <p:cNvSpPr>
            <a:spLocks noChangeAspect="1"/>
          </p:cNvSpPr>
          <p:nvPr/>
        </p:nvSpPr>
        <p:spPr bwMode="auto">
          <a:xfrm>
            <a:off x="4355976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9" name="5-Point Star 1048"/>
          <p:cNvSpPr>
            <a:spLocks noChangeAspect="1"/>
          </p:cNvSpPr>
          <p:nvPr/>
        </p:nvSpPr>
        <p:spPr bwMode="auto">
          <a:xfrm>
            <a:off x="4067944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0" name="5-Point Star 1049"/>
          <p:cNvSpPr>
            <a:spLocks noChangeAspect="1"/>
          </p:cNvSpPr>
          <p:nvPr/>
        </p:nvSpPr>
        <p:spPr bwMode="auto">
          <a:xfrm>
            <a:off x="3671912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1" name="5-Point Star 1050"/>
          <p:cNvSpPr>
            <a:spLocks noChangeAspect="1"/>
          </p:cNvSpPr>
          <p:nvPr/>
        </p:nvSpPr>
        <p:spPr bwMode="auto">
          <a:xfrm>
            <a:off x="3455888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2" name="5-Point Star 1051"/>
          <p:cNvSpPr>
            <a:spLocks noChangeAspect="1"/>
          </p:cNvSpPr>
          <p:nvPr/>
        </p:nvSpPr>
        <p:spPr bwMode="auto">
          <a:xfrm>
            <a:off x="3023828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3" name="5-Point Star 1052"/>
          <p:cNvSpPr>
            <a:spLocks noChangeAspect="1"/>
          </p:cNvSpPr>
          <p:nvPr/>
        </p:nvSpPr>
        <p:spPr bwMode="auto">
          <a:xfrm>
            <a:off x="2807816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4" name="5-Point Star 1053"/>
          <p:cNvSpPr>
            <a:spLocks noChangeAspect="1"/>
          </p:cNvSpPr>
          <p:nvPr/>
        </p:nvSpPr>
        <p:spPr bwMode="auto">
          <a:xfrm>
            <a:off x="2375756" y="47971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5" name="5-Point Star 1054"/>
          <p:cNvSpPr>
            <a:spLocks noChangeAspect="1"/>
          </p:cNvSpPr>
          <p:nvPr/>
        </p:nvSpPr>
        <p:spPr bwMode="auto">
          <a:xfrm>
            <a:off x="2123728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7" name="5-Point Star 1056"/>
          <p:cNvSpPr>
            <a:spLocks noChangeAspect="1"/>
          </p:cNvSpPr>
          <p:nvPr/>
        </p:nvSpPr>
        <p:spPr bwMode="auto">
          <a:xfrm>
            <a:off x="4355988" y="6057292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8" name="5-Point Star 1057"/>
          <p:cNvSpPr>
            <a:spLocks noChangeAspect="1"/>
          </p:cNvSpPr>
          <p:nvPr/>
        </p:nvSpPr>
        <p:spPr bwMode="auto">
          <a:xfrm>
            <a:off x="5616128" y="47971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9" name="5-Point Star 1058"/>
          <p:cNvSpPr>
            <a:spLocks noChangeAspect="1"/>
          </p:cNvSpPr>
          <p:nvPr/>
        </p:nvSpPr>
        <p:spPr bwMode="auto">
          <a:xfrm>
            <a:off x="6012160" y="458112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1" name="5-Point Star 1060"/>
          <p:cNvSpPr>
            <a:spLocks noChangeAspect="1"/>
          </p:cNvSpPr>
          <p:nvPr/>
        </p:nvSpPr>
        <p:spPr bwMode="auto">
          <a:xfrm>
            <a:off x="4968044" y="54452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2" name="5-Point Star 1061"/>
          <p:cNvSpPr>
            <a:spLocks noChangeAspect="1"/>
          </p:cNvSpPr>
          <p:nvPr/>
        </p:nvSpPr>
        <p:spPr bwMode="auto">
          <a:xfrm>
            <a:off x="4716016" y="58412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3" name="5-Point Star 1062"/>
          <p:cNvSpPr>
            <a:spLocks noChangeAspect="1"/>
          </p:cNvSpPr>
          <p:nvPr/>
        </p:nvSpPr>
        <p:spPr bwMode="auto">
          <a:xfrm>
            <a:off x="4103948" y="58412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4" name="5-Point Star 1063"/>
          <p:cNvSpPr>
            <a:spLocks noChangeAspect="1"/>
          </p:cNvSpPr>
          <p:nvPr/>
        </p:nvSpPr>
        <p:spPr bwMode="auto">
          <a:xfrm>
            <a:off x="3707904" y="602128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5" name="5-Point Star 1064"/>
          <p:cNvSpPr>
            <a:spLocks noChangeAspect="1"/>
          </p:cNvSpPr>
          <p:nvPr/>
        </p:nvSpPr>
        <p:spPr bwMode="auto">
          <a:xfrm>
            <a:off x="3419872" y="58412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6" name="5-Point Star 1065"/>
          <p:cNvSpPr>
            <a:spLocks noChangeAspect="1"/>
          </p:cNvSpPr>
          <p:nvPr/>
        </p:nvSpPr>
        <p:spPr bwMode="auto">
          <a:xfrm>
            <a:off x="3059832" y="602128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7" name="5-Point Star 1066"/>
          <p:cNvSpPr>
            <a:spLocks noChangeAspect="1"/>
          </p:cNvSpPr>
          <p:nvPr/>
        </p:nvSpPr>
        <p:spPr bwMode="auto">
          <a:xfrm>
            <a:off x="2807804" y="58412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8" name="5-Point Star 1067"/>
          <p:cNvSpPr>
            <a:spLocks noChangeAspect="1"/>
          </p:cNvSpPr>
          <p:nvPr/>
        </p:nvSpPr>
        <p:spPr bwMode="auto">
          <a:xfrm>
            <a:off x="2411760" y="602128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9" name="5-Point Star 1068"/>
          <p:cNvSpPr>
            <a:spLocks noChangeAspect="1"/>
          </p:cNvSpPr>
          <p:nvPr/>
        </p:nvSpPr>
        <p:spPr bwMode="auto">
          <a:xfrm>
            <a:off x="2123728" y="587727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0" name="5-Point Star 1069"/>
          <p:cNvSpPr>
            <a:spLocks noChangeAspect="1"/>
          </p:cNvSpPr>
          <p:nvPr/>
        </p:nvSpPr>
        <p:spPr bwMode="auto">
          <a:xfrm>
            <a:off x="6053926" y="585656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1" name="5-Point Star 1070"/>
          <p:cNvSpPr>
            <a:spLocks noChangeAspect="1"/>
          </p:cNvSpPr>
          <p:nvPr/>
        </p:nvSpPr>
        <p:spPr bwMode="auto">
          <a:xfrm>
            <a:off x="6300192" y="6080974"/>
            <a:ext cx="120321" cy="12033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2" name="5-Point Star 1071"/>
          <p:cNvSpPr>
            <a:spLocks noChangeAspect="1"/>
          </p:cNvSpPr>
          <p:nvPr/>
        </p:nvSpPr>
        <p:spPr bwMode="auto">
          <a:xfrm>
            <a:off x="6660232" y="5193196"/>
            <a:ext cx="120321" cy="12033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3" name="5-Point Star 1072"/>
          <p:cNvSpPr>
            <a:spLocks noChangeAspect="1"/>
          </p:cNvSpPr>
          <p:nvPr/>
        </p:nvSpPr>
        <p:spPr bwMode="auto">
          <a:xfrm>
            <a:off x="6912260" y="5409220"/>
            <a:ext cx="120321" cy="12033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4" name="5-Point Star 1073"/>
          <p:cNvSpPr>
            <a:spLocks noChangeAspect="1"/>
          </p:cNvSpPr>
          <p:nvPr/>
        </p:nvSpPr>
        <p:spPr bwMode="auto">
          <a:xfrm flipH="1" flipV="1">
            <a:off x="7412333" y="3113348"/>
            <a:ext cx="400026" cy="400071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1032" idx="1"/>
            <a:endCxn id="1034" idx="3"/>
          </p:cNvCxnSpPr>
          <p:nvPr/>
        </p:nvCxnSpPr>
        <p:spPr bwMode="auto">
          <a:xfrm flipH="1" flipV="1">
            <a:off x="2895178" y="2744924"/>
            <a:ext cx="128650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034" idx="0"/>
            <a:endCxn id="1035" idx="2"/>
          </p:cNvCxnSpPr>
          <p:nvPr/>
        </p:nvCxnSpPr>
        <p:spPr bwMode="auto">
          <a:xfrm flipV="1">
            <a:off x="2861804" y="2348880"/>
            <a:ext cx="146658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1035" idx="0"/>
            <a:endCxn id="1026" idx="3"/>
          </p:cNvCxnSpPr>
          <p:nvPr/>
        </p:nvCxnSpPr>
        <p:spPr bwMode="auto">
          <a:xfrm flipH="1" flipV="1">
            <a:off x="2891502" y="2125156"/>
            <a:ext cx="150334" cy="1157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026" idx="0"/>
            <a:endCxn id="1039" idx="2"/>
          </p:cNvCxnSpPr>
          <p:nvPr/>
        </p:nvCxnSpPr>
        <p:spPr bwMode="auto">
          <a:xfrm flipV="1">
            <a:off x="2858128" y="1700808"/>
            <a:ext cx="186326" cy="3163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039" idx="0"/>
            <a:endCxn id="1040" idx="3"/>
          </p:cNvCxnSpPr>
          <p:nvPr/>
        </p:nvCxnSpPr>
        <p:spPr bwMode="auto">
          <a:xfrm flipH="1" flipV="1">
            <a:off x="2859174" y="1448780"/>
            <a:ext cx="21865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40" idx="0"/>
          </p:cNvCxnSpPr>
          <p:nvPr/>
        </p:nvCxnSpPr>
        <p:spPr bwMode="auto">
          <a:xfrm flipV="1">
            <a:off x="2825800" y="1002858"/>
            <a:ext cx="13660" cy="3379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76" name="5-Point Star 1075"/>
          <p:cNvSpPr>
            <a:spLocks noChangeAspect="1"/>
          </p:cNvSpPr>
          <p:nvPr/>
        </p:nvSpPr>
        <p:spPr bwMode="auto">
          <a:xfrm>
            <a:off x="2411760" y="216886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7" name="5-Point Star 1076"/>
          <p:cNvSpPr>
            <a:spLocks noChangeAspect="1"/>
          </p:cNvSpPr>
          <p:nvPr/>
        </p:nvSpPr>
        <p:spPr bwMode="auto">
          <a:xfrm>
            <a:off x="2123728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>
            <a:stCxn id="1026" idx="1"/>
            <a:endCxn id="1076" idx="4"/>
          </p:cNvCxnSpPr>
          <p:nvPr/>
        </p:nvCxnSpPr>
        <p:spPr bwMode="auto">
          <a:xfrm flipH="1">
            <a:off x="2519760" y="2058401"/>
            <a:ext cx="284368" cy="1517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076" idx="2"/>
            <a:endCxn id="1077" idx="0"/>
          </p:cNvCxnSpPr>
          <p:nvPr/>
        </p:nvCxnSpPr>
        <p:spPr bwMode="auto">
          <a:xfrm flipH="1">
            <a:off x="2177728" y="2276872"/>
            <a:ext cx="254658" cy="3600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77" idx="2"/>
          </p:cNvCxnSpPr>
          <p:nvPr/>
        </p:nvCxnSpPr>
        <p:spPr bwMode="auto">
          <a:xfrm flipH="1">
            <a:off x="1650255" y="2744924"/>
            <a:ext cx="494099" cy="339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043" idx="2"/>
          </p:cNvCxnSpPr>
          <p:nvPr/>
        </p:nvCxnSpPr>
        <p:spPr bwMode="auto">
          <a:xfrm flipH="1">
            <a:off x="1579361" y="3392996"/>
            <a:ext cx="564993" cy="386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43" idx="3"/>
            <a:endCxn id="1042" idx="1"/>
          </p:cNvCxnSpPr>
          <p:nvPr/>
        </p:nvCxnSpPr>
        <p:spPr bwMode="auto">
          <a:xfrm>
            <a:off x="2211102" y="3392996"/>
            <a:ext cx="164654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042" idx="4"/>
            <a:endCxn id="1041" idx="1"/>
          </p:cNvCxnSpPr>
          <p:nvPr/>
        </p:nvCxnSpPr>
        <p:spPr bwMode="auto">
          <a:xfrm flipV="1">
            <a:off x="2483756" y="3326241"/>
            <a:ext cx="288044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041" idx="0"/>
            <a:endCxn id="1032" idx="2"/>
          </p:cNvCxnSpPr>
          <p:nvPr/>
        </p:nvCxnSpPr>
        <p:spPr bwMode="auto">
          <a:xfrm flipV="1">
            <a:off x="2825800" y="2960948"/>
            <a:ext cx="218654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025" idx="0"/>
          </p:cNvCxnSpPr>
          <p:nvPr/>
        </p:nvCxnSpPr>
        <p:spPr bwMode="auto">
          <a:xfrm flipV="1">
            <a:off x="5398474" y="945465"/>
            <a:ext cx="11646" cy="3983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1025" idx="3"/>
            <a:endCxn id="1023" idx="0"/>
          </p:cNvCxnSpPr>
          <p:nvPr/>
        </p:nvCxnSpPr>
        <p:spPr bwMode="auto">
          <a:xfrm>
            <a:off x="5431848" y="1451846"/>
            <a:ext cx="166272" cy="1769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1023" idx="2"/>
            <a:endCxn id="1022" idx="0"/>
          </p:cNvCxnSpPr>
          <p:nvPr/>
        </p:nvCxnSpPr>
        <p:spPr bwMode="auto">
          <a:xfrm flipH="1">
            <a:off x="5382096" y="1736812"/>
            <a:ext cx="182650" cy="2520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022" idx="3"/>
            <a:endCxn id="1021" idx="0"/>
          </p:cNvCxnSpPr>
          <p:nvPr/>
        </p:nvCxnSpPr>
        <p:spPr bwMode="auto">
          <a:xfrm>
            <a:off x="5415470" y="2096852"/>
            <a:ext cx="254646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1021" idx="2"/>
            <a:endCxn id="1020" idx="0"/>
          </p:cNvCxnSpPr>
          <p:nvPr/>
        </p:nvCxnSpPr>
        <p:spPr bwMode="auto">
          <a:xfrm flipH="1">
            <a:off x="5418088" y="2348880"/>
            <a:ext cx="218654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020" idx="3"/>
            <a:endCxn id="1019" idx="1"/>
          </p:cNvCxnSpPr>
          <p:nvPr/>
        </p:nvCxnSpPr>
        <p:spPr bwMode="auto">
          <a:xfrm>
            <a:off x="5451462" y="2744924"/>
            <a:ext cx="164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1019" idx="4"/>
            <a:endCxn id="1024" idx="2"/>
          </p:cNvCxnSpPr>
          <p:nvPr/>
        </p:nvCxnSpPr>
        <p:spPr bwMode="auto">
          <a:xfrm flipV="1">
            <a:off x="5724128" y="2744924"/>
            <a:ext cx="272654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1024" idx="3"/>
          </p:cNvCxnSpPr>
          <p:nvPr/>
        </p:nvCxnSpPr>
        <p:spPr bwMode="auto">
          <a:xfrm>
            <a:off x="6063530" y="2744924"/>
            <a:ext cx="531285" cy="16739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1019" idx="2"/>
            <a:endCxn id="1038" idx="0"/>
          </p:cNvCxnSpPr>
          <p:nvPr/>
        </p:nvCxnSpPr>
        <p:spPr bwMode="auto">
          <a:xfrm flipH="1">
            <a:off x="5418100" y="2960948"/>
            <a:ext cx="218654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038" idx="2"/>
            <a:endCxn id="1037" idx="4"/>
          </p:cNvCxnSpPr>
          <p:nvPr/>
        </p:nvCxnSpPr>
        <p:spPr bwMode="auto">
          <a:xfrm flipH="1">
            <a:off x="5112060" y="3392996"/>
            <a:ext cx="272666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37" idx="1"/>
            <a:endCxn id="1036" idx="3"/>
          </p:cNvCxnSpPr>
          <p:nvPr/>
        </p:nvCxnSpPr>
        <p:spPr bwMode="auto">
          <a:xfrm flipH="1" flipV="1">
            <a:off x="4839394" y="3356992"/>
            <a:ext cx="164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036" idx="1"/>
            <a:endCxn id="1027" idx="4"/>
          </p:cNvCxnSpPr>
          <p:nvPr/>
        </p:nvCxnSpPr>
        <p:spPr bwMode="auto">
          <a:xfrm flipH="1">
            <a:off x="4434789" y="3290237"/>
            <a:ext cx="317231" cy="2644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027" idx="1"/>
            <a:endCxn id="1028" idx="3"/>
          </p:cNvCxnSpPr>
          <p:nvPr/>
        </p:nvCxnSpPr>
        <p:spPr bwMode="auto">
          <a:xfrm flipH="1" flipV="1">
            <a:off x="4161521" y="3402345"/>
            <a:ext cx="165268" cy="1523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>
            <a:stCxn id="1028" idx="0"/>
            <a:endCxn id="1029" idx="2"/>
          </p:cNvCxnSpPr>
          <p:nvPr/>
        </p:nvCxnSpPr>
        <p:spPr bwMode="auto">
          <a:xfrm flipV="1">
            <a:off x="4128147" y="2933328"/>
            <a:ext cx="212451" cy="3610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1029" idx="0"/>
            <a:endCxn id="1031" idx="3"/>
          </p:cNvCxnSpPr>
          <p:nvPr/>
        </p:nvCxnSpPr>
        <p:spPr bwMode="auto">
          <a:xfrm flipH="1" flipV="1">
            <a:off x="4119326" y="2780928"/>
            <a:ext cx="254646" cy="443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031" idx="1"/>
            <a:endCxn id="1030" idx="4"/>
          </p:cNvCxnSpPr>
          <p:nvPr/>
        </p:nvCxnSpPr>
        <p:spPr bwMode="auto">
          <a:xfrm flipH="1">
            <a:off x="3779900" y="2714173"/>
            <a:ext cx="25205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stCxn id="1030" idx="1"/>
            <a:endCxn id="1033" idx="3"/>
          </p:cNvCxnSpPr>
          <p:nvPr/>
        </p:nvCxnSpPr>
        <p:spPr bwMode="auto">
          <a:xfrm flipH="1" flipV="1">
            <a:off x="3471242" y="2780928"/>
            <a:ext cx="200658" cy="772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033" idx="1"/>
            <a:endCxn id="1032" idx="0"/>
          </p:cNvCxnSpPr>
          <p:nvPr/>
        </p:nvCxnSpPr>
        <p:spPr bwMode="auto">
          <a:xfrm flipH="1">
            <a:off x="3077828" y="2714173"/>
            <a:ext cx="306040" cy="1387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endCxn id="1044" idx="4"/>
          </p:cNvCxnSpPr>
          <p:nvPr/>
        </p:nvCxnSpPr>
        <p:spPr bwMode="auto">
          <a:xfrm flipH="1">
            <a:off x="5724128" y="4024168"/>
            <a:ext cx="426776" cy="1661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>
            <a:endCxn id="1059" idx="0"/>
          </p:cNvCxnSpPr>
          <p:nvPr/>
        </p:nvCxnSpPr>
        <p:spPr bwMode="auto">
          <a:xfrm flipH="1">
            <a:off x="6066160" y="4149078"/>
            <a:ext cx="234032" cy="4320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>
            <a:endCxn id="1073" idx="4"/>
          </p:cNvCxnSpPr>
          <p:nvPr/>
        </p:nvCxnSpPr>
        <p:spPr bwMode="auto">
          <a:xfrm flipH="1">
            <a:off x="7032581" y="5445224"/>
            <a:ext cx="455743" cy="99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072" idx="3"/>
          </p:cNvCxnSpPr>
          <p:nvPr/>
        </p:nvCxnSpPr>
        <p:spPr bwMode="auto">
          <a:xfrm>
            <a:off x="6757574" y="5313530"/>
            <a:ext cx="110071" cy="1273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1072" idx="1"/>
            <a:endCxn id="1078" idx="0"/>
          </p:cNvCxnSpPr>
          <p:nvPr/>
        </p:nvCxnSpPr>
        <p:spPr bwMode="auto">
          <a:xfrm flipH="1">
            <a:off x="6343355" y="5239159"/>
            <a:ext cx="316877" cy="1811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>
            <a:stCxn id="1078" idx="2"/>
            <a:endCxn id="1070" idx="0"/>
          </p:cNvCxnSpPr>
          <p:nvPr/>
        </p:nvCxnSpPr>
        <p:spPr bwMode="auto">
          <a:xfrm flipH="1">
            <a:off x="6107926" y="5528286"/>
            <a:ext cx="202055" cy="328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78" name="5-Point Star 1077"/>
          <p:cNvSpPr>
            <a:spLocks noChangeAspect="1"/>
          </p:cNvSpPr>
          <p:nvPr/>
        </p:nvSpPr>
        <p:spPr bwMode="auto">
          <a:xfrm>
            <a:off x="6289355" y="5420274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9" name="Straight Connector 158"/>
          <p:cNvCxnSpPr>
            <a:stCxn id="1070" idx="3"/>
            <a:endCxn id="1071" idx="0"/>
          </p:cNvCxnSpPr>
          <p:nvPr/>
        </p:nvCxnSpPr>
        <p:spPr bwMode="auto">
          <a:xfrm>
            <a:off x="6141300" y="5964578"/>
            <a:ext cx="219053" cy="1163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>
            <a:stCxn id="1071" idx="2"/>
          </p:cNvCxnSpPr>
          <p:nvPr/>
        </p:nvCxnSpPr>
        <p:spPr bwMode="auto">
          <a:xfrm flipH="1">
            <a:off x="6141300" y="6201308"/>
            <a:ext cx="181871" cy="34075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79" name="5-Point Star 1078"/>
          <p:cNvSpPr>
            <a:spLocks noChangeAspect="1"/>
          </p:cNvSpPr>
          <p:nvPr/>
        </p:nvSpPr>
        <p:spPr bwMode="auto">
          <a:xfrm>
            <a:off x="5364088" y="5229200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0" name="5-Point Star 1079"/>
          <p:cNvSpPr>
            <a:spLocks noChangeAspect="1"/>
          </p:cNvSpPr>
          <p:nvPr/>
        </p:nvSpPr>
        <p:spPr bwMode="auto">
          <a:xfrm>
            <a:off x="5688124" y="53732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1" name="5-Point Star 1080"/>
          <p:cNvSpPr>
            <a:spLocks noChangeAspect="1"/>
          </p:cNvSpPr>
          <p:nvPr/>
        </p:nvSpPr>
        <p:spPr bwMode="auto">
          <a:xfrm>
            <a:off x="6048176" y="519319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5" name="Straight Connector 174"/>
          <p:cNvCxnSpPr>
            <a:stCxn id="1059" idx="2"/>
            <a:endCxn id="1058" idx="4"/>
          </p:cNvCxnSpPr>
          <p:nvPr/>
        </p:nvCxnSpPr>
        <p:spPr bwMode="auto">
          <a:xfrm flipH="1">
            <a:off x="5724128" y="4689140"/>
            <a:ext cx="308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045" idx="1"/>
            <a:endCxn id="1046" idx="4"/>
          </p:cNvCxnSpPr>
          <p:nvPr/>
        </p:nvCxnSpPr>
        <p:spPr bwMode="auto">
          <a:xfrm flipH="1">
            <a:off x="5112048" y="4586381"/>
            <a:ext cx="288044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>
            <a:stCxn id="1046" idx="1"/>
            <a:endCxn id="1047" idx="3"/>
          </p:cNvCxnSpPr>
          <p:nvPr/>
        </p:nvCxnSpPr>
        <p:spPr bwMode="auto">
          <a:xfrm flipH="1" flipV="1">
            <a:off x="4803390" y="4653136"/>
            <a:ext cx="200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047" idx="1"/>
            <a:endCxn id="1048" idx="4"/>
          </p:cNvCxnSpPr>
          <p:nvPr/>
        </p:nvCxnSpPr>
        <p:spPr bwMode="auto">
          <a:xfrm flipH="1">
            <a:off x="4463976" y="4586381"/>
            <a:ext cx="252040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>
            <a:stCxn id="1078" idx="2"/>
            <a:endCxn id="1081" idx="3"/>
          </p:cNvCxnSpPr>
          <p:nvPr/>
        </p:nvCxnSpPr>
        <p:spPr bwMode="auto">
          <a:xfrm flipH="1" flipV="1">
            <a:off x="6135550" y="5301208"/>
            <a:ext cx="174431" cy="2270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>
            <a:stCxn id="1058" idx="2"/>
            <a:endCxn id="1079" idx="0"/>
          </p:cNvCxnSpPr>
          <p:nvPr/>
        </p:nvCxnSpPr>
        <p:spPr bwMode="auto">
          <a:xfrm flipH="1">
            <a:off x="5418088" y="4905164"/>
            <a:ext cx="218666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>
            <a:stCxn id="1081" idx="1"/>
            <a:endCxn id="1080" idx="4"/>
          </p:cNvCxnSpPr>
          <p:nvPr/>
        </p:nvCxnSpPr>
        <p:spPr bwMode="auto">
          <a:xfrm flipH="1">
            <a:off x="5796124" y="5234453"/>
            <a:ext cx="252052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>
            <a:stCxn id="1080" idx="1"/>
            <a:endCxn id="1079" idx="3"/>
          </p:cNvCxnSpPr>
          <p:nvPr/>
        </p:nvCxnSpPr>
        <p:spPr bwMode="auto">
          <a:xfrm flipH="1" flipV="1">
            <a:off x="5451462" y="5337212"/>
            <a:ext cx="236662" cy="772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>
            <a:stCxn id="1079" idx="1"/>
            <a:endCxn id="1061" idx="4"/>
          </p:cNvCxnSpPr>
          <p:nvPr/>
        </p:nvCxnSpPr>
        <p:spPr bwMode="auto">
          <a:xfrm flipH="1">
            <a:off x="5076044" y="5270457"/>
            <a:ext cx="288044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>
            <a:stCxn id="1061" idx="2"/>
            <a:endCxn id="1062" idx="0"/>
          </p:cNvCxnSpPr>
          <p:nvPr/>
        </p:nvCxnSpPr>
        <p:spPr bwMode="auto">
          <a:xfrm flipH="1">
            <a:off x="4770016" y="5553236"/>
            <a:ext cx="218654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>
            <a:stCxn id="1062" idx="2"/>
            <a:endCxn id="1057" idx="4"/>
          </p:cNvCxnSpPr>
          <p:nvPr/>
        </p:nvCxnSpPr>
        <p:spPr bwMode="auto">
          <a:xfrm flipH="1">
            <a:off x="4463988" y="5949280"/>
            <a:ext cx="272654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>
            <a:stCxn id="1057" idx="2"/>
          </p:cNvCxnSpPr>
          <p:nvPr/>
        </p:nvCxnSpPr>
        <p:spPr bwMode="auto">
          <a:xfrm flipH="1">
            <a:off x="4230515" y="6165304"/>
            <a:ext cx="146099" cy="5606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1057" idx="1"/>
            <a:endCxn id="1063" idx="3"/>
          </p:cNvCxnSpPr>
          <p:nvPr/>
        </p:nvCxnSpPr>
        <p:spPr bwMode="auto">
          <a:xfrm flipH="1" flipV="1">
            <a:off x="4191322" y="5949280"/>
            <a:ext cx="164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1063" idx="1"/>
            <a:endCxn id="1064" idx="4"/>
          </p:cNvCxnSpPr>
          <p:nvPr/>
        </p:nvCxnSpPr>
        <p:spPr bwMode="auto">
          <a:xfrm flipH="1">
            <a:off x="3815904" y="5882525"/>
            <a:ext cx="288044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/>
          <p:cNvCxnSpPr>
            <a:stCxn id="1064" idx="1"/>
            <a:endCxn id="1065" idx="3"/>
          </p:cNvCxnSpPr>
          <p:nvPr/>
        </p:nvCxnSpPr>
        <p:spPr bwMode="auto">
          <a:xfrm flipH="1" flipV="1">
            <a:off x="3507246" y="5949280"/>
            <a:ext cx="200658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>
            <a:stCxn id="1065" idx="1"/>
            <a:endCxn id="1066" idx="0"/>
          </p:cNvCxnSpPr>
          <p:nvPr/>
        </p:nvCxnSpPr>
        <p:spPr bwMode="auto">
          <a:xfrm flipH="1">
            <a:off x="3113832" y="5882525"/>
            <a:ext cx="306040" cy="1387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/>
          <p:cNvCxnSpPr>
            <a:stCxn id="1044" idx="2"/>
            <a:endCxn id="1045" idx="4"/>
          </p:cNvCxnSpPr>
          <p:nvPr/>
        </p:nvCxnSpPr>
        <p:spPr bwMode="auto">
          <a:xfrm flipH="1">
            <a:off x="5508092" y="4257092"/>
            <a:ext cx="128662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/>
          <p:cNvCxnSpPr>
            <a:stCxn id="1066" idx="2"/>
            <a:endCxn id="1067" idx="3"/>
          </p:cNvCxnSpPr>
          <p:nvPr/>
        </p:nvCxnSpPr>
        <p:spPr bwMode="auto">
          <a:xfrm flipH="1" flipV="1">
            <a:off x="2895178" y="5949280"/>
            <a:ext cx="185280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/>
          <p:cNvCxnSpPr>
            <a:stCxn id="1067" idx="1"/>
            <a:endCxn id="1068" idx="4"/>
          </p:cNvCxnSpPr>
          <p:nvPr/>
        </p:nvCxnSpPr>
        <p:spPr bwMode="auto">
          <a:xfrm flipH="1">
            <a:off x="2519760" y="5882525"/>
            <a:ext cx="288044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/>
          <p:cNvCxnSpPr>
            <a:stCxn id="1068" idx="1"/>
            <a:endCxn id="1069" idx="3"/>
          </p:cNvCxnSpPr>
          <p:nvPr/>
        </p:nvCxnSpPr>
        <p:spPr bwMode="auto">
          <a:xfrm flipH="1" flipV="1">
            <a:off x="2211102" y="5985284"/>
            <a:ext cx="200658" cy="772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/>
          <p:cNvCxnSpPr>
            <a:stCxn id="1069" idx="2"/>
          </p:cNvCxnSpPr>
          <p:nvPr/>
        </p:nvCxnSpPr>
        <p:spPr bwMode="auto">
          <a:xfrm flipH="1">
            <a:off x="1579361" y="5985284"/>
            <a:ext cx="564993" cy="645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/>
          <p:cNvCxnSpPr>
            <a:stCxn id="1048" idx="1"/>
            <a:endCxn id="1049" idx="3"/>
          </p:cNvCxnSpPr>
          <p:nvPr/>
        </p:nvCxnSpPr>
        <p:spPr bwMode="auto">
          <a:xfrm flipH="1" flipV="1">
            <a:off x="4155318" y="4653136"/>
            <a:ext cx="200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/>
          <p:cNvCxnSpPr>
            <a:stCxn id="1049" idx="1"/>
            <a:endCxn id="1050" idx="4"/>
          </p:cNvCxnSpPr>
          <p:nvPr/>
        </p:nvCxnSpPr>
        <p:spPr bwMode="auto">
          <a:xfrm flipH="1">
            <a:off x="3779912" y="4586381"/>
            <a:ext cx="288032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Straight Connector 318"/>
          <p:cNvCxnSpPr>
            <a:stCxn id="1050" idx="1"/>
            <a:endCxn id="1051" idx="2"/>
          </p:cNvCxnSpPr>
          <p:nvPr/>
        </p:nvCxnSpPr>
        <p:spPr bwMode="auto">
          <a:xfrm flipH="1" flipV="1">
            <a:off x="3476514" y="4653136"/>
            <a:ext cx="19539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5" name="Straight Connector 324"/>
          <p:cNvCxnSpPr>
            <a:stCxn id="1051" idx="1"/>
            <a:endCxn id="1052" idx="1"/>
          </p:cNvCxnSpPr>
          <p:nvPr/>
        </p:nvCxnSpPr>
        <p:spPr bwMode="auto">
          <a:xfrm flipH="1">
            <a:off x="3023828" y="4586381"/>
            <a:ext cx="432060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Straight Connector 334"/>
          <p:cNvCxnSpPr>
            <a:stCxn id="1055" idx="1"/>
          </p:cNvCxnSpPr>
          <p:nvPr/>
        </p:nvCxnSpPr>
        <p:spPr bwMode="auto">
          <a:xfrm flipH="1">
            <a:off x="1763278" y="4586381"/>
            <a:ext cx="360450" cy="303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7" name="Straight Connector 366"/>
          <p:cNvCxnSpPr>
            <a:stCxn id="1055" idx="2"/>
            <a:endCxn id="1054" idx="0"/>
          </p:cNvCxnSpPr>
          <p:nvPr/>
        </p:nvCxnSpPr>
        <p:spPr bwMode="auto">
          <a:xfrm>
            <a:off x="2144354" y="4653136"/>
            <a:ext cx="28540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9" name="Straight Connector 368"/>
          <p:cNvCxnSpPr>
            <a:stCxn id="1054" idx="4"/>
            <a:endCxn id="1053" idx="1"/>
          </p:cNvCxnSpPr>
          <p:nvPr/>
        </p:nvCxnSpPr>
        <p:spPr bwMode="auto">
          <a:xfrm flipV="1">
            <a:off x="2483756" y="4586381"/>
            <a:ext cx="324060" cy="2520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1" name="Straight Connector 370"/>
          <p:cNvCxnSpPr>
            <a:stCxn id="1053" idx="3"/>
            <a:endCxn id="1052" idx="1"/>
          </p:cNvCxnSpPr>
          <p:nvPr/>
        </p:nvCxnSpPr>
        <p:spPr bwMode="auto">
          <a:xfrm>
            <a:off x="2895190" y="4653136"/>
            <a:ext cx="12863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7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Divide and conquer</a:t>
            </a:r>
            <a:endParaRPr lang="he-IL" sz="4000" dirty="0"/>
          </a:p>
        </p:txBody>
      </p:sp>
      <p:sp>
        <p:nvSpPr>
          <p:cNvPr id="444" name="Oval 443"/>
          <p:cNvSpPr>
            <a:spLocks noChangeAspect="1"/>
          </p:cNvSpPr>
          <p:nvPr/>
        </p:nvSpPr>
        <p:spPr bwMode="auto">
          <a:xfrm>
            <a:off x="5782679" y="115454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" name="Oval 444"/>
          <p:cNvSpPr>
            <a:spLocks noChangeAspect="1"/>
          </p:cNvSpPr>
          <p:nvPr/>
        </p:nvSpPr>
        <p:spPr bwMode="auto">
          <a:xfrm>
            <a:off x="5787681" y="179902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0" name="Straight Connector 469"/>
          <p:cNvCxnSpPr>
            <a:stCxn id="444" idx="4"/>
            <a:endCxn id="445" idx="0"/>
          </p:cNvCxnSpPr>
          <p:nvPr/>
        </p:nvCxnSpPr>
        <p:spPr bwMode="auto">
          <a:xfrm>
            <a:off x="5830634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1" name="Oval 470"/>
          <p:cNvSpPr>
            <a:spLocks noChangeAspect="1"/>
          </p:cNvSpPr>
          <p:nvPr/>
        </p:nvSpPr>
        <p:spPr bwMode="auto">
          <a:xfrm>
            <a:off x="5143220" y="115454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6" name="Oval 495"/>
          <p:cNvSpPr>
            <a:spLocks noChangeAspect="1"/>
          </p:cNvSpPr>
          <p:nvPr/>
        </p:nvSpPr>
        <p:spPr bwMode="auto">
          <a:xfrm>
            <a:off x="5148222" y="179902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7" name="Straight Connector 496"/>
          <p:cNvCxnSpPr>
            <a:stCxn id="471" idx="4"/>
            <a:endCxn id="496" idx="0"/>
          </p:cNvCxnSpPr>
          <p:nvPr/>
        </p:nvCxnSpPr>
        <p:spPr bwMode="auto">
          <a:xfrm>
            <a:off x="5191175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2" name="Straight Connector 521"/>
          <p:cNvCxnSpPr>
            <a:stCxn id="496" idx="6"/>
            <a:endCxn id="445" idx="2"/>
          </p:cNvCxnSpPr>
          <p:nvPr/>
        </p:nvCxnSpPr>
        <p:spPr bwMode="auto">
          <a:xfrm>
            <a:off x="5244132" y="1846977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3" name="Straight Connector 522"/>
          <p:cNvCxnSpPr>
            <a:stCxn id="496" idx="7"/>
            <a:endCxn id="444" idx="3"/>
          </p:cNvCxnSpPr>
          <p:nvPr/>
        </p:nvCxnSpPr>
        <p:spPr bwMode="auto">
          <a:xfrm flipV="1">
            <a:off x="5230087" y="1236404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8" name="Oval 547"/>
          <p:cNvSpPr>
            <a:spLocks noChangeAspect="1"/>
          </p:cNvSpPr>
          <p:nvPr/>
        </p:nvSpPr>
        <p:spPr bwMode="auto">
          <a:xfrm>
            <a:off x="4505693" y="115454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9" name="Oval 548"/>
          <p:cNvSpPr>
            <a:spLocks noChangeAspect="1"/>
          </p:cNvSpPr>
          <p:nvPr/>
        </p:nvSpPr>
        <p:spPr bwMode="auto">
          <a:xfrm>
            <a:off x="4510694" y="179902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5" name="Straight Connector 574"/>
          <p:cNvCxnSpPr>
            <a:stCxn id="548" idx="4"/>
            <a:endCxn id="549" idx="0"/>
          </p:cNvCxnSpPr>
          <p:nvPr/>
        </p:nvCxnSpPr>
        <p:spPr bwMode="auto">
          <a:xfrm>
            <a:off x="4553647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6" name="Straight Connector 575"/>
          <p:cNvCxnSpPr>
            <a:stCxn id="549" idx="6"/>
            <a:endCxn id="496" idx="2"/>
          </p:cNvCxnSpPr>
          <p:nvPr/>
        </p:nvCxnSpPr>
        <p:spPr bwMode="auto">
          <a:xfrm>
            <a:off x="4606604" y="184697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1" name="Straight Connector 600"/>
          <p:cNvCxnSpPr>
            <a:stCxn id="549" idx="7"/>
            <a:endCxn id="471" idx="3"/>
          </p:cNvCxnSpPr>
          <p:nvPr/>
        </p:nvCxnSpPr>
        <p:spPr bwMode="auto">
          <a:xfrm flipV="1">
            <a:off x="4592558" y="1236404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2" name="Oval 601"/>
          <p:cNvSpPr>
            <a:spLocks noChangeAspect="1"/>
          </p:cNvSpPr>
          <p:nvPr/>
        </p:nvSpPr>
        <p:spPr bwMode="auto">
          <a:xfrm>
            <a:off x="3813779" y="1088740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5" name="Oval 604"/>
          <p:cNvSpPr>
            <a:spLocks noChangeAspect="1"/>
          </p:cNvSpPr>
          <p:nvPr/>
        </p:nvSpPr>
        <p:spPr bwMode="auto">
          <a:xfrm>
            <a:off x="3867331" y="179902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06" name="Straight Connector 605"/>
          <p:cNvCxnSpPr>
            <a:stCxn id="602" idx="4"/>
            <a:endCxn id="605" idx="0"/>
          </p:cNvCxnSpPr>
          <p:nvPr/>
        </p:nvCxnSpPr>
        <p:spPr bwMode="auto">
          <a:xfrm flipH="1">
            <a:off x="3915286" y="1304740"/>
            <a:ext cx="6493" cy="4942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7" name="Straight Connector 606"/>
          <p:cNvCxnSpPr>
            <a:stCxn id="605" idx="6"/>
            <a:endCxn id="549" idx="2"/>
          </p:cNvCxnSpPr>
          <p:nvPr/>
        </p:nvCxnSpPr>
        <p:spPr bwMode="auto">
          <a:xfrm>
            <a:off x="3963241" y="184697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8" name="Straight Connector 607"/>
          <p:cNvCxnSpPr>
            <a:stCxn id="605" idx="7"/>
            <a:endCxn id="548" idx="3"/>
          </p:cNvCxnSpPr>
          <p:nvPr/>
        </p:nvCxnSpPr>
        <p:spPr bwMode="auto">
          <a:xfrm flipV="1">
            <a:off x="3949196" y="1236404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9" name="Oval 608"/>
          <p:cNvSpPr>
            <a:spLocks noChangeAspect="1"/>
          </p:cNvSpPr>
          <p:nvPr/>
        </p:nvSpPr>
        <p:spPr bwMode="auto">
          <a:xfrm>
            <a:off x="3224802" y="115454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0" name="Oval 609"/>
          <p:cNvSpPr>
            <a:spLocks noChangeAspect="1"/>
          </p:cNvSpPr>
          <p:nvPr/>
        </p:nvSpPr>
        <p:spPr bwMode="auto">
          <a:xfrm>
            <a:off x="3229803" y="179902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1" name="Straight Connector 610"/>
          <p:cNvCxnSpPr>
            <a:stCxn id="609" idx="4"/>
            <a:endCxn id="610" idx="0"/>
          </p:cNvCxnSpPr>
          <p:nvPr/>
        </p:nvCxnSpPr>
        <p:spPr bwMode="auto">
          <a:xfrm>
            <a:off x="3272756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2" name="Straight Connector 611"/>
          <p:cNvCxnSpPr>
            <a:stCxn id="610" idx="6"/>
            <a:endCxn id="605" idx="2"/>
          </p:cNvCxnSpPr>
          <p:nvPr/>
        </p:nvCxnSpPr>
        <p:spPr bwMode="auto">
          <a:xfrm>
            <a:off x="3325713" y="184697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3" name="Straight Connector 612"/>
          <p:cNvCxnSpPr>
            <a:stCxn id="610" idx="7"/>
            <a:endCxn id="602" idx="3"/>
          </p:cNvCxnSpPr>
          <p:nvPr/>
        </p:nvCxnSpPr>
        <p:spPr bwMode="auto">
          <a:xfrm flipV="1">
            <a:off x="3311666" y="1273108"/>
            <a:ext cx="533745" cy="5399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" name="Oval 613"/>
          <p:cNvSpPr>
            <a:spLocks noChangeAspect="1"/>
          </p:cNvSpPr>
          <p:nvPr/>
        </p:nvSpPr>
        <p:spPr bwMode="auto">
          <a:xfrm>
            <a:off x="2561687" y="1149538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5" name="Oval 614"/>
          <p:cNvSpPr>
            <a:spLocks noChangeAspect="1"/>
          </p:cNvSpPr>
          <p:nvPr/>
        </p:nvSpPr>
        <p:spPr bwMode="auto">
          <a:xfrm>
            <a:off x="2566688" y="179402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6" name="Straight Connector 615"/>
          <p:cNvCxnSpPr>
            <a:stCxn id="614" idx="4"/>
            <a:endCxn id="615" idx="0"/>
          </p:cNvCxnSpPr>
          <p:nvPr/>
        </p:nvCxnSpPr>
        <p:spPr bwMode="auto">
          <a:xfrm>
            <a:off x="2609641" y="1245447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7" name="Straight Connector 616"/>
          <p:cNvCxnSpPr>
            <a:stCxn id="615" idx="6"/>
            <a:endCxn id="610" idx="2"/>
          </p:cNvCxnSpPr>
          <p:nvPr/>
        </p:nvCxnSpPr>
        <p:spPr bwMode="auto">
          <a:xfrm>
            <a:off x="2662598" y="1841975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8" name="Straight Connector 617"/>
          <p:cNvCxnSpPr>
            <a:stCxn id="615" idx="7"/>
            <a:endCxn id="609" idx="3"/>
          </p:cNvCxnSpPr>
          <p:nvPr/>
        </p:nvCxnSpPr>
        <p:spPr bwMode="auto">
          <a:xfrm flipV="1">
            <a:off x="2648552" y="1236404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9" name="Oval 618"/>
          <p:cNvSpPr>
            <a:spLocks noChangeAspect="1"/>
          </p:cNvSpPr>
          <p:nvPr/>
        </p:nvSpPr>
        <p:spPr bwMode="auto">
          <a:xfrm>
            <a:off x="1871724" y="1088740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0" name="Oval 619"/>
          <p:cNvSpPr>
            <a:spLocks noChangeAspect="1"/>
          </p:cNvSpPr>
          <p:nvPr/>
        </p:nvSpPr>
        <p:spPr bwMode="auto">
          <a:xfrm>
            <a:off x="1929160" y="179402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1" name="Straight Connector 620"/>
          <p:cNvCxnSpPr>
            <a:stCxn id="620" idx="6"/>
            <a:endCxn id="615" idx="2"/>
          </p:cNvCxnSpPr>
          <p:nvPr/>
        </p:nvCxnSpPr>
        <p:spPr bwMode="auto">
          <a:xfrm>
            <a:off x="2025070" y="184197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2" name="Straight Connector 621"/>
          <p:cNvCxnSpPr>
            <a:stCxn id="620" idx="7"/>
            <a:endCxn id="614" idx="3"/>
          </p:cNvCxnSpPr>
          <p:nvPr/>
        </p:nvCxnSpPr>
        <p:spPr bwMode="auto">
          <a:xfrm flipV="1">
            <a:off x="2011024" y="123140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3" name="Oval 622"/>
          <p:cNvSpPr>
            <a:spLocks noChangeAspect="1"/>
          </p:cNvSpPr>
          <p:nvPr/>
        </p:nvSpPr>
        <p:spPr bwMode="auto">
          <a:xfrm>
            <a:off x="5793389" y="244156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4" name="Straight Connector 623"/>
          <p:cNvCxnSpPr>
            <a:stCxn id="445" idx="4"/>
            <a:endCxn id="623" idx="0"/>
          </p:cNvCxnSpPr>
          <p:nvPr/>
        </p:nvCxnSpPr>
        <p:spPr bwMode="auto">
          <a:xfrm>
            <a:off x="5835636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" name="Oval 624"/>
          <p:cNvSpPr>
            <a:spLocks noChangeAspect="1"/>
          </p:cNvSpPr>
          <p:nvPr/>
        </p:nvSpPr>
        <p:spPr bwMode="auto">
          <a:xfrm>
            <a:off x="5153929" y="244156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6" name="Straight Connector 625"/>
          <p:cNvCxnSpPr>
            <a:stCxn id="496" idx="4"/>
            <a:endCxn id="625" idx="0"/>
          </p:cNvCxnSpPr>
          <p:nvPr/>
        </p:nvCxnSpPr>
        <p:spPr bwMode="auto">
          <a:xfrm>
            <a:off x="5196177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7" name="Straight Connector 626"/>
          <p:cNvCxnSpPr>
            <a:stCxn id="625" idx="6"/>
            <a:endCxn id="623" idx="2"/>
          </p:cNvCxnSpPr>
          <p:nvPr/>
        </p:nvCxnSpPr>
        <p:spPr bwMode="auto">
          <a:xfrm>
            <a:off x="5249839" y="248951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8" name="Straight Connector 627"/>
          <p:cNvCxnSpPr>
            <a:stCxn id="625" idx="7"/>
            <a:endCxn id="445" idx="3"/>
          </p:cNvCxnSpPr>
          <p:nvPr/>
        </p:nvCxnSpPr>
        <p:spPr bwMode="auto">
          <a:xfrm flipV="1">
            <a:off x="5235794" y="1880887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9" name="Oval 628"/>
          <p:cNvSpPr>
            <a:spLocks noChangeAspect="1"/>
          </p:cNvSpPr>
          <p:nvPr/>
        </p:nvSpPr>
        <p:spPr bwMode="auto">
          <a:xfrm>
            <a:off x="4516401" y="244156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0" name="Straight Connector 629"/>
          <p:cNvCxnSpPr>
            <a:stCxn id="549" idx="4"/>
            <a:endCxn id="629" idx="0"/>
          </p:cNvCxnSpPr>
          <p:nvPr/>
        </p:nvCxnSpPr>
        <p:spPr bwMode="auto">
          <a:xfrm>
            <a:off x="4558649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1" name="Straight Connector 630"/>
          <p:cNvCxnSpPr>
            <a:stCxn id="629" idx="6"/>
            <a:endCxn id="625" idx="2"/>
          </p:cNvCxnSpPr>
          <p:nvPr/>
        </p:nvCxnSpPr>
        <p:spPr bwMode="auto">
          <a:xfrm>
            <a:off x="4612311" y="248951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2" name="Straight Connector 631"/>
          <p:cNvCxnSpPr>
            <a:stCxn id="629" idx="7"/>
            <a:endCxn id="496" idx="3"/>
          </p:cNvCxnSpPr>
          <p:nvPr/>
        </p:nvCxnSpPr>
        <p:spPr bwMode="auto">
          <a:xfrm flipV="1">
            <a:off x="4598266" y="188088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3" name="Oval 632"/>
          <p:cNvSpPr>
            <a:spLocks noChangeAspect="1"/>
          </p:cNvSpPr>
          <p:nvPr/>
        </p:nvSpPr>
        <p:spPr bwMode="auto">
          <a:xfrm>
            <a:off x="3873039" y="244156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4" name="Straight Connector 633"/>
          <p:cNvCxnSpPr>
            <a:stCxn id="605" idx="4"/>
            <a:endCxn id="633" idx="0"/>
          </p:cNvCxnSpPr>
          <p:nvPr/>
        </p:nvCxnSpPr>
        <p:spPr bwMode="auto">
          <a:xfrm>
            <a:off x="3915286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5" name="Straight Connector 634"/>
          <p:cNvCxnSpPr>
            <a:stCxn id="633" idx="6"/>
            <a:endCxn id="629" idx="2"/>
          </p:cNvCxnSpPr>
          <p:nvPr/>
        </p:nvCxnSpPr>
        <p:spPr bwMode="auto">
          <a:xfrm>
            <a:off x="3968948" y="248951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6" name="Straight Connector 635"/>
          <p:cNvCxnSpPr>
            <a:stCxn id="633" idx="7"/>
            <a:endCxn id="549" idx="3"/>
          </p:cNvCxnSpPr>
          <p:nvPr/>
        </p:nvCxnSpPr>
        <p:spPr bwMode="auto">
          <a:xfrm flipV="1">
            <a:off x="3954903" y="1880887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7" name="Oval 636"/>
          <p:cNvSpPr>
            <a:spLocks noChangeAspect="1"/>
          </p:cNvSpPr>
          <p:nvPr/>
        </p:nvSpPr>
        <p:spPr bwMode="auto">
          <a:xfrm>
            <a:off x="3235510" y="244156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8" name="Straight Connector 637"/>
          <p:cNvCxnSpPr>
            <a:stCxn id="610" idx="4"/>
            <a:endCxn id="637" idx="0"/>
          </p:cNvCxnSpPr>
          <p:nvPr/>
        </p:nvCxnSpPr>
        <p:spPr bwMode="auto">
          <a:xfrm>
            <a:off x="3277759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9" name="Straight Connector 638"/>
          <p:cNvCxnSpPr>
            <a:stCxn id="637" idx="6"/>
            <a:endCxn id="633" idx="2"/>
          </p:cNvCxnSpPr>
          <p:nvPr/>
        </p:nvCxnSpPr>
        <p:spPr bwMode="auto">
          <a:xfrm>
            <a:off x="3331420" y="248951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0" name="Straight Connector 639"/>
          <p:cNvCxnSpPr>
            <a:stCxn id="637" idx="7"/>
            <a:endCxn id="605" idx="3"/>
          </p:cNvCxnSpPr>
          <p:nvPr/>
        </p:nvCxnSpPr>
        <p:spPr bwMode="auto">
          <a:xfrm flipV="1">
            <a:off x="3317375" y="188088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1" name="Oval 640"/>
          <p:cNvSpPr>
            <a:spLocks noChangeAspect="1"/>
          </p:cNvSpPr>
          <p:nvPr/>
        </p:nvSpPr>
        <p:spPr bwMode="auto">
          <a:xfrm>
            <a:off x="2572395" y="243656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2" name="Straight Connector 641"/>
          <p:cNvCxnSpPr>
            <a:stCxn id="615" idx="4"/>
            <a:endCxn id="641" idx="0"/>
          </p:cNvCxnSpPr>
          <p:nvPr/>
        </p:nvCxnSpPr>
        <p:spPr bwMode="auto">
          <a:xfrm>
            <a:off x="2614643" y="188993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3" name="Straight Connector 642"/>
          <p:cNvCxnSpPr>
            <a:stCxn id="641" idx="6"/>
            <a:endCxn id="637" idx="2"/>
          </p:cNvCxnSpPr>
          <p:nvPr/>
        </p:nvCxnSpPr>
        <p:spPr bwMode="auto">
          <a:xfrm>
            <a:off x="2668305" y="248451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4" name="Straight Connector 643"/>
          <p:cNvCxnSpPr>
            <a:stCxn id="641" idx="7"/>
            <a:endCxn id="610" idx="3"/>
          </p:cNvCxnSpPr>
          <p:nvPr/>
        </p:nvCxnSpPr>
        <p:spPr bwMode="auto">
          <a:xfrm flipV="1">
            <a:off x="2654259" y="1880887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5" name="Oval 644"/>
          <p:cNvSpPr>
            <a:spLocks noChangeAspect="1"/>
          </p:cNvSpPr>
          <p:nvPr/>
        </p:nvSpPr>
        <p:spPr bwMode="auto">
          <a:xfrm>
            <a:off x="1934867" y="243656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6" name="Straight Connector 645"/>
          <p:cNvCxnSpPr>
            <a:stCxn id="645" idx="6"/>
            <a:endCxn id="641" idx="2"/>
          </p:cNvCxnSpPr>
          <p:nvPr/>
        </p:nvCxnSpPr>
        <p:spPr bwMode="auto">
          <a:xfrm>
            <a:off x="2030777" y="248451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7" name="Straight Connector 646"/>
          <p:cNvCxnSpPr>
            <a:stCxn id="645" idx="7"/>
            <a:endCxn id="615" idx="3"/>
          </p:cNvCxnSpPr>
          <p:nvPr/>
        </p:nvCxnSpPr>
        <p:spPr bwMode="auto">
          <a:xfrm flipV="1">
            <a:off x="2016731" y="1875885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8" name="Oval 647"/>
          <p:cNvSpPr>
            <a:spLocks noChangeAspect="1"/>
          </p:cNvSpPr>
          <p:nvPr/>
        </p:nvSpPr>
        <p:spPr bwMode="auto">
          <a:xfrm>
            <a:off x="5798016" y="307379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9" name="Straight Connector 648"/>
          <p:cNvCxnSpPr>
            <a:stCxn id="623" idx="4"/>
            <a:endCxn id="648" idx="0"/>
          </p:cNvCxnSpPr>
          <p:nvPr/>
        </p:nvCxnSpPr>
        <p:spPr bwMode="auto">
          <a:xfrm>
            <a:off x="5841344" y="2537473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0" name="Oval 649"/>
          <p:cNvSpPr>
            <a:spLocks noChangeAspect="1"/>
          </p:cNvSpPr>
          <p:nvPr/>
        </p:nvSpPr>
        <p:spPr bwMode="auto">
          <a:xfrm>
            <a:off x="5158557" y="307379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1" name="Straight Connector 650"/>
          <p:cNvCxnSpPr>
            <a:stCxn id="625" idx="4"/>
            <a:endCxn id="650" idx="0"/>
          </p:cNvCxnSpPr>
          <p:nvPr/>
        </p:nvCxnSpPr>
        <p:spPr bwMode="auto">
          <a:xfrm>
            <a:off x="5201884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2" name="Straight Connector 651"/>
          <p:cNvCxnSpPr>
            <a:stCxn id="650" idx="6"/>
            <a:endCxn id="648" idx="2"/>
          </p:cNvCxnSpPr>
          <p:nvPr/>
        </p:nvCxnSpPr>
        <p:spPr bwMode="auto">
          <a:xfrm>
            <a:off x="5254466" y="3121745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3" name="Straight Connector 652"/>
          <p:cNvCxnSpPr>
            <a:stCxn id="650" idx="7"/>
            <a:endCxn id="623" idx="3"/>
          </p:cNvCxnSpPr>
          <p:nvPr/>
        </p:nvCxnSpPr>
        <p:spPr bwMode="auto">
          <a:xfrm flipV="1">
            <a:off x="5240421" y="2523428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4" name="Oval 653"/>
          <p:cNvSpPr>
            <a:spLocks noChangeAspect="1"/>
          </p:cNvSpPr>
          <p:nvPr/>
        </p:nvSpPr>
        <p:spPr bwMode="auto">
          <a:xfrm>
            <a:off x="4521029" y="307379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5" name="Straight Connector 654"/>
          <p:cNvCxnSpPr>
            <a:stCxn id="629" idx="4"/>
            <a:endCxn id="654" idx="0"/>
          </p:cNvCxnSpPr>
          <p:nvPr/>
        </p:nvCxnSpPr>
        <p:spPr bwMode="auto">
          <a:xfrm>
            <a:off x="4564357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6" name="Straight Connector 655"/>
          <p:cNvCxnSpPr>
            <a:stCxn id="654" idx="6"/>
            <a:endCxn id="650" idx="2"/>
          </p:cNvCxnSpPr>
          <p:nvPr/>
        </p:nvCxnSpPr>
        <p:spPr bwMode="auto">
          <a:xfrm>
            <a:off x="4616939" y="312174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7" name="Straight Connector 656"/>
          <p:cNvCxnSpPr>
            <a:stCxn id="654" idx="7"/>
            <a:endCxn id="625" idx="3"/>
          </p:cNvCxnSpPr>
          <p:nvPr/>
        </p:nvCxnSpPr>
        <p:spPr bwMode="auto">
          <a:xfrm flipV="1">
            <a:off x="4602893" y="2523428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8" name="Oval 657"/>
          <p:cNvSpPr>
            <a:spLocks noChangeAspect="1"/>
          </p:cNvSpPr>
          <p:nvPr/>
        </p:nvSpPr>
        <p:spPr bwMode="auto">
          <a:xfrm>
            <a:off x="3877666" y="307379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9" name="Straight Connector 658"/>
          <p:cNvCxnSpPr>
            <a:stCxn id="633" idx="4"/>
            <a:endCxn id="658" idx="0"/>
          </p:cNvCxnSpPr>
          <p:nvPr/>
        </p:nvCxnSpPr>
        <p:spPr bwMode="auto">
          <a:xfrm>
            <a:off x="3920994" y="2537473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0" name="Straight Connector 659"/>
          <p:cNvCxnSpPr>
            <a:stCxn id="658" idx="6"/>
            <a:endCxn id="654" idx="2"/>
          </p:cNvCxnSpPr>
          <p:nvPr/>
        </p:nvCxnSpPr>
        <p:spPr bwMode="auto">
          <a:xfrm>
            <a:off x="3973575" y="3121745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1" name="Straight Connector 660"/>
          <p:cNvCxnSpPr>
            <a:stCxn id="658" idx="7"/>
            <a:endCxn id="629" idx="3"/>
          </p:cNvCxnSpPr>
          <p:nvPr/>
        </p:nvCxnSpPr>
        <p:spPr bwMode="auto">
          <a:xfrm flipV="1">
            <a:off x="3959530" y="2523428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2" name="Oval 661"/>
          <p:cNvSpPr>
            <a:spLocks noChangeAspect="1"/>
          </p:cNvSpPr>
          <p:nvPr/>
        </p:nvSpPr>
        <p:spPr bwMode="auto">
          <a:xfrm>
            <a:off x="3240138" y="307379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3" name="Straight Connector 662"/>
          <p:cNvCxnSpPr>
            <a:stCxn id="637" idx="4"/>
            <a:endCxn id="662" idx="0"/>
          </p:cNvCxnSpPr>
          <p:nvPr/>
        </p:nvCxnSpPr>
        <p:spPr bwMode="auto">
          <a:xfrm>
            <a:off x="3283465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4" name="Straight Connector 663"/>
          <p:cNvCxnSpPr>
            <a:stCxn id="662" idx="6"/>
            <a:endCxn id="658" idx="2"/>
          </p:cNvCxnSpPr>
          <p:nvPr/>
        </p:nvCxnSpPr>
        <p:spPr bwMode="auto">
          <a:xfrm>
            <a:off x="3336048" y="312174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5" name="Straight Connector 664"/>
          <p:cNvCxnSpPr>
            <a:stCxn id="662" idx="7"/>
          </p:cNvCxnSpPr>
          <p:nvPr/>
        </p:nvCxnSpPr>
        <p:spPr bwMode="auto">
          <a:xfrm flipV="1">
            <a:off x="3322002" y="2511172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6" name="Oval 665"/>
          <p:cNvSpPr>
            <a:spLocks noChangeAspect="1"/>
          </p:cNvSpPr>
          <p:nvPr/>
        </p:nvSpPr>
        <p:spPr bwMode="auto">
          <a:xfrm>
            <a:off x="2577023" y="3068788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7" name="Straight Connector 666"/>
          <p:cNvCxnSpPr>
            <a:stCxn id="641" idx="4"/>
            <a:endCxn id="666" idx="0"/>
          </p:cNvCxnSpPr>
          <p:nvPr/>
        </p:nvCxnSpPr>
        <p:spPr bwMode="auto">
          <a:xfrm>
            <a:off x="2620350" y="2532471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8" name="Straight Connector 667"/>
          <p:cNvCxnSpPr>
            <a:stCxn id="666" idx="6"/>
            <a:endCxn id="662" idx="2"/>
          </p:cNvCxnSpPr>
          <p:nvPr/>
        </p:nvCxnSpPr>
        <p:spPr bwMode="auto">
          <a:xfrm>
            <a:off x="2672933" y="311674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9" name="Straight Connector 668"/>
          <p:cNvCxnSpPr>
            <a:stCxn id="666" idx="7"/>
            <a:endCxn id="637" idx="3"/>
          </p:cNvCxnSpPr>
          <p:nvPr/>
        </p:nvCxnSpPr>
        <p:spPr bwMode="auto">
          <a:xfrm flipV="1">
            <a:off x="2658887" y="2523428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0" name="Oval 669"/>
          <p:cNvSpPr>
            <a:spLocks noChangeAspect="1"/>
          </p:cNvSpPr>
          <p:nvPr/>
        </p:nvSpPr>
        <p:spPr bwMode="auto">
          <a:xfrm>
            <a:off x="1882989" y="3010402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1" name="Straight Connector 670"/>
          <p:cNvCxnSpPr>
            <a:stCxn id="670" idx="6"/>
            <a:endCxn id="666" idx="2"/>
          </p:cNvCxnSpPr>
          <p:nvPr/>
        </p:nvCxnSpPr>
        <p:spPr bwMode="auto">
          <a:xfrm flipV="1">
            <a:off x="2098989" y="3116743"/>
            <a:ext cx="478034" cy="1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2" name="Straight Connector 671"/>
          <p:cNvCxnSpPr>
            <a:stCxn id="670" idx="7"/>
            <a:endCxn id="641" idx="3"/>
          </p:cNvCxnSpPr>
          <p:nvPr/>
        </p:nvCxnSpPr>
        <p:spPr bwMode="auto">
          <a:xfrm flipV="1">
            <a:off x="2067357" y="2518424"/>
            <a:ext cx="519084" cy="5236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3" name="Oval 672"/>
          <p:cNvSpPr>
            <a:spLocks noChangeAspect="1"/>
          </p:cNvSpPr>
          <p:nvPr/>
        </p:nvSpPr>
        <p:spPr bwMode="auto">
          <a:xfrm>
            <a:off x="5737578" y="3645048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4" name="Oval 673"/>
          <p:cNvSpPr>
            <a:spLocks noChangeAspect="1"/>
          </p:cNvSpPr>
          <p:nvPr/>
        </p:nvSpPr>
        <p:spPr bwMode="auto">
          <a:xfrm>
            <a:off x="5164264" y="371633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5" name="Straight Connector 674"/>
          <p:cNvCxnSpPr>
            <a:stCxn id="650" idx="4"/>
            <a:endCxn id="674" idx="0"/>
          </p:cNvCxnSpPr>
          <p:nvPr/>
        </p:nvCxnSpPr>
        <p:spPr bwMode="auto">
          <a:xfrm>
            <a:off x="5206512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6" name="Straight Connector 675"/>
          <p:cNvCxnSpPr>
            <a:stCxn id="674" idx="6"/>
            <a:endCxn id="673" idx="2"/>
          </p:cNvCxnSpPr>
          <p:nvPr/>
        </p:nvCxnSpPr>
        <p:spPr bwMode="auto">
          <a:xfrm flipV="1">
            <a:off x="5260173" y="3753048"/>
            <a:ext cx="477405" cy="112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7" name="Straight Connector 676"/>
          <p:cNvCxnSpPr>
            <a:stCxn id="674" idx="7"/>
            <a:endCxn id="648" idx="3"/>
          </p:cNvCxnSpPr>
          <p:nvPr/>
        </p:nvCxnSpPr>
        <p:spPr bwMode="auto">
          <a:xfrm flipV="1">
            <a:off x="5246128" y="3155654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8" name="Oval 677"/>
          <p:cNvSpPr>
            <a:spLocks noChangeAspect="1"/>
          </p:cNvSpPr>
          <p:nvPr/>
        </p:nvSpPr>
        <p:spPr bwMode="auto">
          <a:xfrm>
            <a:off x="4526736" y="371633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9" name="Straight Connector 678"/>
          <p:cNvCxnSpPr>
            <a:stCxn id="654" idx="4"/>
            <a:endCxn id="678" idx="0"/>
          </p:cNvCxnSpPr>
          <p:nvPr/>
        </p:nvCxnSpPr>
        <p:spPr bwMode="auto">
          <a:xfrm>
            <a:off x="4568984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0" name="Straight Connector 679"/>
          <p:cNvCxnSpPr>
            <a:stCxn id="678" idx="6"/>
            <a:endCxn id="674" idx="2"/>
          </p:cNvCxnSpPr>
          <p:nvPr/>
        </p:nvCxnSpPr>
        <p:spPr bwMode="auto">
          <a:xfrm>
            <a:off x="4622646" y="37642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1" name="Straight Connector 680"/>
          <p:cNvCxnSpPr>
            <a:stCxn id="678" idx="7"/>
            <a:endCxn id="650" idx="3"/>
          </p:cNvCxnSpPr>
          <p:nvPr/>
        </p:nvCxnSpPr>
        <p:spPr bwMode="auto">
          <a:xfrm flipV="1">
            <a:off x="4608600" y="3155654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2" name="Oval 681"/>
          <p:cNvSpPr>
            <a:spLocks noChangeAspect="1"/>
          </p:cNvSpPr>
          <p:nvPr/>
        </p:nvSpPr>
        <p:spPr bwMode="auto">
          <a:xfrm>
            <a:off x="3883374" y="371633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3" name="Straight Connector 682"/>
          <p:cNvCxnSpPr>
            <a:stCxn id="658" idx="4"/>
            <a:endCxn id="682" idx="0"/>
          </p:cNvCxnSpPr>
          <p:nvPr/>
        </p:nvCxnSpPr>
        <p:spPr bwMode="auto">
          <a:xfrm>
            <a:off x="3925621" y="3169699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4" name="Straight Connector 683"/>
          <p:cNvCxnSpPr>
            <a:stCxn id="682" idx="6"/>
            <a:endCxn id="678" idx="2"/>
          </p:cNvCxnSpPr>
          <p:nvPr/>
        </p:nvCxnSpPr>
        <p:spPr bwMode="auto">
          <a:xfrm>
            <a:off x="3979283" y="376428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5" name="Straight Connector 684"/>
          <p:cNvCxnSpPr>
            <a:stCxn id="682" idx="7"/>
            <a:endCxn id="654" idx="3"/>
          </p:cNvCxnSpPr>
          <p:nvPr/>
        </p:nvCxnSpPr>
        <p:spPr bwMode="auto">
          <a:xfrm flipV="1">
            <a:off x="3965238" y="3155654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6" name="Oval 685"/>
          <p:cNvSpPr>
            <a:spLocks noChangeAspect="1"/>
          </p:cNvSpPr>
          <p:nvPr/>
        </p:nvSpPr>
        <p:spPr bwMode="auto">
          <a:xfrm>
            <a:off x="3245845" y="371633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7" name="Straight Connector 686"/>
          <p:cNvCxnSpPr>
            <a:stCxn id="662" idx="4"/>
            <a:endCxn id="686" idx="0"/>
          </p:cNvCxnSpPr>
          <p:nvPr/>
        </p:nvCxnSpPr>
        <p:spPr bwMode="auto">
          <a:xfrm>
            <a:off x="3288093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8" name="Straight Connector 687"/>
          <p:cNvCxnSpPr>
            <a:stCxn id="686" idx="6"/>
            <a:endCxn id="682" idx="2"/>
          </p:cNvCxnSpPr>
          <p:nvPr/>
        </p:nvCxnSpPr>
        <p:spPr bwMode="auto">
          <a:xfrm>
            <a:off x="3341755" y="3764287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9" name="Straight Connector 688"/>
          <p:cNvCxnSpPr>
            <a:stCxn id="686" idx="7"/>
            <a:endCxn id="658" idx="3"/>
          </p:cNvCxnSpPr>
          <p:nvPr/>
        </p:nvCxnSpPr>
        <p:spPr bwMode="auto">
          <a:xfrm flipV="1">
            <a:off x="3327709" y="3155654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0" name="Oval 689"/>
          <p:cNvSpPr>
            <a:spLocks noChangeAspect="1"/>
          </p:cNvSpPr>
          <p:nvPr/>
        </p:nvSpPr>
        <p:spPr bwMode="auto">
          <a:xfrm>
            <a:off x="2582730" y="3711329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1" name="Straight Connector 690"/>
          <p:cNvCxnSpPr>
            <a:stCxn id="666" idx="4"/>
            <a:endCxn id="690" idx="0"/>
          </p:cNvCxnSpPr>
          <p:nvPr/>
        </p:nvCxnSpPr>
        <p:spPr bwMode="auto">
          <a:xfrm>
            <a:off x="2624978" y="316469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2" name="Straight Connector 691"/>
          <p:cNvCxnSpPr>
            <a:stCxn id="690" idx="6"/>
            <a:endCxn id="686" idx="2"/>
          </p:cNvCxnSpPr>
          <p:nvPr/>
        </p:nvCxnSpPr>
        <p:spPr bwMode="auto">
          <a:xfrm>
            <a:off x="2678640" y="3759284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3" name="Straight Connector 692"/>
          <p:cNvCxnSpPr>
            <a:stCxn id="690" idx="7"/>
            <a:endCxn id="662" idx="3"/>
          </p:cNvCxnSpPr>
          <p:nvPr/>
        </p:nvCxnSpPr>
        <p:spPr bwMode="auto">
          <a:xfrm flipV="1">
            <a:off x="2664594" y="3155654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4" name="Oval 693"/>
          <p:cNvSpPr>
            <a:spLocks noChangeAspect="1"/>
          </p:cNvSpPr>
          <p:nvPr/>
        </p:nvSpPr>
        <p:spPr bwMode="auto">
          <a:xfrm>
            <a:off x="1945202" y="3711329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5" name="Straight Connector 694"/>
          <p:cNvCxnSpPr>
            <a:stCxn id="694" idx="6"/>
            <a:endCxn id="690" idx="2"/>
          </p:cNvCxnSpPr>
          <p:nvPr/>
        </p:nvCxnSpPr>
        <p:spPr bwMode="auto">
          <a:xfrm>
            <a:off x="2041111" y="3759284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6" name="Straight Connector 695"/>
          <p:cNvCxnSpPr>
            <a:stCxn id="694" idx="7"/>
            <a:endCxn id="666" idx="3"/>
          </p:cNvCxnSpPr>
          <p:nvPr/>
        </p:nvCxnSpPr>
        <p:spPr bwMode="auto">
          <a:xfrm flipV="1">
            <a:off x="2027065" y="3150652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7" name="Oval 696"/>
          <p:cNvSpPr>
            <a:spLocks noChangeAspect="1"/>
          </p:cNvSpPr>
          <p:nvPr/>
        </p:nvSpPr>
        <p:spPr bwMode="auto">
          <a:xfrm>
            <a:off x="5813982" y="4348557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8" name="Oval 697"/>
          <p:cNvSpPr>
            <a:spLocks noChangeAspect="1"/>
          </p:cNvSpPr>
          <p:nvPr/>
        </p:nvSpPr>
        <p:spPr bwMode="auto">
          <a:xfrm>
            <a:off x="5174523" y="4348557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9" name="Straight Connector 698"/>
          <p:cNvCxnSpPr>
            <a:stCxn id="674" idx="4"/>
            <a:endCxn id="698" idx="0"/>
          </p:cNvCxnSpPr>
          <p:nvPr/>
        </p:nvCxnSpPr>
        <p:spPr bwMode="auto">
          <a:xfrm>
            <a:off x="5212219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0" name="Straight Connector 699"/>
          <p:cNvCxnSpPr>
            <a:stCxn id="698" idx="6"/>
            <a:endCxn id="697" idx="2"/>
          </p:cNvCxnSpPr>
          <p:nvPr/>
        </p:nvCxnSpPr>
        <p:spPr bwMode="auto">
          <a:xfrm>
            <a:off x="5270434" y="439651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1" name="Straight Connector 700"/>
          <p:cNvCxnSpPr>
            <a:stCxn id="698" idx="7"/>
            <a:endCxn id="673" idx="3"/>
          </p:cNvCxnSpPr>
          <p:nvPr/>
        </p:nvCxnSpPr>
        <p:spPr bwMode="auto">
          <a:xfrm flipV="1">
            <a:off x="5256386" y="3829416"/>
            <a:ext cx="512824" cy="5331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2" name="Oval 701"/>
          <p:cNvSpPr>
            <a:spLocks noChangeAspect="1"/>
          </p:cNvSpPr>
          <p:nvPr/>
        </p:nvSpPr>
        <p:spPr bwMode="auto">
          <a:xfrm>
            <a:off x="4536996" y="4348557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03" name="Straight Connector 702"/>
          <p:cNvCxnSpPr>
            <a:stCxn id="678" idx="4"/>
            <a:endCxn id="702" idx="0"/>
          </p:cNvCxnSpPr>
          <p:nvPr/>
        </p:nvCxnSpPr>
        <p:spPr bwMode="auto">
          <a:xfrm>
            <a:off x="4574691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4" name="Straight Connector 703"/>
          <p:cNvCxnSpPr>
            <a:stCxn id="702" idx="6"/>
            <a:endCxn id="698" idx="2"/>
          </p:cNvCxnSpPr>
          <p:nvPr/>
        </p:nvCxnSpPr>
        <p:spPr bwMode="auto">
          <a:xfrm>
            <a:off x="4632905" y="439651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5" name="Straight Connector 704"/>
          <p:cNvCxnSpPr>
            <a:stCxn id="702" idx="7"/>
            <a:endCxn id="674" idx="3"/>
          </p:cNvCxnSpPr>
          <p:nvPr/>
        </p:nvCxnSpPr>
        <p:spPr bwMode="auto">
          <a:xfrm flipV="1">
            <a:off x="4618859" y="3798195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6" name="Oval 705"/>
          <p:cNvSpPr>
            <a:spLocks noChangeAspect="1"/>
          </p:cNvSpPr>
          <p:nvPr/>
        </p:nvSpPr>
        <p:spPr bwMode="auto">
          <a:xfrm>
            <a:off x="3893632" y="4348557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07" name="Straight Connector 706"/>
          <p:cNvCxnSpPr>
            <a:stCxn id="682" idx="4"/>
            <a:endCxn id="706" idx="0"/>
          </p:cNvCxnSpPr>
          <p:nvPr/>
        </p:nvCxnSpPr>
        <p:spPr bwMode="auto">
          <a:xfrm>
            <a:off x="3931329" y="3812241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8" name="Straight Connector 707"/>
          <p:cNvCxnSpPr>
            <a:stCxn id="706" idx="6"/>
            <a:endCxn id="702" idx="2"/>
          </p:cNvCxnSpPr>
          <p:nvPr/>
        </p:nvCxnSpPr>
        <p:spPr bwMode="auto">
          <a:xfrm>
            <a:off x="3989543" y="439651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9" name="Straight Connector 708"/>
          <p:cNvCxnSpPr>
            <a:stCxn id="706" idx="7"/>
            <a:endCxn id="678" idx="3"/>
          </p:cNvCxnSpPr>
          <p:nvPr/>
        </p:nvCxnSpPr>
        <p:spPr bwMode="auto">
          <a:xfrm flipV="1">
            <a:off x="3975496" y="3798195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0" name="Oval 709"/>
          <p:cNvSpPr>
            <a:spLocks noChangeAspect="1"/>
          </p:cNvSpPr>
          <p:nvPr/>
        </p:nvSpPr>
        <p:spPr bwMode="auto">
          <a:xfrm>
            <a:off x="3256105" y="4348557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1" name="Straight Connector 710"/>
          <p:cNvCxnSpPr>
            <a:stCxn id="686" idx="4"/>
            <a:endCxn id="710" idx="0"/>
          </p:cNvCxnSpPr>
          <p:nvPr/>
        </p:nvCxnSpPr>
        <p:spPr bwMode="auto">
          <a:xfrm>
            <a:off x="3293800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2" name="Straight Connector 711"/>
          <p:cNvCxnSpPr>
            <a:stCxn id="710" idx="6"/>
            <a:endCxn id="706" idx="2"/>
          </p:cNvCxnSpPr>
          <p:nvPr/>
        </p:nvCxnSpPr>
        <p:spPr bwMode="auto">
          <a:xfrm>
            <a:off x="3352014" y="439651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3" name="Straight Connector 712"/>
          <p:cNvCxnSpPr>
            <a:stCxn id="710" idx="7"/>
            <a:endCxn id="682" idx="3"/>
          </p:cNvCxnSpPr>
          <p:nvPr/>
        </p:nvCxnSpPr>
        <p:spPr bwMode="auto">
          <a:xfrm flipV="1">
            <a:off x="3337968" y="3798195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4" name="Oval 713"/>
          <p:cNvSpPr>
            <a:spLocks noChangeAspect="1"/>
          </p:cNvSpPr>
          <p:nvPr/>
        </p:nvSpPr>
        <p:spPr bwMode="auto">
          <a:xfrm>
            <a:off x="2592990" y="4343556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5" name="Straight Connector 714"/>
          <p:cNvCxnSpPr>
            <a:stCxn id="690" idx="4"/>
            <a:endCxn id="714" idx="0"/>
          </p:cNvCxnSpPr>
          <p:nvPr/>
        </p:nvCxnSpPr>
        <p:spPr bwMode="auto">
          <a:xfrm>
            <a:off x="2630685" y="3807238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6" name="Straight Connector 715"/>
          <p:cNvCxnSpPr>
            <a:stCxn id="714" idx="6"/>
            <a:endCxn id="710" idx="2"/>
          </p:cNvCxnSpPr>
          <p:nvPr/>
        </p:nvCxnSpPr>
        <p:spPr bwMode="auto">
          <a:xfrm>
            <a:off x="2688899" y="439151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" name="Straight Connector 716"/>
          <p:cNvCxnSpPr>
            <a:stCxn id="714" idx="7"/>
            <a:endCxn id="686" idx="3"/>
          </p:cNvCxnSpPr>
          <p:nvPr/>
        </p:nvCxnSpPr>
        <p:spPr bwMode="auto">
          <a:xfrm flipV="1">
            <a:off x="2674853" y="3798195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8" name="Oval 717"/>
          <p:cNvSpPr>
            <a:spLocks noChangeAspect="1"/>
          </p:cNvSpPr>
          <p:nvPr/>
        </p:nvSpPr>
        <p:spPr bwMode="auto">
          <a:xfrm>
            <a:off x="1955461" y="4343556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9" name="Straight Connector 718"/>
          <p:cNvCxnSpPr>
            <a:stCxn id="718" idx="6"/>
            <a:endCxn id="714" idx="2"/>
          </p:cNvCxnSpPr>
          <p:nvPr/>
        </p:nvCxnSpPr>
        <p:spPr bwMode="auto">
          <a:xfrm>
            <a:off x="2051370" y="439151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0" name="Straight Connector 719"/>
          <p:cNvCxnSpPr>
            <a:stCxn id="718" idx="7"/>
            <a:endCxn id="690" idx="3"/>
          </p:cNvCxnSpPr>
          <p:nvPr/>
        </p:nvCxnSpPr>
        <p:spPr bwMode="auto">
          <a:xfrm flipV="1">
            <a:off x="2037325" y="3793193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1" name="Oval 720"/>
          <p:cNvSpPr>
            <a:spLocks noChangeAspect="1"/>
          </p:cNvSpPr>
          <p:nvPr/>
        </p:nvSpPr>
        <p:spPr bwMode="auto">
          <a:xfrm>
            <a:off x="5819690" y="4991099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2" name="Straight Connector 721"/>
          <p:cNvCxnSpPr>
            <a:stCxn id="697" idx="4"/>
            <a:endCxn id="721" idx="0"/>
          </p:cNvCxnSpPr>
          <p:nvPr/>
        </p:nvCxnSpPr>
        <p:spPr bwMode="auto">
          <a:xfrm>
            <a:off x="5861937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3" name="Oval 722"/>
          <p:cNvSpPr>
            <a:spLocks noChangeAspect="1"/>
          </p:cNvSpPr>
          <p:nvPr/>
        </p:nvSpPr>
        <p:spPr bwMode="auto">
          <a:xfrm>
            <a:off x="5180230" y="4991099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4" name="Straight Connector 723"/>
          <p:cNvCxnSpPr>
            <a:stCxn id="698" idx="4"/>
            <a:endCxn id="723" idx="0"/>
          </p:cNvCxnSpPr>
          <p:nvPr/>
        </p:nvCxnSpPr>
        <p:spPr bwMode="auto">
          <a:xfrm>
            <a:off x="5222478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5" name="Straight Connector 724"/>
          <p:cNvCxnSpPr>
            <a:stCxn id="723" idx="6"/>
            <a:endCxn id="721" idx="2"/>
          </p:cNvCxnSpPr>
          <p:nvPr/>
        </p:nvCxnSpPr>
        <p:spPr bwMode="auto">
          <a:xfrm>
            <a:off x="5276140" y="503905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6" name="Straight Connector 725"/>
          <p:cNvCxnSpPr>
            <a:stCxn id="723" idx="7"/>
            <a:endCxn id="697" idx="3"/>
          </p:cNvCxnSpPr>
          <p:nvPr/>
        </p:nvCxnSpPr>
        <p:spPr bwMode="auto">
          <a:xfrm flipV="1">
            <a:off x="5262095" y="4430422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7" name="Oval 726"/>
          <p:cNvSpPr>
            <a:spLocks noChangeAspect="1"/>
          </p:cNvSpPr>
          <p:nvPr/>
        </p:nvSpPr>
        <p:spPr bwMode="auto">
          <a:xfrm>
            <a:off x="4542702" y="4991099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8" name="Straight Connector 727"/>
          <p:cNvCxnSpPr>
            <a:stCxn id="702" idx="4"/>
            <a:endCxn id="727" idx="0"/>
          </p:cNvCxnSpPr>
          <p:nvPr/>
        </p:nvCxnSpPr>
        <p:spPr bwMode="auto">
          <a:xfrm>
            <a:off x="4584950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9" name="Straight Connector 728"/>
          <p:cNvCxnSpPr>
            <a:stCxn id="727" idx="6"/>
            <a:endCxn id="723" idx="2"/>
          </p:cNvCxnSpPr>
          <p:nvPr/>
        </p:nvCxnSpPr>
        <p:spPr bwMode="auto">
          <a:xfrm>
            <a:off x="4638612" y="503905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0" name="Straight Connector 729"/>
          <p:cNvCxnSpPr>
            <a:stCxn id="727" idx="7"/>
            <a:endCxn id="698" idx="3"/>
          </p:cNvCxnSpPr>
          <p:nvPr/>
        </p:nvCxnSpPr>
        <p:spPr bwMode="auto">
          <a:xfrm flipV="1">
            <a:off x="4624566" y="4430422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1" name="Oval 730"/>
          <p:cNvSpPr>
            <a:spLocks noChangeAspect="1"/>
          </p:cNvSpPr>
          <p:nvPr/>
        </p:nvSpPr>
        <p:spPr bwMode="auto">
          <a:xfrm>
            <a:off x="3899340" y="4991099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32" name="Straight Connector 731"/>
          <p:cNvCxnSpPr>
            <a:stCxn id="706" idx="4"/>
            <a:endCxn id="731" idx="0"/>
          </p:cNvCxnSpPr>
          <p:nvPr/>
        </p:nvCxnSpPr>
        <p:spPr bwMode="auto">
          <a:xfrm>
            <a:off x="3941587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3" name="Straight Connector 732"/>
          <p:cNvCxnSpPr>
            <a:stCxn id="731" idx="6"/>
            <a:endCxn id="727" idx="2"/>
          </p:cNvCxnSpPr>
          <p:nvPr/>
        </p:nvCxnSpPr>
        <p:spPr bwMode="auto">
          <a:xfrm>
            <a:off x="3995249" y="503905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4" name="Straight Connector 733"/>
          <p:cNvCxnSpPr>
            <a:stCxn id="731" idx="7"/>
            <a:endCxn id="702" idx="3"/>
          </p:cNvCxnSpPr>
          <p:nvPr/>
        </p:nvCxnSpPr>
        <p:spPr bwMode="auto">
          <a:xfrm flipV="1">
            <a:off x="3981204" y="4430422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5" name="Oval 734"/>
          <p:cNvSpPr>
            <a:spLocks noChangeAspect="1"/>
          </p:cNvSpPr>
          <p:nvPr/>
        </p:nvSpPr>
        <p:spPr bwMode="auto">
          <a:xfrm>
            <a:off x="3261811" y="4991099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36" name="Straight Connector 735"/>
          <p:cNvCxnSpPr>
            <a:stCxn id="710" idx="4"/>
            <a:endCxn id="735" idx="0"/>
          </p:cNvCxnSpPr>
          <p:nvPr/>
        </p:nvCxnSpPr>
        <p:spPr bwMode="auto">
          <a:xfrm>
            <a:off x="3304060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" name="Straight Connector 736"/>
          <p:cNvCxnSpPr>
            <a:stCxn id="735" idx="6"/>
            <a:endCxn id="731" idx="2"/>
          </p:cNvCxnSpPr>
          <p:nvPr/>
        </p:nvCxnSpPr>
        <p:spPr bwMode="auto">
          <a:xfrm>
            <a:off x="3357721" y="503905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8" name="Straight Connector 737"/>
          <p:cNvCxnSpPr>
            <a:stCxn id="735" idx="7"/>
            <a:endCxn id="706" idx="3"/>
          </p:cNvCxnSpPr>
          <p:nvPr/>
        </p:nvCxnSpPr>
        <p:spPr bwMode="auto">
          <a:xfrm flipV="1">
            <a:off x="3343676" y="4430422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9" name="Oval 738"/>
          <p:cNvSpPr>
            <a:spLocks noChangeAspect="1"/>
          </p:cNvSpPr>
          <p:nvPr/>
        </p:nvSpPr>
        <p:spPr bwMode="auto">
          <a:xfrm>
            <a:off x="2598696" y="4986096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0" name="Straight Connector 739"/>
          <p:cNvCxnSpPr>
            <a:stCxn id="714" idx="4"/>
            <a:endCxn id="739" idx="0"/>
          </p:cNvCxnSpPr>
          <p:nvPr/>
        </p:nvCxnSpPr>
        <p:spPr bwMode="auto">
          <a:xfrm>
            <a:off x="2640944" y="443946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1" name="Straight Connector 740"/>
          <p:cNvCxnSpPr>
            <a:stCxn id="739" idx="6"/>
            <a:endCxn id="735" idx="2"/>
          </p:cNvCxnSpPr>
          <p:nvPr/>
        </p:nvCxnSpPr>
        <p:spPr bwMode="auto">
          <a:xfrm>
            <a:off x="2694606" y="503405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2" name="Straight Connector 741"/>
          <p:cNvCxnSpPr>
            <a:stCxn id="739" idx="7"/>
            <a:endCxn id="710" idx="3"/>
          </p:cNvCxnSpPr>
          <p:nvPr/>
        </p:nvCxnSpPr>
        <p:spPr bwMode="auto">
          <a:xfrm flipV="1">
            <a:off x="2680560" y="4430422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3" name="Oval 742"/>
          <p:cNvSpPr>
            <a:spLocks noChangeAspect="1"/>
          </p:cNvSpPr>
          <p:nvPr/>
        </p:nvSpPr>
        <p:spPr bwMode="auto">
          <a:xfrm>
            <a:off x="1961168" y="4986096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4" name="Straight Connector 743"/>
          <p:cNvCxnSpPr>
            <a:stCxn id="743" idx="6"/>
            <a:endCxn id="739" idx="2"/>
          </p:cNvCxnSpPr>
          <p:nvPr/>
        </p:nvCxnSpPr>
        <p:spPr bwMode="auto">
          <a:xfrm>
            <a:off x="2057078" y="503405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5" name="Straight Connector 744"/>
          <p:cNvCxnSpPr>
            <a:stCxn id="743" idx="7"/>
            <a:endCxn id="714" idx="3"/>
          </p:cNvCxnSpPr>
          <p:nvPr/>
        </p:nvCxnSpPr>
        <p:spPr bwMode="auto">
          <a:xfrm flipV="1">
            <a:off x="2043033" y="4425420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6" name="Oval 745"/>
          <p:cNvSpPr>
            <a:spLocks noChangeAspect="1"/>
          </p:cNvSpPr>
          <p:nvPr/>
        </p:nvSpPr>
        <p:spPr bwMode="auto">
          <a:xfrm>
            <a:off x="5818984" y="564063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7" name="Straight Connector 746"/>
          <p:cNvCxnSpPr>
            <a:stCxn id="721" idx="4"/>
            <a:endCxn id="746" idx="0"/>
          </p:cNvCxnSpPr>
          <p:nvPr/>
        </p:nvCxnSpPr>
        <p:spPr bwMode="auto">
          <a:xfrm flipH="1">
            <a:off x="5866939" y="5087008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8" name="Oval 747"/>
          <p:cNvSpPr>
            <a:spLocks noChangeAspect="1"/>
          </p:cNvSpPr>
          <p:nvPr/>
        </p:nvSpPr>
        <p:spPr bwMode="auto">
          <a:xfrm>
            <a:off x="5179525" y="564063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9" name="Straight Connector 748"/>
          <p:cNvCxnSpPr>
            <a:stCxn id="723" idx="4"/>
            <a:endCxn id="748" idx="0"/>
          </p:cNvCxnSpPr>
          <p:nvPr/>
        </p:nvCxnSpPr>
        <p:spPr bwMode="auto">
          <a:xfrm flipH="1">
            <a:off x="5227480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0" name="Straight Connector 749"/>
          <p:cNvCxnSpPr>
            <a:stCxn id="748" idx="6"/>
            <a:endCxn id="746" idx="2"/>
          </p:cNvCxnSpPr>
          <p:nvPr/>
        </p:nvCxnSpPr>
        <p:spPr bwMode="auto">
          <a:xfrm>
            <a:off x="5275435" y="5688587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1" name="Straight Connector 750"/>
          <p:cNvCxnSpPr>
            <a:stCxn id="748" idx="7"/>
            <a:endCxn id="721" idx="3"/>
          </p:cNvCxnSpPr>
          <p:nvPr/>
        </p:nvCxnSpPr>
        <p:spPr bwMode="auto">
          <a:xfrm flipV="1">
            <a:off x="5261389" y="5072963"/>
            <a:ext cx="572347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2" name="Oval 751"/>
          <p:cNvSpPr>
            <a:spLocks noChangeAspect="1"/>
          </p:cNvSpPr>
          <p:nvPr/>
        </p:nvSpPr>
        <p:spPr bwMode="auto">
          <a:xfrm>
            <a:off x="4541997" y="564063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3" name="Straight Connector 752"/>
          <p:cNvCxnSpPr>
            <a:stCxn id="727" idx="4"/>
            <a:endCxn id="752" idx="0"/>
          </p:cNvCxnSpPr>
          <p:nvPr/>
        </p:nvCxnSpPr>
        <p:spPr bwMode="auto">
          <a:xfrm flipH="1">
            <a:off x="4589953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4" name="Straight Connector 753"/>
          <p:cNvCxnSpPr>
            <a:stCxn id="752" idx="6"/>
            <a:endCxn id="748" idx="2"/>
          </p:cNvCxnSpPr>
          <p:nvPr/>
        </p:nvCxnSpPr>
        <p:spPr bwMode="auto">
          <a:xfrm>
            <a:off x="4637907" y="56885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5" name="Straight Connector 754"/>
          <p:cNvCxnSpPr>
            <a:stCxn id="752" idx="7"/>
            <a:endCxn id="723" idx="3"/>
          </p:cNvCxnSpPr>
          <p:nvPr/>
        </p:nvCxnSpPr>
        <p:spPr bwMode="auto">
          <a:xfrm flipV="1">
            <a:off x="4623861" y="5072963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6" name="Oval 755"/>
          <p:cNvSpPr>
            <a:spLocks noChangeAspect="1"/>
          </p:cNvSpPr>
          <p:nvPr/>
        </p:nvSpPr>
        <p:spPr bwMode="auto">
          <a:xfrm>
            <a:off x="3898634" y="564063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7" name="Straight Connector 756"/>
          <p:cNvCxnSpPr>
            <a:stCxn id="731" idx="4"/>
            <a:endCxn id="756" idx="0"/>
          </p:cNvCxnSpPr>
          <p:nvPr/>
        </p:nvCxnSpPr>
        <p:spPr bwMode="auto">
          <a:xfrm flipH="1">
            <a:off x="3946589" y="5087008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8" name="Straight Connector 757"/>
          <p:cNvCxnSpPr>
            <a:stCxn id="756" idx="6"/>
            <a:endCxn id="752" idx="2"/>
          </p:cNvCxnSpPr>
          <p:nvPr/>
        </p:nvCxnSpPr>
        <p:spPr bwMode="auto">
          <a:xfrm>
            <a:off x="3994544" y="568858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9" name="Straight Connector 758"/>
          <p:cNvCxnSpPr>
            <a:stCxn id="756" idx="7"/>
            <a:endCxn id="727" idx="3"/>
          </p:cNvCxnSpPr>
          <p:nvPr/>
        </p:nvCxnSpPr>
        <p:spPr bwMode="auto">
          <a:xfrm flipV="1">
            <a:off x="3980498" y="5072963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0" name="Oval 759"/>
          <p:cNvSpPr>
            <a:spLocks noChangeAspect="1"/>
          </p:cNvSpPr>
          <p:nvPr/>
        </p:nvSpPr>
        <p:spPr bwMode="auto">
          <a:xfrm>
            <a:off x="3261106" y="564063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61" name="Straight Connector 760"/>
          <p:cNvCxnSpPr>
            <a:stCxn id="735" idx="4"/>
            <a:endCxn id="760" idx="0"/>
          </p:cNvCxnSpPr>
          <p:nvPr/>
        </p:nvCxnSpPr>
        <p:spPr bwMode="auto">
          <a:xfrm flipH="1">
            <a:off x="3309062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2" name="Straight Connector 761"/>
          <p:cNvCxnSpPr>
            <a:stCxn id="760" idx="6"/>
            <a:endCxn id="756" idx="2"/>
          </p:cNvCxnSpPr>
          <p:nvPr/>
        </p:nvCxnSpPr>
        <p:spPr bwMode="auto">
          <a:xfrm>
            <a:off x="3357016" y="56885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3" name="Straight Connector 762"/>
          <p:cNvCxnSpPr>
            <a:stCxn id="760" idx="7"/>
            <a:endCxn id="731" idx="3"/>
          </p:cNvCxnSpPr>
          <p:nvPr/>
        </p:nvCxnSpPr>
        <p:spPr bwMode="auto">
          <a:xfrm flipV="1">
            <a:off x="3342970" y="5072963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4" name="Oval 763"/>
          <p:cNvSpPr>
            <a:spLocks noChangeAspect="1"/>
          </p:cNvSpPr>
          <p:nvPr/>
        </p:nvSpPr>
        <p:spPr bwMode="auto">
          <a:xfrm>
            <a:off x="2592989" y="4991148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5" name="Oval 764"/>
          <p:cNvSpPr>
            <a:spLocks noChangeAspect="1"/>
          </p:cNvSpPr>
          <p:nvPr/>
        </p:nvSpPr>
        <p:spPr bwMode="auto">
          <a:xfrm>
            <a:off x="2597991" y="5635630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66" name="Straight Connector 765"/>
          <p:cNvCxnSpPr>
            <a:stCxn id="764" idx="4"/>
            <a:endCxn id="765" idx="0"/>
          </p:cNvCxnSpPr>
          <p:nvPr/>
        </p:nvCxnSpPr>
        <p:spPr bwMode="auto">
          <a:xfrm>
            <a:off x="2640944" y="5087057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7" name="Straight Connector 766"/>
          <p:cNvCxnSpPr>
            <a:stCxn id="765" idx="6"/>
            <a:endCxn id="760" idx="2"/>
          </p:cNvCxnSpPr>
          <p:nvPr/>
        </p:nvCxnSpPr>
        <p:spPr bwMode="auto">
          <a:xfrm>
            <a:off x="2693901" y="5683585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8" name="Straight Connector 767"/>
          <p:cNvCxnSpPr>
            <a:stCxn id="765" idx="7"/>
            <a:endCxn id="735" idx="3"/>
          </p:cNvCxnSpPr>
          <p:nvPr/>
        </p:nvCxnSpPr>
        <p:spPr bwMode="auto">
          <a:xfrm flipV="1">
            <a:off x="2679855" y="5072963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9" name="Oval 768"/>
          <p:cNvSpPr>
            <a:spLocks noChangeAspect="1"/>
          </p:cNvSpPr>
          <p:nvPr/>
        </p:nvSpPr>
        <p:spPr bwMode="auto">
          <a:xfrm>
            <a:off x="1907728" y="5567896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0" name="Straight Connector 769"/>
          <p:cNvCxnSpPr>
            <a:stCxn id="769" idx="6"/>
            <a:endCxn id="765" idx="2"/>
          </p:cNvCxnSpPr>
          <p:nvPr/>
        </p:nvCxnSpPr>
        <p:spPr bwMode="auto">
          <a:xfrm>
            <a:off x="2123728" y="5675896"/>
            <a:ext cx="474263" cy="76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1" name="Straight Connector 770"/>
          <p:cNvCxnSpPr>
            <a:stCxn id="769" idx="7"/>
            <a:endCxn id="764" idx="3"/>
          </p:cNvCxnSpPr>
          <p:nvPr/>
        </p:nvCxnSpPr>
        <p:spPr bwMode="auto">
          <a:xfrm flipV="1">
            <a:off x="2092096" y="5073011"/>
            <a:ext cx="514939" cy="5265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2" name="Oval 771"/>
          <p:cNvSpPr>
            <a:spLocks noChangeAspect="1"/>
          </p:cNvSpPr>
          <p:nvPr/>
        </p:nvSpPr>
        <p:spPr bwMode="auto">
          <a:xfrm>
            <a:off x="5824692" y="628317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3" name="Straight Connector 772"/>
          <p:cNvCxnSpPr>
            <a:stCxn id="746" idx="4"/>
            <a:endCxn id="772" idx="0"/>
          </p:cNvCxnSpPr>
          <p:nvPr/>
        </p:nvCxnSpPr>
        <p:spPr bwMode="auto">
          <a:xfrm>
            <a:off x="5866939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4" name="Oval 773"/>
          <p:cNvSpPr>
            <a:spLocks noChangeAspect="1"/>
          </p:cNvSpPr>
          <p:nvPr/>
        </p:nvSpPr>
        <p:spPr bwMode="auto">
          <a:xfrm>
            <a:off x="5125486" y="6226047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5" name="Straight Connector 774"/>
          <p:cNvCxnSpPr>
            <a:stCxn id="748" idx="4"/>
            <a:endCxn id="774" idx="0"/>
          </p:cNvCxnSpPr>
          <p:nvPr/>
        </p:nvCxnSpPr>
        <p:spPr bwMode="auto">
          <a:xfrm>
            <a:off x="5227480" y="5736541"/>
            <a:ext cx="6006" cy="4895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6" name="Straight Connector 775"/>
          <p:cNvCxnSpPr>
            <a:stCxn id="774" idx="7"/>
            <a:endCxn id="746" idx="3"/>
          </p:cNvCxnSpPr>
          <p:nvPr/>
        </p:nvCxnSpPr>
        <p:spPr bwMode="auto">
          <a:xfrm flipV="1">
            <a:off x="5309854" y="5722495"/>
            <a:ext cx="523176" cy="5351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7" name="Oval 776"/>
          <p:cNvSpPr>
            <a:spLocks noChangeAspect="1"/>
          </p:cNvSpPr>
          <p:nvPr/>
        </p:nvSpPr>
        <p:spPr bwMode="auto">
          <a:xfrm>
            <a:off x="4547704" y="628317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8" name="Straight Connector 777"/>
          <p:cNvCxnSpPr>
            <a:stCxn id="752" idx="4"/>
            <a:endCxn id="777" idx="0"/>
          </p:cNvCxnSpPr>
          <p:nvPr/>
        </p:nvCxnSpPr>
        <p:spPr bwMode="auto">
          <a:xfrm>
            <a:off x="4589952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9" name="Straight Connector 778"/>
          <p:cNvCxnSpPr>
            <a:stCxn id="777" idx="7"/>
            <a:endCxn id="748" idx="3"/>
          </p:cNvCxnSpPr>
          <p:nvPr/>
        </p:nvCxnSpPr>
        <p:spPr bwMode="auto">
          <a:xfrm flipV="1">
            <a:off x="4629568" y="572249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0" name="Oval 779"/>
          <p:cNvSpPr>
            <a:spLocks noChangeAspect="1"/>
          </p:cNvSpPr>
          <p:nvPr/>
        </p:nvSpPr>
        <p:spPr bwMode="auto">
          <a:xfrm>
            <a:off x="3904342" y="628317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1" name="Straight Connector 780"/>
          <p:cNvCxnSpPr>
            <a:stCxn id="756" idx="4"/>
            <a:endCxn id="780" idx="0"/>
          </p:cNvCxnSpPr>
          <p:nvPr/>
        </p:nvCxnSpPr>
        <p:spPr bwMode="auto">
          <a:xfrm>
            <a:off x="3946589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2" name="Straight Connector 781"/>
          <p:cNvCxnSpPr>
            <a:stCxn id="780" idx="7"/>
            <a:endCxn id="752" idx="3"/>
          </p:cNvCxnSpPr>
          <p:nvPr/>
        </p:nvCxnSpPr>
        <p:spPr bwMode="auto">
          <a:xfrm flipV="1">
            <a:off x="3986206" y="5722497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3" name="Oval 782"/>
          <p:cNvSpPr>
            <a:spLocks noChangeAspect="1"/>
          </p:cNvSpPr>
          <p:nvPr/>
        </p:nvSpPr>
        <p:spPr bwMode="auto">
          <a:xfrm>
            <a:off x="3266813" y="6283174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4" name="Straight Connector 783"/>
          <p:cNvCxnSpPr>
            <a:stCxn id="760" idx="4"/>
            <a:endCxn id="783" idx="0"/>
          </p:cNvCxnSpPr>
          <p:nvPr/>
        </p:nvCxnSpPr>
        <p:spPr bwMode="auto">
          <a:xfrm>
            <a:off x="3309062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5" name="Straight Connector 784"/>
          <p:cNvCxnSpPr>
            <a:stCxn id="783" idx="7"/>
            <a:endCxn id="756" idx="3"/>
          </p:cNvCxnSpPr>
          <p:nvPr/>
        </p:nvCxnSpPr>
        <p:spPr bwMode="auto">
          <a:xfrm flipV="1">
            <a:off x="3348678" y="572249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6" name="Oval 785"/>
          <p:cNvSpPr>
            <a:spLocks noChangeAspect="1"/>
          </p:cNvSpPr>
          <p:nvPr/>
        </p:nvSpPr>
        <p:spPr bwMode="auto">
          <a:xfrm>
            <a:off x="2544511" y="6214758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7" name="Straight Connector 786"/>
          <p:cNvCxnSpPr>
            <a:stCxn id="765" idx="4"/>
            <a:endCxn id="786" idx="0"/>
          </p:cNvCxnSpPr>
          <p:nvPr/>
        </p:nvCxnSpPr>
        <p:spPr bwMode="auto">
          <a:xfrm>
            <a:off x="2645946" y="5731539"/>
            <a:ext cx="6565" cy="4832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8" name="Straight Connector 787"/>
          <p:cNvCxnSpPr>
            <a:stCxn id="786" idx="7"/>
            <a:endCxn id="760" idx="3"/>
          </p:cNvCxnSpPr>
          <p:nvPr/>
        </p:nvCxnSpPr>
        <p:spPr bwMode="auto">
          <a:xfrm flipV="1">
            <a:off x="2728879" y="5722495"/>
            <a:ext cx="546273" cy="5238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9" name="Oval 788"/>
          <p:cNvSpPr>
            <a:spLocks noChangeAspect="1"/>
          </p:cNvSpPr>
          <p:nvPr/>
        </p:nvSpPr>
        <p:spPr bwMode="auto">
          <a:xfrm>
            <a:off x="1966170" y="627817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90" name="Straight Connector 789"/>
          <p:cNvCxnSpPr>
            <a:stCxn id="789" idx="7"/>
            <a:endCxn id="765" idx="3"/>
          </p:cNvCxnSpPr>
          <p:nvPr/>
        </p:nvCxnSpPr>
        <p:spPr bwMode="auto">
          <a:xfrm flipV="1">
            <a:off x="2048034" y="5717495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8" name="Oval 817"/>
          <p:cNvSpPr>
            <a:spLocks noChangeAspect="1"/>
          </p:cNvSpPr>
          <p:nvPr/>
        </p:nvSpPr>
        <p:spPr bwMode="auto">
          <a:xfrm>
            <a:off x="6378815" y="1095337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" name="Oval 818"/>
          <p:cNvSpPr>
            <a:spLocks noChangeAspect="1"/>
          </p:cNvSpPr>
          <p:nvPr/>
        </p:nvSpPr>
        <p:spPr bwMode="auto">
          <a:xfrm>
            <a:off x="6440262" y="1796265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3" name="Straight Connector 822"/>
          <p:cNvCxnSpPr>
            <a:stCxn id="445" idx="6"/>
            <a:endCxn id="819" idx="2"/>
          </p:cNvCxnSpPr>
          <p:nvPr/>
        </p:nvCxnSpPr>
        <p:spPr bwMode="auto">
          <a:xfrm flipV="1">
            <a:off x="5883590" y="1844220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4" name="Straight Connector 823"/>
          <p:cNvCxnSpPr>
            <a:stCxn id="445" idx="7"/>
            <a:endCxn id="818" idx="3"/>
          </p:cNvCxnSpPr>
          <p:nvPr/>
        </p:nvCxnSpPr>
        <p:spPr bwMode="auto">
          <a:xfrm flipV="1">
            <a:off x="5869544" y="1279705"/>
            <a:ext cx="540903" cy="5333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3" name="Oval 842"/>
          <p:cNvSpPr>
            <a:spLocks noChangeAspect="1"/>
          </p:cNvSpPr>
          <p:nvPr/>
        </p:nvSpPr>
        <p:spPr bwMode="auto">
          <a:xfrm>
            <a:off x="6445969" y="2438806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6" name="Straight Connector 845"/>
          <p:cNvCxnSpPr>
            <a:stCxn id="623" idx="6"/>
            <a:endCxn id="843" idx="2"/>
          </p:cNvCxnSpPr>
          <p:nvPr/>
        </p:nvCxnSpPr>
        <p:spPr bwMode="auto">
          <a:xfrm flipV="1">
            <a:off x="5889298" y="2486761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7" name="Straight Connector 846"/>
          <p:cNvCxnSpPr>
            <a:stCxn id="623" idx="7"/>
            <a:endCxn id="819" idx="3"/>
          </p:cNvCxnSpPr>
          <p:nvPr/>
        </p:nvCxnSpPr>
        <p:spPr bwMode="auto">
          <a:xfrm flipV="1">
            <a:off x="5875252" y="1878128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9" name="Oval 908"/>
          <p:cNvSpPr>
            <a:spLocks noChangeAspect="1"/>
          </p:cNvSpPr>
          <p:nvPr/>
        </p:nvSpPr>
        <p:spPr bwMode="auto">
          <a:xfrm>
            <a:off x="7129679" y="4350802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3" name="Oval 912"/>
          <p:cNvSpPr>
            <a:spLocks noChangeAspect="1"/>
          </p:cNvSpPr>
          <p:nvPr/>
        </p:nvSpPr>
        <p:spPr bwMode="auto">
          <a:xfrm>
            <a:off x="6466564" y="434580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1" name="Oval 930"/>
          <p:cNvSpPr>
            <a:spLocks noChangeAspect="1"/>
          </p:cNvSpPr>
          <p:nvPr/>
        </p:nvSpPr>
        <p:spPr bwMode="auto">
          <a:xfrm>
            <a:off x="7069726" y="4927766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4" name="Oval 933"/>
          <p:cNvSpPr>
            <a:spLocks noChangeAspect="1"/>
          </p:cNvSpPr>
          <p:nvPr/>
        </p:nvSpPr>
        <p:spPr bwMode="auto">
          <a:xfrm>
            <a:off x="6472270" y="4988341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35" name="Straight Connector 934"/>
          <p:cNvCxnSpPr>
            <a:stCxn id="913" idx="4"/>
            <a:endCxn id="934" idx="0"/>
          </p:cNvCxnSpPr>
          <p:nvPr/>
        </p:nvCxnSpPr>
        <p:spPr bwMode="auto">
          <a:xfrm>
            <a:off x="6514518" y="444171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6" name="Straight Connector 935"/>
          <p:cNvCxnSpPr>
            <a:stCxn id="934" idx="6"/>
            <a:endCxn id="931" idx="2"/>
          </p:cNvCxnSpPr>
          <p:nvPr/>
        </p:nvCxnSpPr>
        <p:spPr bwMode="auto">
          <a:xfrm flipV="1">
            <a:off x="6568179" y="5035766"/>
            <a:ext cx="501547" cy="5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7" name="Straight Connector 936"/>
          <p:cNvCxnSpPr>
            <a:stCxn id="934" idx="7"/>
            <a:endCxn id="909" idx="3"/>
          </p:cNvCxnSpPr>
          <p:nvPr/>
        </p:nvCxnSpPr>
        <p:spPr bwMode="auto">
          <a:xfrm flipV="1">
            <a:off x="6554134" y="4432667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8" name="Straight Connector 937"/>
          <p:cNvCxnSpPr>
            <a:stCxn id="721" idx="6"/>
            <a:endCxn id="934" idx="2"/>
          </p:cNvCxnSpPr>
          <p:nvPr/>
        </p:nvCxnSpPr>
        <p:spPr bwMode="auto">
          <a:xfrm flipV="1">
            <a:off x="5915599" y="5036296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9" name="Straight Connector 938"/>
          <p:cNvCxnSpPr>
            <a:stCxn id="721" idx="7"/>
            <a:endCxn id="913" idx="3"/>
          </p:cNvCxnSpPr>
          <p:nvPr/>
        </p:nvCxnSpPr>
        <p:spPr bwMode="auto">
          <a:xfrm flipV="1">
            <a:off x="5901553" y="4427664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4" name="Oval 953"/>
          <p:cNvSpPr>
            <a:spLocks noChangeAspect="1"/>
          </p:cNvSpPr>
          <p:nvPr/>
        </p:nvSpPr>
        <p:spPr bwMode="auto">
          <a:xfrm>
            <a:off x="7134680" y="5642877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7" name="Oval 956"/>
          <p:cNvSpPr>
            <a:spLocks noChangeAspect="1"/>
          </p:cNvSpPr>
          <p:nvPr/>
        </p:nvSpPr>
        <p:spPr bwMode="auto">
          <a:xfrm>
            <a:off x="6466563" y="4993393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8" name="Oval 957"/>
          <p:cNvSpPr>
            <a:spLocks noChangeAspect="1"/>
          </p:cNvSpPr>
          <p:nvPr/>
        </p:nvSpPr>
        <p:spPr bwMode="auto">
          <a:xfrm>
            <a:off x="6471565" y="5637875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9" name="Straight Connector 958"/>
          <p:cNvCxnSpPr>
            <a:stCxn id="957" idx="4"/>
            <a:endCxn id="958" idx="0"/>
          </p:cNvCxnSpPr>
          <p:nvPr/>
        </p:nvCxnSpPr>
        <p:spPr bwMode="auto">
          <a:xfrm>
            <a:off x="6514518" y="5089302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0" name="Straight Connector 959"/>
          <p:cNvCxnSpPr>
            <a:stCxn id="958" idx="6"/>
            <a:endCxn id="954" idx="2"/>
          </p:cNvCxnSpPr>
          <p:nvPr/>
        </p:nvCxnSpPr>
        <p:spPr bwMode="auto">
          <a:xfrm>
            <a:off x="6567475" y="5685830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1" name="Straight Connector 960"/>
          <p:cNvCxnSpPr>
            <a:stCxn id="958" idx="7"/>
            <a:endCxn id="931" idx="3"/>
          </p:cNvCxnSpPr>
          <p:nvPr/>
        </p:nvCxnSpPr>
        <p:spPr bwMode="auto">
          <a:xfrm flipV="1">
            <a:off x="6553428" y="5112134"/>
            <a:ext cx="547930" cy="5397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2" name="Straight Connector 961"/>
          <p:cNvCxnSpPr>
            <a:stCxn id="746" idx="6"/>
            <a:endCxn id="958" idx="2"/>
          </p:cNvCxnSpPr>
          <p:nvPr/>
        </p:nvCxnSpPr>
        <p:spPr bwMode="auto">
          <a:xfrm flipV="1">
            <a:off x="5914893" y="5685830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3" name="Straight Connector 962"/>
          <p:cNvCxnSpPr>
            <a:stCxn id="746" idx="7"/>
            <a:endCxn id="957" idx="3"/>
          </p:cNvCxnSpPr>
          <p:nvPr/>
        </p:nvCxnSpPr>
        <p:spPr bwMode="auto">
          <a:xfrm flipV="1">
            <a:off x="5900847" y="5075256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8" name="Oval 977"/>
          <p:cNvSpPr>
            <a:spLocks noChangeAspect="1"/>
          </p:cNvSpPr>
          <p:nvPr/>
        </p:nvSpPr>
        <p:spPr bwMode="auto">
          <a:xfrm>
            <a:off x="7081015" y="6226047"/>
            <a:ext cx="216000" cy="216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1" name="Oval 980"/>
          <p:cNvSpPr>
            <a:spLocks noChangeAspect="1"/>
          </p:cNvSpPr>
          <p:nvPr/>
        </p:nvSpPr>
        <p:spPr bwMode="auto">
          <a:xfrm>
            <a:off x="6477272" y="6280416"/>
            <a:ext cx="95909" cy="95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82" name="Straight Connector 981"/>
          <p:cNvCxnSpPr>
            <a:stCxn id="958" idx="4"/>
            <a:endCxn id="981" idx="0"/>
          </p:cNvCxnSpPr>
          <p:nvPr/>
        </p:nvCxnSpPr>
        <p:spPr bwMode="auto">
          <a:xfrm>
            <a:off x="6519520" y="5733785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3" name="Straight Connector 982"/>
          <p:cNvCxnSpPr>
            <a:stCxn id="981" idx="7"/>
            <a:endCxn id="954" idx="3"/>
          </p:cNvCxnSpPr>
          <p:nvPr/>
        </p:nvCxnSpPr>
        <p:spPr bwMode="auto">
          <a:xfrm flipV="1">
            <a:off x="6559136" y="5724742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5" name="Straight Connector 984"/>
          <p:cNvCxnSpPr>
            <a:stCxn id="471" idx="6"/>
            <a:endCxn id="444" idx="2"/>
          </p:cNvCxnSpPr>
          <p:nvPr/>
        </p:nvCxnSpPr>
        <p:spPr bwMode="auto">
          <a:xfrm>
            <a:off x="5239131" y="1202495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6" name="Straight Connector 985"/>
          <p:cNvCxnSpPr>
            <a:stCxn id="548" idx="6"/>
            <a:endCxn id="471" idx="2"/>
          </p:cNvCxnSpPr>
          <p:nvPr/>
        </p:nvCxnSpPr>
        <p:spPr bwMode="auto">
          <a:xfrm>
            <a:off x="4601602" y="1202495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7" name="Straight Connector 986"/>
          <p:cNvCxnSpPr>
            <a:stCxn id="602" idx="6"/>
            <a:endCxn id="548" idx="2"/>
          </p:cNvCxnSpPr>
          <p:nvPr/>
        </p:nvCxnSpPr>
        <p:spPr bwMode="auto">
          <a:xfrm>
            <a:off x="4029779" y="1196740"/>
            <a:ext cx="475914" cy="57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8" name="Straight Connector 987"/>
          <p:cNvCxnSpPr>
            <a:stCxn id="609" idx="6"/>
            <a:endCxn id="602" idx="2"/>
          </p:cNvCxnSpPr>
          <p:nvPr/>
        </p:nvCxnSpPr>
        <p:spPr bwMode="auto">
          <a:xfrm flipV="1">
            <a:off x="3320711" y="1196740"/>
            <a:ext cx="493068" cy="57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9" name="Straight Connector 988"/>
          <p:cNvCxnSpPr>
            <a:stCxn id="614" idx="6"/>
            <a:endCxn id="609" idx="2"/>
          </p:cNvCxnSpPr>
          <p:nvPr/>
        </p:nvCxnSpPr>
        <p:spPr bwMode="auto">
          <a:xfrm>
            <a:off x="2657596" y="1197493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0" name="Straight Connector 989"/>
          <p:cNvCxnSpPr>
            <a:stCxn id="619" idx="6"/>
            <a:endCxn id="614" idx="2"/>
          </p:cNvCxnSpPr>
          <p:nvPr/>
        </p:nvCxnSpPr>
        <p:spPr bwMode="auto">
          <a:xfrm>
            <a:off x="2087724" y="1196740"/>
            <a:ext cx="473963" cy="75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1" name="Straight Connector 990"/>
          <p:cNvCxnSpPr>
            <a:stCxn id="619" idx="4"/>
            <a:endCxn id="620" idx="0"/>
          </p:cNvCxnSpPr>
          <p:nvPr/>
        </p:nvCxnSpPr>
        <p:spPr bwMode="auto">
          <a:xfrm flipH="1">
            <a:off x="1977115" y="1304740"/>
            <a:ext cx="2609" cy="48928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2" name="Straight Connector 991"/>
          <p:cNvCxnSpPr>
            <a:stCxn id="620" idx="4"/>
            <a:endCxn id="645" idx="0"/>
          </p:cNvCxnSpPr>
          <p:nvPr/>
        </p:nvCxnSpPr>
        <p:spPr bwMode="auto">
          <a:xfrm>
            <a:off x="1977115" y="1889931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3" name="Straight Connector 992"/>
          <p:cNvCxnSpPr>
            <a:stCxn id="645" idx="4"/>
            <a:endCxn id="670" idx="0"/>
          </p:cNvCxnSpPr>
          <p:nvPr/>
        </p:nvCxnSpPr>
        <p:spPr bwMode="auto">
          <a:xfrm>
            <a:off x="1982822" y="2532470"/>
            <a:ext cx="8167" cy="4779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4" name="Straight Connector 993"/>
          <p:cNvCxnSpPr>
            <a:stCxn id="648" idx="4"/>
            <a:endCxn id="673" idx="0"/>
          </p:cNvCxnSpPr>
          <p:nvPr/>
        </p:nvCxnSpPr>
        <p:spPr bwMode="auto">
          <a:xfrm flipH="1">
            <a:off x="5845578" y="3169699"/>
            <a:ext cx="393" cy="47534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5" name="Straight Connector 994"/>
          <p:cNvCxnSpPr>
            <a:stCxn id="670" idx="4"/>
            <a:endCxn id="694" idx="0"/>
          </p:cNvCxnSpPr>
          <p:nvPr/>
        </p:nvCxnSpPr>
        <p:spPr bwMode="auto">
          <a:xfrm>
            <a:off x="1990989" y="3226402"/>
            <a:ext cx="2168" cy="4849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6" name="Straight Connector 995"/>
          <p:cNvCxnSpPr>
            <a:stCxn id="673" idx="4"/>
            <a:endCxn id="697" idx="0"/>
          </p:cNvCxnSpPr>
          <p:nvPr/>
        </p:nvCxnSpPr>
        <p:spPr bwMode="auto">
          <a:xfrm>
            <a:off x="5845578" y="3861048"/>
            <a:ext cx="16359" cy="48750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7" name="Straight Connector 996"/>
          <p:cNvCxnSpPr>
            <a:stCxn id="694" idx="4"/>
            <a:endCxn id="718" idx="0"/>
          </p:cNvCxnSpPr>
          <p:nvPr/>
        </p:nvCxnSpPr>
        <p:spPr bwMode="auto">
          <a:xfrm>
            <a:off x="1993157" y="3807238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8" name="Straight Connector 997"/>
          <p:cNvCxnSpPr>
            <a:stCxn id="718" idx="4"/>
            <a:endCxn id="743" idx="0"/>
          </p:cNvCxnSpPr>
          <p:nvPr/>
        </p:nvCxnSpPr>
        <p:spPr bwMode="auto">
          <a:xfrm>
            <a:off x="2003416" y="443946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9" name="Straight Connector 998"/>
          <p:cNvCxnSpPr>
            <a:stCxn id="743" idx="4"/>
            <a:endCxn id="769" idx="0"/>
          </p:cNvCxnSpPr>
          <p:nvPr/>
        </p:nvCxnSpPr>
        <p:spPr bwMode="auto">
          <a:xfrm>
            <a:off x="2009123" y="5082005"/>
            <a:ext cx="6605" cy="4858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0" name="Straight Connector 999"/>
          <p:cNvCxnSpPr>
            <a:stCxn id="774" idx="6"/>
            <a:endCxn id="772" idx="2"/>
          </p:cNvCxnSpPr>
          <p:nvPr/>
        </p:nvCxnSpPr>
        <p:spPr bwMode="auto">
          <a:xfrm flipV="1">
            <a:off x="5341486" y="6331129"/>
            <a:ext cx="483206" cy="291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1" name="Straight Connector 1000"/>
          <p:cNvCxnSpPr>
            <a:stCxn id="777" idx="6"/>
            <a:endCxn id="774" idx="2"/>
          </p:cNvCxnSpPr>
          <p:nvPr/>
        </p:nvCxnSpPr>
        <p:spPr bwMode="auto">
          <a:xfrm>
            <a:off x="4643613" y="6331129"/>
            <a:ext cx="481873" cy="291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2" name="Straight Connector 1001"/>
          <p:cNvCxnSpPr>
            <a:stCxn id="780" idx="6"/>
            <a:endCxn id="777" idx="2"/>
          </p:cNvCxnSpPr>
          <p:nvPr/>
        </p:nvCxnSpPr>
        <p:spPr bwMode="auto">
          <a:xfrm>
            <a:off x="4000251" y="6331128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3" name="Straight Connector 1002"/>
          <p:cNvCxnSpPr>
            <a:stCxn id="783" idx="6"/>
            <a:endCxn id="780" idx="2"/>
          </p:cNvCxnSpPr>
          <p:nvPr/>
        </p:nvCxnSpPr>
        <p:spPr bwMode="auto">
          <a:xfrm>
            <a:off x="3362723" y="6331128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4" name="Straight Connector 1003"/>
          <p:cNvCxnSpPr>
            <a:stCxn id="786" idx="6"/>
            <a:endCxn id="783" idx="2"/>
          </p:cNvCxnSpPr>
          <p:nvPr/>
        </p:nvCxnSpPr>
        <p:spPr bwMode="auto">
          <a:xfrm>
            <a:off x="2760511" y="6322758"/>
            <a:ext cx="506302" cy="837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5" name="Straight Connector 1004"/>
          <p:cNvCxnSpPr>
            <a:stCxn id="769" idx="4"/>
            <a:endCxn id="789" idx="0"/>
          </p:cNvCxnSpPr>
          <p:nvPr/>
        </p:nvCxnSpPr>
        <p:spPr bwMode="auto">
          <a:xfrm flipH="1">
            <a:off x="2014125" y="5783896"/>
            <a:ext cx="1603" cy="4942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6" name="Straight Connector 1005"/>
          <p:cNvCxnSpPr>
            <a:stCxn id="789" idx="6"/>
            <a:endCxn id="786" idx="2"/>
          </p:cNvCxnSpPr>
          <p:nvPr/>
        </p:nvCxnSpPr>
        <p:spPr bwMode="auto">
          <a:xfrm flipV="1">
            <a:off x="2062079" y="6322758"/>
            <a:ext cx="482432" cy="336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7" name="Straight Connector 1006"/>
          <p:cNvCxnSpPr>
            <a:stCxn id="818" idx="4"/>
            <a:endCxn id="819" idx="0"/>
          </p:cNvCxnSpPr>
          <p:nvPr/>
        </p:nvCxnSpPr>
        <p:spPr bwMode="auto">
          <a:xfrm>
            <a:off x="6486815" y="1311337"/>
            <a:ext cx="1402" cy="48492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8" name="Straight Connector 1007"/>
          <p:cNvCxnSpPr>
            <a:stCxn id="444" idx="6"/>
            <a:endCxn id="818" idx="2"/>
          </p:cNvCxnSpPr>
          <p:nvPr/>
        </p:nvCxnSpPr>
        <p:spPr bwMode="auto">
          <a:xfrm>
            <a:off x="5878588" y="1202495"/>
            <a:ext cx="500227" cy="84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9" name="Straight Connector 1008"/>
          <p:cNvCxnSpPr>
            <a:stCxn id="819" idx="4"/>
            <a:endCxn id="843" idx="0"/>
          </p:cNvCxnSpPr>
          <p:nvPr/>
        </p:nvCxnSpPr>
        <p:spPr bwMode="auto">
          <a:xfrm>
            <a:off x="6488217" y="189217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0" name="Straight Connector 1009"/>
          <p:cNvCxnSpPr>
            <a:stCxn id="648" idx="7"/>
            <a:endCxn id="843" idx="3"/>
          </p:cNvCxnSpPr>
          <p:nvPr/>
        </p:nvCxnSpPr>
        <p:spPr bwMode="auto">
          <a:xfrm flipV="1">
            <a:off x="5879879" y="2520669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1" name="Straight Connector 1010"/>
          <p:cNvCxnSpPr>
            <a:stCxn id="913" idx="6"/>
            <a:endCxn id="909" idx="2"/>
          </p:cNvCxnSpPr>
          <p:nvPr/>
        </p:nvCxnSpPr>
        <p:spPr bwMode="auto">
          <a:xfrm>
            <a:off x="6562473" y="4393756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2" name="Straight Connector 1011"/>
          <p:cNvCxnSpPr>
            <a:stCxn id="697" idx="6"/>
            <a:endCxn id="913" idx="2"/>
          </p:cNvCxnSpPr>
          <p:nvPr/>
        </p:nvCxnSpPr>
        <p:spPr bwMode="auto">
          <a:xfrm flipV="1">
            <a:off x="5909891" y="4393756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3" name="Straight Connector 1012"/>
          <p:cNvCxnSpPr>
            <a:stCxn id="909" idx="4"/>
            <a:endCxn id="931" idx="0"/>
          </p:cNvCxnSpPr>
          <p:nvPr/>
        </p:nvCxnSpPr>
        <p:spPr bwMode="auto">
          <a:xfrm>
            <a:off x="7177634" y="4446711"/>
            <a:ext cx="92" cy="4810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4" name="Straight Connector 1013"/>
          <p:cNvCxnSpPr>
            <a:stCxn id="931" idx="4"/>
            <a:endCxn id="954" idx="0"/>
          </p:cNvCxnSpPr>
          <p:nvPr/>
        </p:nvCxnSpPr>
        <p:spPr bwMode="auto">
          <a:xfrm>
            <a:off x="7177726" y="5143766"/>
            <a:ext cx="4909" cy="49911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5" name="Straight Connector 1014"/>
          <p:cNvCxnSpPr>
            <a:stCxn id="954" idx="4"/>
            <a:endCxn id="978" idx="0"/>
          </p:cNvCxnSpPr>
          <p:nvPr/>
        </p:nvCxnSpPr>
        <p:spPr bwMode="auto">
          <a:xfrm>
            <a:off x="7182635" y="5738786"/>
            <a:ext cx="6380" cy="48726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6" name="Straight Connector 1015"/>
          <p:cNvCxnSpPr>
            <a:stCxn id="981" idx="6"/>
            <a:endCxn id="978" idx="2"/>
          </p:cNvCxnSpPr>
          <p:nvPr/>
        </p:nvCxnSpPr>
        <p:spPr bwMode="auto">
          <a:xfrm>
            <a:off x="6573181" y="6328371"/>
            <a:ext cx="507834" cy="567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7" name="Straight Connector 1016"/>
          <p:cNvCxnSpPr>
            <a:stCxn id="772" idx="6"/>
            <a:endCxn id="981" idx="2"/>
          </p:cNvCxnSpPr>
          <p:nvPr/>
        </p:nvCxnSpPr>
        <p:spPr bwMode="auto">
          <a:xfrm flipV="1">
            <a:off x="5920601" y="6328371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8" name="Straight Connector 1017"/>
          <p:cNvCxnSpPr>
            <a:stCxn id="772" idx="7"/>
            <a:endCxn id="958" idx="3"/>
          </p:cNvCxnSpPr>
          <p:nvPr/>
        </p:nvCxnSpPr>
        <p:spPr bwMode="auto">
          <a:xfrm flipV="1">
            <a:off x="5906555" y="5719738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323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Divide and conquer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579361" y="1002858"/>
            <a:ext cx="5908963" cy="5539202"/>
            <a:chOff x="1579361" y="1002858"/>
            <a:chExt cx="5908963" cy="5539202"/>
          </a:xfrm>
        </p:grpSpPr>
        <p:sp>
          <p:nvSpPr>
            <p:cNvPr id="444" name="Oval 443"/>
            <p:cNvSpPr>
              <a:spLocks noChangeAspect="1"/>
            </p:cNvSpPr>
            <p:nvPr/>
          </p:nvSpPr>
          <p:spPr bwMode="auto">
            <a:xfrm>
              <a:off x="5782679" y="1154540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5" name="Oval 444"/>
            <p:cNvSpPr>
              <a:spLocks noChangeAspect="1"/>
            </p:cNvSpPr>
            <p:nvPr/>
          </p:nvSpPr>
          <p:spPr bwMode="auto">
            <a:xfrm>
              <a:off x="5787681" y="179902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0" name="Straight Connector 469"/>
            <p:cNvCxnSpPr>
              <a:stCxn id="444" idx="4"/>
              <a:endCxn id="445" idx="0"/>
            </p:cNvCxnSpPr>
            <p:nvPr/>
          </p:nvCxnSpPr>
          <p:spPr bwMode="auto">
            <a:xfrm>
              <a:off x="5830634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1" name="Oval 470"/>
            <p:cNvSpPr>
              <a:spLocks noChangeAspect="1"/>
            </p:cNvSpPr>
            <p:nvPr/>
          </p:nvSpPr>
          <p:spPr bwMode="auto">
            <a:xfrm>
              <a:off x="5143220" y="115454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6" name="Oval 495"/>
            <p:cNvSpPr>
              <a:spLocks noChangeAspect="1"/>
            </p:cNvSpPr>
            <p:nvPr/>
          </p:nvSpPr>
          <p:spPr bwMode="auto">
            <a:xfrm>
              <a:off x="5148222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7" name="Straight Connector 496"/>
            <p:cNvCxnSpPr>
              <a:stCxn id="471" idx="4"/>
              <a:endCxn id="496" idx="0"/>
            </p:cNvCxnSpPr>
            <p:nvPr/>
          </p:nvCxnSpPr>
          <p:spPr bwMode="auto">
            <a:xfrm>
              <a:off x="5191175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2" name="Straight Connector 521"/>
            <p:cNvCxnSpPr>
              <a:stCxn id="496" idx="6"/>
              <a:endCxn id="445" idx="2"/>
            </p:cNvCxnSpPr>
            <p:nvPr/>
          </p:nvCxnSpPr>
          <p:spPr bwMode="auto">
            <a:xfrm>
              <a:off x="5244132" y="184697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3" name="Straight Connector 522"/>
            <p:cNvCxnSpPr>
              <a:stCxn id="496" idx="7"/>
              <a:endCxn id="444" idx="3"/>
            </p:cNvCxnSpPr>
            <p:nvPr/>
          </p:nvCxnSpPr>
          <p:spPr bwMode="auto">
            <a:xfrm flipV="1">
              <a:off x="5230087" y="1236404"/>
              <a:ext cx="582625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8" name="Oval 547"/>
            <p:cNvSpPr>
              <a:spLocks noChangeAspect="1"/>
            </p:cNvSpPr>
            <p:nvPr/>
          </p:nvSpPr>
          <p:spPr bwMode="auto">
            <a:xfrm>
              <a:off x="4505693" y="115454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 bwMode="auto">
            <a:xfrm>
              <a:off x="4510694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5" name="Straight Connector 574"/>
            <p:cNvCxnSpPr>
              <a:stCxn id="548" idx="4"/>
              <a:endCxn id="549" idx="0"/>
            </p:cNvCxnSpPr>
            <p:nvPr/>
          </p:nvCxnSpPr>
          <p:spPr bwMode="auto">
            <a:xfrm>
              <a:off x="4553647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6" name="Straight Connector 575"/>
            <p:cNvCxnSpPr>
              <a:stCxn id="549" idx="6"/>
              <a:endCxn id="496" idx="2"/>
            </p:cNvCxnSpPr>
            <p:nvPr/>
          </p:nvCxnSpPr>
          <p:spPr bwMode="auto">
            <a:xfrm>
              <a:off x="4606604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1" name="Straight Connector 600"/>
            <p:cNvCxnSpPr>
              <a:stCxn id="549" idx="7"/>
              <a:endCxn id="471" idx="3"/>
            </p:cNvCxnSpPr>
            <p:nvPr/>
          </p:nvCxnSpPr>
          <p:spPr bwMode="auto">
            <a:xfrm flipV="1">
              <a:off x="4592558" y="1236404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2" name="Oval 601"/>
            <p:cNvSpPr>
              <a:spLocks noChangeAspect="1"/>
            </p:cNvSpPr>
            <p:nvPr/>
          </p:nvSpPr>
          <p:spPr bwMode="auto">
            <a:xfrm>
              <a:off x="3860012" y="1157112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5" name="Oval 604"/>
            <p:cNvSpPr>
              <a:spLocks noChangeAspect="1"/>
            </p:cNvSpPr>
            <p:nvPr/>
          </p:nvSpPr>
          <p:spPr bwMode="auto">
            <a:xfrm>
              <a:off x="3867331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06" name="Straight Connector 605"/>
            <p:cNvCxnSpPr>
              <a:stCxn id="602" idx="4"/>
              <a:endCxn id="605" idx="0"/>
            </p:cNvCxnSpPr>
            <p:nvPr/>
          </p:nvCxnSpPr>
          <p:spPr bwMode="auto">
            <a:xfrm>
              <a:off x="3908612" y="1254312"/>
              <a:ext cx="6674" cy="5447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7" name="Straight Connector 606"/>
            <p:cNvCxnSpPr>
              <a:stCxn id="605" idx="6"/>
              <a:endCxn id="549" idx="2"/>
            </p:cNvCxnSpPr>
            <p:nvPr/>
          </p:nvCxnSpPr>
          <p:spPr bwMode="auto">
            <a:xfrm>
              <a:off x="3963241" y="184697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8" name="Straight Connector 607"/>
            <p:cNvCxnSpPr>
              <a:stCxn id="605" idx="7"/>
              <a:endCxn id="548" idx="3"/>
            </p:cNvCxnSpPr>
            <p:nvPr/>
          </p:nvCxnSpPr>
          <p:spPr bwMode="auto">
            <a:xfrm flipV="1">
              <a:off x="3949196" y="1236404"/>
              <a:ext cx="570542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" name="Oval 608"/>
            <p:cNvSpPr>
              <a:spLocks noChangeAspect="1"/>
            </p:cNvSpPr>
            <p:nvPr/>
          </p:nvSpPr>
          <p:spPr bwMode="auto">
            <a:xfrm>
              <a:off x="3224802" y="1154540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0" name="Oval 609"/>
            <p:cNvSpPr>
              <a:spLocks noChangeAspect="1"/>
            </p:cNvSpPr>
            <p:nvPr/>
          </p:nvSpPr>
          <p:spPr bwMode="auto">
            <a:xfrm>
              <a:off x="3229803" y="1799022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11" name="Straight Connector 610"/>
            <p:cNvCxnSpPr>
              <a:stCxn id="609" idx="4"/>
              <a:endCxn id="610" idx="0"/>
            </p:cNvCxnSpPr>
            <p:nvPr/>
          </p:nvCxnSpPr>
          <p:spPr bwMode="auto">
            <a:xfrm>
              <a:off x="3272756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2" name="Straight Connector 611"/>
            <p:cNvCxnSpPr>
              <a:stCxn id="610" idx="6"/>
              <a:endCxn id="605" idx="2"/>
            </p:cNvCxnSpPr>
            <p:nvPr/>
          </p:nvCxnSpPr>
          <p:spPr bwMode="auto">
            <a:xfrm>
              <a:off x="3325713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3" name="Straight Connector 612"/>
            <p:cNvCxnSpPr>
              <a:stCxn id="610" idx="7"/>
              <a:endCxn id="602" idx="3"/>
            </p:cNvCxnSpPr>
            <p:nvPr/>
          </p:nvCxnSpPr>
          <p:spPr bwMode="auto">
            <a:xfrm flipV="1">
              <a:off x="3311666" y="1240077"/>
              <a:ext cx="562581" cy="57299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4" name="Oval 613"/>
            <p:cNvSpPr>
              <a:spLocks noChangeAspect="1"/>
            </p:cNvSpPr>
            <p:nvPr/>
          </p:nvSpPr>
          <p:spPr bwMode="auto">
            <a:xfrm>
              <a:off x="2561687" y="1149538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5" name="Oval 614"/>
            <p:cNvSpPr>
              <a:spLocks noChangeAspect="1"/>
            </p:cNvSpPr>
            <p:nvPr/>
          </p:nvSpPr>
          <p:spPr bwMode="auto">
            <a:xfrm>
              <a:off x="2566688" y="1794020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16" name="Straight Connector 615"/>
            <p:cNvCxnSpPr>
              <a:stCxn id="614" idx="4"/>
              <a:endCxn id="615" idx="0"/>
            </p:cNvCxnSpPr>
            <p:nvPr/>
          </p:nvCxnSpPr>
          <p:spPr bwMode="auto">
            <a:xfrm>
              <a:off x="2609641" y="124544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7" name="Straight Connector 616"/>
            <p:cNvCxnSpPr>
              <a:stCxn id="615" idx="6"/>
              <a:endCxn id="610" idx="2"/>
            </p:cNvCxnSpPr>
            <p:nvPr/>
          </p:nvCxnSpPr>
          <p:spPr bwMode="auto">
            <a:xfrm>
              <a:off x="2662598" y="184197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8" name="Straight Connector 617"/>
            <p:cNvCxnSpPr>
              <a:stCxn id="615" idx="7"/>
              <a:endCxn id="609" idx="3"/>
            </p:cNvCxnSpPr>
            <p:nvPr/>
          </p:nvCxnSpPr>
          <p:spPr bwMode="auto">
            <a:xfrm flipV="1">
              <a:off x="2648552" y="1236404"/>
              <a:ext cx="590294" cy="5716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9" name="Oval 618"/>
            <p:cNvSpPr>
              <a:spLocks noChangeAspect="1"/>
            </p:cNvSpPr>
            <p:nvPr/>
          </p:nvSpPr>
          <p:spPr bwMode="auto">
            <a:xfrm>
              <a:off x="1915796" y="1143648"/>
              <a:ext cx="97200" cy="97200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0" name="Oval 619"/>
            <p:cNvSpPr>
              <a:spLocks noChangeAspect="1"/>
            </p:cNvSpPr>
            <p:nvPr/>
          </p:nvSpPr>
          <p:spPr bwMode="auto">
            <a:xfrm>
              <a:off x="1929160" y="179402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1" name="Straight Connector 620"/>
            <p:cNvCxnSpPr>
              <a:stCxn id="620" idx="6"/>
              <a:endCxn id="615" idx="2"/>
            </p:cNvCxnSpPr>
            <p:nvPr/>
          </p:nvCxnSpPr>
          <p:spPr bwMode="auto">
            <a:xfrm>
              <a:off x="2025070" y="184197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2" name="Straight Connector 621"/>
            <p:cNvCxnSpPr>
              <a:stCxn id="620" idx="7"/>
              <a:endCxn id="614" idx="3"/>
            </p:cNvCxnSpPr>
            <p:nvPr/>
          </p:nvCxnSpPr>
          <p:spPr bwMode="auto">
            <a:xfrm flipV="1">
              <a:off x="2011024" y="1231403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3" name="Oval 622"/>
            <p:cNvSpPr>
              <a:spLocks noChangeAspect="1"/>
            </p:cNvSpPr>
            <p:nvPr/>
          </p:nvSpPr>
          <p:spPr bwMode="auto">
            <a:xfrm>
              <a:off x="5793389" y="244156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4" name="Straight Connector 623"/>
            <p:cNvCxnSpPr>
              <a:stCxn id="445" idx="4"/>
              <a:endCxn id="623" idx="0"/>
            </p:cNvCxnSpPr>
            <p:nvPr/>
          </p:nvCxnSpPr>
          <p:spPr bwMode="auto">
            <a:xfrm>
              <a:off x="583563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5" name="Oval 624"/>
            <p:cNvSpPr>
              <a:spLocks noChangeAspect="1"/>
            </p:cNvSpPr>
            <p:nvPr/>
          </p:nvSpPr>
          <p:spPr bwMode="auto">
            <a:xfrm>
              <a:off x="5153929" y="244156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6" name="Straight Connector 625"/>
            <p:cNvCxnSpPr>
              <a:stCxn id="496" idx="4"/>
              <a:endCxn id="625" idx="0"/>
            </p:cNvCxnSpPr>
            <p:nvPr/>
          </p:nvCxnSpPr>
          <p:spPr bwMode="auto">
            <a:xfrm>
              <a:off x="5196177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7" name="Straight Connector 626"/>
            <p:cNvCxnSpPr>
              <a:stCxn id="625" idx="6"/>
              <a:endCxn id="623" idx="2"/>
            </p:cNvCxnSpPr>
            <p:nvPr/>
          </p:nvCxnSpPr>
          <p:spPr bwMode="auto">
            <a:xfrm>
              <a:off x="5249839" y="2489518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8" name="Straight Connector 627"/>
            <p:cNvCxnSpPr>
              <a:stCxn id="625" idx="7"/>
              <a:endCxn id="445" idx="3"/>
            </p:cNvCxnSpPr>
            <p:nvPr/>
          </p:nvCxnSpPr>
          <p:spPr bwMode="auto">
            <a:xfrm flipV="1">
              <a:off x="5235794" y="1880887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9" name="Oval 628"/>
            <p:cNvSpPr>
              <a:spLocks noChangeAspect="1"/>
            </p:cNvSpPr>
            <p:nvPr/>
          </p:nvSpPr>
          <p:spPr bwMode="auto">
            <a:xfrm>
              <a:off x="4516401" y="2441564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30" name="Straight Connector 629"/>
            <p:cNvCxnSpPr>
              <a:stCxn id="549" idx="4"/>
              <a:endCxn id="629" idx="0"/>
            </p:cNvCxnSpPr>
            <p:nvPr/>
          </p:nvCxnSpPr>
          <p:spPr bwMode="auto">
            <a:xfrm>
              <a:off x="455864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1" name="Straight Connector 630"/>
            <p:cNvCxnSpPr>
              <a:stCxn id="629" idx="6"/>
              <a:endCxn id="625" idx="2"/>
            </p:cNvCxnSpPr>
            <p:nvPr/>
          </p:nvCxnSpPr>
          <p:spPr bwMode="auto">
            <a:xfrm>
              <a:off x="4612311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2" name="Straight Connector 631"/>
            <p:cNvCxnSpPr>
              <a:stCxn id="629" idx="7"/>
              <a:endCxn id="496" idx="3"/>
            </p:cNvCxnSpPr>
            <p:nvPr/>
          </p:nvCxnSpPr>
          <p:spPr bwMode="auto">
            <a:xfrm flipV="1">
              <a:off x="4598266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3" name="Oval 632"/>
            <p:cNvSpPr>
              <a:spLocks noChangeAspect="1"/>
            </p:cNvSpPr>
            <p:nvPr/>
          </p:nvSpPr>
          <p:spPr bwMode="auto">
            <a:xfrm>
              <a:off x="3873039" y="2441564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34" name="Straight Connector 633"/>
            <p:cNvCxnSpPr>
              <a:stCxn id="605" idx="4"/>
              <a:endCxn id="633" idx="0"/>
            </p:cNvCxnSpPr>
            <p:nvPr/>
          </p:nvCxnSpPr>
          <p:spPr bwMode="auto">
            <a:xfrm>
              <a:off x="391528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5" name="Straight Connector 634"/>
            <p:cNvCxnSpPr>
              <a:stCxn id="633" idx="6"/>
              <a:endCxn id="629" idx="2"/>
            </p:cNvCxnSpPr>
            <p:nvPr/>
          </p:nvCxnSpPr>
          <p:spPr bwMode="auto">
            <a:xfrm>
              <a:off x="3968948" y="2489518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6" name="Straight Connector 635"/>
            <p:cNvCxnSpPr>
              <a:stCxn id="633" idx="7"/>
              <a:endCxn id="549" idx="3"/>
            </p:cNvCxnSpPr>
            <p:nvPr/>
          </p:nvCxnSpPr>
          <p:spPr bwMode="auto">
            <a:xfrm flipV="1">
              <a:off x="3954903" y="188088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7" name="Oval 636"/>
            <p:cNvSpPr>
              <a:spLocks noChangeAspect="1"/>
            </p:cNvSpPr>
            <p:nvPr/>
          </p:nvSpPr>
          <p:spPr bwMode="auto">
            <a:xfrm>
              <a:off x="3235510" y="2441564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38" name="Straight Connector 637"/>
            <p:cNvCxnSpPr>
              <a:stCxn id="610" idx="4"/>
              <a:endCxn id="637" idx="0"/>
            </p:cNvCxnSpPr>
            <p:nvPr/>
          </p:nvCxnSpPr>
          <p:spPr bwMode="auto">
            <a:xfrm>
              <a:off x="327775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9" name="Straight Connector 638"/>
            <p:cNvCxnSpPr>
              <a:stCxn id="637" idx="6"/>
              <a:endCxn id="633" idx="2"/>
            </p:cNvCxnSpPr>
            <p:nvPr/>
          </p:nvCxnSpPr>
          <p:spPr bwMode="auto">
            <a:xfrm>
              <a:off x="3331420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0" name="Straight Connector 639"/>
            <p:cNvCxnSpPr>
              <a:stCxn id="637" idx="7"/>
              <a:endCxn id="605" idx="3"/>
            </p:cNvCxnSpPr>
            <p:nvPr/>
          </p:nvCxnSpPr>
          <p:spPr bwMode="auto">
            <a:xfrm flipV="1">
              <a:off x="3317375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1" name="Oval 640"/>
            <p:cNvSpPr>
              <a:spLocks noChangeAspect="1"/>
            </p:cNvSpPr>
            <p:nvPr/>
          </p:nvSpPr>
          <p:spPr bwMode="auto">
            <a:xfrm>
              <a:off x="2572395" y="243656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2" name="Straight Connector 641"/>
            <p:cNvCxnSpPr>
              <a:stCxn id="615" idx="4"/>
              <a:endCxn id="641" idx="0"/>
            </p:cNvCxnSpPr>
            <p:nvPr/>
          </p:nvCxnSpPr>
          <p:spPr bwMode="auto">
            <a:xfrm>
              <a:off x="2614643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3" name="Straight Connector 642"/>
            <p:cNvCxnSpPr>
              <a:stCxn id="641" idx="6"/>
              <a:endCxn id="637" idx="2"/>
            </p:cNvCxnSpPr>
            <p:nvPr/>
          </p:nvCxnSpPr>
          <p:spPr bwMode="auto">
            <a:xfrm>
              <a:off x="2668305" y="2484516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4" name="Straight Connector 643"/>
            <p:cNvCxnSpPr>
              <a:stCxn id="641" idx="7"/>
              <a:endCxn id="610" idx="3"/>
            </p:cNvCxnSpPr>
            <p:nvPr/>
          </p:nvCxnSpPr>
          <p:spPr bwMode="auto">
            <a:xfrm flipV="1">
              <a:off x="2654259" y="188088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5" name="Oval 644"/>
            <p:cNvSpPr>
              <a:spLocks noChangeAspect="1"/>
            </p:cNvSpPr>
            <p:nvPr/>
          </p:nvSpPr>
          <p:spPr bwMode="auto">
            <a:xfrm>
              <a:off x="1934867" y="243656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6" name="Straight Connector 645"/>
            <p:cNvCxnSpPr>
              <a:stCxn id="645" idx="6"/>
              <a:endCxn id="641" idx="2"/>
            </p:cNvCxnSpPr>
            <p:nvPr/>
          </p:nvCxnSpPr>
          <p:spPr bwMode="auto">
            <a:xfrm>
              <a:off x="2030777" y="248451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7" name="Straight Connector 646"/>
            <p:cNvCxnSpPr>
              <a:stCxn id="645" idx="7"/>
              <a:endCxn id="615" idx="3"/>
            </p:cNvCxnSpPr>
            <p:nvPr/>
          </p:nvCxnSpPr>
          <p:spPr bwMode="auto">
            <a:xfrm flipV="1">
              <a:off x="2016731" y="187588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8" name="Oval 647"/>
            <p:cNvSpPr>
              <a:spLocks noChangeAspect="1"/>
            </p:cNvSpPr>
            <p:nvPr/>
          </p:nvSpPr>
          <p:spPr bwMode="auto">
            <a:xfrm>
              <a:off x="5798016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9" name="Straight Connector 648"/>
            <p:cNvCxnSpPr>
              <a:stCxn id="623" idx="4"/>
              <a:endCxn id="648" idx="0"/>
            </p:cNvCxnSpPr>
            <p:nvPr/>
          </p:nvCxnSpPr>
          <p:spPr bwMode="auto">
            <a:xfrm>
              <a:off x="584134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0" name="Oval 649"/>
            <p:cNvSpPr>
              <a:spLocks noChangeAspect="1"/>
            </p:cNvSpPr>
            <p:nvPr/>
          </p:nvSpPr>
          <p:spPr bwMode="auto">
            <a:xfrm>
              <a:off x="5158557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51" name="Straight Connector 650"/>
            <p:cNvCxnSpPr>
              <a:stCxn id="625" idx="4"/>
              <a:endCxn id="650" idx="0"/>
            </p:cNvCxnSpPr>
            <p:nvPr/>
          </p:nvCxnSpPr>
          <p:spPr bwMode="auto">
            <a:xfrm>
              <a:off x="5201884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2" name="Straight Connector 651"/>
            <p:cNvCxnSpPr>
              <a:stCxn id="650" idx="6"/>
              <a:endCxn id="648" idx="2"/>
            </p:cNvCxnSpPr>
            <p:nvPr/>
          </p:nvCxnSpPr>
          <p:spPr bwMode="auto">
            <a:xfrm>
              <a:off x="5254466" y="3121745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3" name="Straight Connector 652"/>
            <p:cNvCxnSpPr>
              <a:stCxn id="650" idx="7"/>
              <a:endCxn id="623" idx="3"/>
            </p:cNvCxnSpPr>
            <p:nvPr/>
          </p:nvCxnSpPr>
          <p:spPr bwMode="auto">
            <a:xfrm flipV="1">
              <a:off x="5240421" y="2523428"/>
              <a:ext cx="567013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4" name="Oval 653"/>
            <p:cNvSpPr>
              <a:spLocks noChangeAspect="1"/>
            </p:cNvSpPr>
            <p:nvPr/>
          </p:nvSpPr>
          <p:spPr bwMode="auto">
            <a:xfrm>
              <a:off x="4521029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55" name="Straight Connector 654"/>
            <p:cNvCxnSpPr>
              <a:stCxn id="629" idx="4"/>
              <a:endCxn id="654" idx="0"/>
            </p:cNvCxnSpPr>
            <p:nvPr/>
          </p:nvCxnSpPr>
          <p:spPr bwMode="auto">
            <a:xfrm>
              <a:off x="4564357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6" name="Straight Connector 655"/>
            <p:cNvCxnSpPr>
              <a:stCxn id="654" idx="6"/>
              <a:endCxn id="650" idx="2"/>
            </p:cNvCxnSpPr>
            <p:nvPr/>
          </p:nvCxnSpPr>
          <p:spPr bwMode="auto">
            <a:xfrm>
              <a:off x="4616939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7" name="Straight Connector 656"/>
            <p:cNvCxnSpPr>
              <a:stCxn id="654" idx="7"/>
              <a:endCxn id="625" idx="3"/>
            </p:cNvCxnSpPr>
            <p:nvPr/>
          </p:nvCxnSpPr>
          <p:spPr bwMode="auto">
            <a:xfrm flipV="1">
              <a:off x="4602893" y="2523428"/>
              <a:ext cx="5650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8" name="Oval 657"/>
            <p:cNvSpPr>
              <a:spLocks noChangeAspect="1"/>
            </p:cNvSpPr>
            <p:nvPr/>
          </p:nvSpPr>
          <p:spPr bwMode="auto">
            <a:xfrm>
              <a:off x="3877666" y="3073790"/>
              <a:ext cx="95909" cy="95909"/>
            </a:xfrm>
            <a:prstGeom prst="ellipse">
              <a:avLst/>
            </a:prstGeom>
            <a:solidFill>
              <a:srgbClr val="FF3300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59" name="Straight Connector 658"/>
            <p:cNvCxnSpPr>
              <a:stCxn id="633" idx="4"/>
              <a:endCxn id="658" idx="0"/>
            </p:cNvCxnSpPr>
            <p:nvPr/>
          </p:nvCxnSpPr>
          <p:spPr bwMode="auto">
            <a:xfrm>
              <a:off x="392099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0" name="Straight Connector 659"/>
            <p:cNvCxnSpPr>
              <a:stCxn id="658" idx="6"/>
              <a:endCxn id="654" idx="2"/>
            </p:cNvCxnSpPr>
            <p:nvPr/>
          </p:nvCxnSpPr>
          <p:spPr bwMode="auto">
            <a:xfrm>
              <a:off x="3973575" y="3121745"/>
              <a:ext cx="54745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1" name="Straight Connector 660"/>
            <p:cNvCxnSpPr>
              <a:stCxn id="658" idx="7"/>
              <a:endCxn id="629" idx="3"/>
            </p:cNvCxnSpPr>
            <p:nvPr/>
          </p:nvCxnSpPr>
          <p:spPr bwMode="auto">
            <a:xfrm flipV="1">
              <a:off x="3959530" y="2523428"/>
              <a:ext cx="570917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2" name="Oval 661"/>
            <p:cNvSpPr>
              <a:spLocks noChangeAspect="1"/>
            </p:cNvSpPr>
            <p:nvPr/>
          </p:nvSpPr>
          <p:spPr bwMode="auto">
            <a:xfrm>
              <a:off x="3240138" y="3073790"/>
              <a:ext cx="95909" cy="95909"/>
            </a:xfrm>
            <a:prstGeom prst="ellipse">
              <a:avLst/>
            </a:prstGeom>
            <a:solidFill>
              <a:srgbClr val="FF3300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3" name="Straight Connector 662"/>
            <p:cNvCxnSpPr>
              <a:stCxn id="637" idx="4"/>
              <a:endCxn id="662" idx="0"/>
            </p:cNvCxnSpPr>
            <p:nvPr/>
          </p:nvCxnSpPr>
          <p:spPr bwMode="auto">
            <a:xfrm>
              <a:off x="3283465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4" name="Straight Connector 663"/>
            <p:cNvCxnSpPr>
              <a:stCxn id="662" idx="6"/>
              <a:endCxn id="658" idx="2"/>
            </p:cNvCxnSpPr>
            <p:nvPr/>
          </p:nvCxnSpPr>
          <p:spPr bwMode="auto">
            <a:xfrm>
              <a:off x="3336048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5" name="Straight Connector 664"/>
            <p:cNvCxnSpPr>
              <a:stCxn id="662" idx="7"/>
            </p:cNvCxnSpPr>
            <p:nvPr/>
          </p:nvCxnSpPr>
          <p:spPr bwMode="auto">
            <a:xfrm flipV="1">
              <a:off x="3322002" y="2511172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6" name="Oval 665"/>
            <p:cNvSpPr>
              <a:spLocks noChangeAspect="1"/>
            </p:cNvSpPr>
            <p:nvPr/>
          </p:nvSpPr>
          <p:spPr bwMode="auto">
            <a:xfrm>
              <a:off x="2577023" y="3068788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7" name="Straight Connector 666"/>
            <p:cNvCxnSpPr>
              <a:stCxn id="641" idx="4"/>
              <a:endCxn id="666" idx="0"/>
            </p:cNvCxnSpPr>
            <p:nvPr/>
          </p:nvCxnSpPr>
          <p:spPr bwMode="auto">
            <a:xfrm>
              <a:off x="2620350" y="253247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8" name="Straight Connector 667"/>
            <p:cNvCxnSpPr>
              <a:stCxn id="666" idx="6"/>
              <a:endCxn id="662" idx="2"/>
            </p:cNvCxnSpPr>
            <p:nvPr/>
          </p:nvCxnSpPr>
          <p:spPr bwMode="auto">
            <a:xfrm>
              <a:off x="2672933" y="3116743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9" name="Straight Connector 668"/>
            <p:cNvCxnSpPr>
              <a:stCxn id="666" idx="7"/>
              <a:endCxn id="637" idx="3"/>
            </p:cNvCxnSpPr>
            <p:nvPr/>
          </p:nvCxnSpPr>
          <p:spPr bwMode="auto">
            <a:xfrm flipV="1">
              <a:off x="2658887" y="2523428"/>
              <a:ext cx="590669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0" name="Oval 669"/>
            <p:cNvSpPr>
              <a:spLocks noChangeAspect="1"/>
            </p:cNvSpPr>
            <p:nvPr/>
          </p:nvSpPr>
          <p:spPr bwMode="auto">
            <a:xfrm>
              <a:off x="1931980" y="3063588"/>
              <a:ext cx="97200" cy="97200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1" name="Straight Connector 670"/>
            <p:cNvCxnSpPr>
              <a:stCxn id="670" idx="6"/>
              <a:endCxn id="666" idx="2"/>
            </p:cNvCxnSpPr>
            <p:nvPr/>
          </p:nvCxnSpPr>
          <p:spPr bwMode="auto">
            <a:xfrm>
              <a:off x="2029180" y="3112188"/>
              <a:ext cx="547843" cy="455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2" name="Straight Connector 671"/>
            <p:cNvCxnSpPr>
              <a:stCxn id="670" idx="7"/>
              <a:endCxn id="641" idx="3"/>
            </p:cNvCxnSpPr>
            <p:nvPr/>
          </p:nvCxnSpPr>
          <p:spPr bwMode="auto">
            <a:xfrm flipV="1">
              <a:off x="2014945" y="2518424"/>
              <a:ext cx="571496" cy="5593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3" name="Oval 672"/>
            <p:cNvSpPr>
              <a:spLocks noChangeAspect="1"/>
            </p:cNvSpPr>
            <p:nvPr/>
          </p:nvSpPr>
          <p:spPr bwMode="auto">
            <a:xfrm>
              <a:off x="5737578" y="3645048"/>
              <a:ext cx="216000" cy="216000"/>
            </a:xfrm>
            <a:prstGeom prst="ellipse">
              <a:avLst/>
            </a:prstGeom>
            <a:solidFill>
              <a:srgbClr val="FF3300">
                <a:alpha val="49804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4" name="Oval 673"/>
            <p:cNvSpPr>
              <a:spLocks noChangeAspect="1"/>
            </p:cNvSpPr>
            <p:nvPr/>
          </p:nvSpPr>
          <p:spPr bwMode="auto">
            <a:xfrm>
              <a:off x="5164264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5" name="Straight Connector 674"/>
            <p:cNvCxnSpPr>
              <a:stCxn id="650" idx="4"/>
              <a:endCxn id="674" idx="0"/>
            </p:cNvCxnSpPr>
            <p:nvPr/>
          </p:nvCxnSpPr>
          <p:spPr bwMode="auto">
            <a:xfrm>
              <a:off x="5206512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6" name="Straight Connector 675"/>
            <p:cNvCxnSpPr>
              <a:stCxn id="674" idx="6"/>
              <a:endCxn id="673" idx="2"/>
            </p:cNvCxnSpPr>
            <p:nvPr/>
          </p:nvCxnSpPr>
          <p:spPr bwMode="auto">
            <a:xfrm flipV="1">
              <a:off x="5260173" y="3753048"/>
              <a:ext cx="477405" cy="112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7" name="Straight Connector 676"/>
            <p:cNvCxnSpPr>
              <a:stCxn id="674" idx="7"/>
              <a:endCxn id="648" idx="3"/>
            </p:cNvCxnSpPr>
            <p:nvPr/>
          </p:nvCxnSpPr>
          <p:spPr bwMode="auto">
            <a:xfrm flipV="1">
              <a:off x="5246128" y="3155654"/>
              <a:ext cx="565934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8" name="Oval 677"/>
            <p:cNvSpPr>
              <a:spLocks noChangeAspect="1"/>
            </p:cNvSpPr>
            <p:nvPr/>
          </p:nvSpPr>
          <p:spPr bwMode="auto">
            <a:xfrm>
              <a:off x="4526736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9" name="Straight Connector 678"/>
            <p:cNvCxnSpPr>
              <a:stCxn id="654" idx="4"/>
              <a:endCxn id="678" idx="0"/>
            </p:cNvCxnSpPr>
            <p:nvPr/>
          </p:nvCxnSpPr>
          <p:spPr bwMode="auto">
            <a:xfrm>
              <a:off x="4568984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0" name="Straight Connector 679"/>
            <p:cNvCxnSpPr>
              <a:stCxn id="678" idx="6"/>
              <a:endCxn id="674" idx="2"/>
            </p:cNvCxnSpPr>
            <p:nvPr/>
          </p:nvCxnSpPr>
          <p:spPr bwMode="auto">
            <a:xfrm>
              <a:off x="4622646" y="37642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1" name="Straight Connector 680"/>
            <p:cNvCxnSpPr>
              <a:stCxn id="678" idx="7"/>
              <a:endCxn id="650" idx="3"/>
            </p:cNvCxnSpPr>
            <p:nvPr/>
          </p:nvCxnSpPr>
          <p:spPr bwMode="auto">
            <a:xfrm flipV="1">
              <a:off x="4608600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2" name="Oval 681"/>
            <p:cNvSpPr>
              <a:spLocks noChangeAspect="1"/>
            </p:cNvSpPr>
            <p:nvPr/>
          </p:nvSpPr>
          <p:spPr bwMode="auto">
            <a:xfrm>
              <a:off x="3883374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3" name="Straight Connector 682"/>
            <p:cNvCxnSpPr>
              <a:stCxn id="658" idx="4"/>
              <a:endCxn id="682" idx="0"/>
            </p:cNvCxnSpPr>
            <p:nvPr/>
          </p:nvCxnSpPr>
          <p:spPr bwMode="auto">
            <a:xfrm>
              <a:off x="3925621" y="3169699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4" name="Straight Connector 683"/>
            <p:cNvCxnSpPr>
              <a:stCxn id="682" idx="6"/>
              <a:endCxn id="678" idx="2"/>
            </p:cNvCxnSpPr>
            <p:nvPr/>
          </p:nvCxnSpPr>
          <p:spPr bwMode="auto">
            <a:xfrm>
              <a:off x="3979283" y="37642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5" name="Straight Connector 684"/>
            <p:cNvCxnSpPr>
              <a:stCxn id="682" idx="7"/>
              <a:endCxn id="654" idx="3"/>
            </p:cNvCxnSpPr>
            <p:nvPr/>
          </p:nvCxnSpPr>
          <p:spPr bwMode="auto">
            <a:xfrm flipV="1">
              <a:off x="3965238" y="3155654"/>
              <a:ext cx="569837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6" name="Oval 685"/>
            <p:cNvSpPr>
              <a:spLocks noChangeAspect="1"/>
            </p:cNvSpPr>
            <p:nvPr/>
          </p:nvSpPr>
          <p:spPr bwMode="auto">
            <a:xfrm>
              <a:off x="3245845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7" name="Straight Connector 686"/>
            <p:cNvCxnSpPr>
              <a:stCxn id="662" idx="4"/>
              <a:endCxn id="686" idx="0"/>
            </p:cNvCxnSpPr>
            <p:nvPr/>
          </p:nvCxnSpPr>
          <p:spPr bwMode="auto">
            <a:xfrm>
              <a:off x="3288093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8" name="Straight Connector 687"/>
            <p:cNvCxnSpPr>
              <a:stCxn id="686" idx="6"/>
              <a:endCxn id="682" idx="2"/>
            </p:cNvCxnSpPr>
            <p:nvPr/>
          </p:nvCxnSpPr>
          <p:spPr bwMode="auto">
            <a:xfrm>
              <a:off x="3341755" y="3764287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9" name="Straight Connector 688"/>
            <p:cNvCxnSpPr>
              <a:stCxn id="686" idx="7"/>
              <a:endCxn id="658" idx="3"/>
            </p:cNvCxnSpPr>
            <p:nvPr/>
          </p:nvCxnSpPr>
          <p:spPr bwMode="auto">
            <a:xfrm flipV="1">
              <a:off x="3327709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0" name="Oval 689"/>
            <p:cNvSpPr>
              <a:spLocks noChangeAspect="1"/>
            </p:cNvSpPr>
            <p:nvPr/>
          </p:nvSpPr>
          <p:spPr bwMode="auto">
            <a:xfrm>
              <a:off x="2582730" y="371132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91" name="Straight Connector 690"/>
            <p:cNvCxnSpPr>
              <a:stCxn id="666" idx="4"/>
              <a:endCxn id="690" idx="0"/>
            </p:cNvCxnSpPr>
            <p:nvPr/>
          </p:nvCxnSpPr>
          <p:spPr bwMode="auto">
            <a:xfrm>
              <a:off x="2624978" y="3164697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2" name="Straight Connector 691"/>
            <p:cNvCxnSpPr>
              <a:stCxn id="690" idx="6"/>
              <a:endCxn id="686" idx="2"/>
            </p:cNvCxnSpPr>
            <p:nvPr/>
          </p:nvCxnSpPr>
          <p:spPr bwMode="auto">
            <a:xfrm>
              <a:off x="2678640" y="3759284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3" name="Straight Connector 692"/>
            <p:cNvCxnSpPr>
              <a:stCxn id="690" idx="7"/>
              <a:endCxn id="662" idx="3"/>
            </p:cNvCxnSpPr>
            <p:nvPr/>
          </p:nvCxnSpPr>
          <p:spPr bwMode="auto">
            <a:xfrm flipV="1">
              <a:off x="2664594" y="3155654"/>
              <a:ext cx="589590" cy="5697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4" name="Oval 693"/>
            <p:cNvSpPr>
              <a:spLocks noChangeAspect="1"/>
            </p:cNvSpPr>
            <p:nvPr/>
          </p:nvSpPr>
          <p:spPr bwMode="auto">
            <a:xfrm>
              <a:off x="1945202" y="371132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95" name="Straight Connector 694"/>
            <p:cNvCxnSpPr>
              <a:stCxn id="694" idx="6"/>
              <a:endCxn id="690" idx="2"/>
            </p:cNvCxnSpPr>
            <p:nvPr/>
          </p:nvCxnSpPr>
          <p:spPr bwMode="auto">
            <a:xfrm>
              <a:off x="2041111" y="3759284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6" name="Straight Connector 695"/>
            <p:cNvCxnSpPr>
              <a:stCxn id="694" idx="7"/>
              <a:endCxn id="666" idx="3"/>
            </p:cNvCxnSpPr>
            <p:nvPr/>
          </p:nvCxnSpPr>
          <p:spPr bwMode="auto">
            <a:xfrm flipV="1">
              <a:off x="2027065" y="3150652"/>
              <a:ext cx="564003" cy="5747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7" name="Oval 696"/>
            <p:cNvSpPr>
              <a:spLocks noChangeAspect="1"/>
            </p:cNvSpPr>
            <p:nvPr/>
          </p:nvSpPr>
          <p:spPr bwMode="auto">
            <a:xfrm>
              <a:off x="5813982" y="4348557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8" name="Oval 697"/>
            <p:cNvSpPr>
              <a:spLocks noChangeAspect="1"/>
            </p:cNvSpPr>
            <p:nvPr/>
          </p:nvSpPr>
          <p:spPr bwMode="auto">
            <a:xfrm>
              <a:off x="5174523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99" name="Straight Connector 698"/>
            <p:cNvCxnSpPr>
              <a:stCxn id="674" idx="4"/>
              <a:endCxn id="698" idx="0"/>
            </p:cNvCxnSpPr>
            <p:nvPr/>
          </p:nvCxnSpPr>
          <p:spPr bwMode="auto">
            <a:xfrm>
              <a:off x="5212219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0" name="Straight Connector 699"/>
            <p:cNvCxnSpPr>
              <a:stCxn id="698" idx="6"/>
              <a:endCxn id="697" idx="2"/>
            </p:cNvCxnSpPr>
            <p:nvPr/>
          </p:nvCxnSpPr>
          <p:spPr bwMode="auto">
            <a:xfrm>
              <a:off x="5270434" y="439651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1" name="Straight Connector 700"/>
            <p:cNvCxnSpPr>
              <a:stCxn id="698" idx="7"/>
              <a:endCxn id="673" idx="3"/>
            </p:cNvCxnSpPr>
            <p:nvPr/>
          </p:nvCxnSpPr>
          <p:spPr bwMode="auto">
            <a:xfrm flipV="1">
              <a:off x="5256386" y="3829416"/>
              <a:ext cx="512824" cy="5331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2" name="Oval 701"/>
            <p:cNvSpPr>
              <a:spLocks noChangeAspect="1"/>
            </p:cNvSpPr>
            <p:nvPr/>
          </p:nvSpPr>
          <p:spPr bwMode="auto">
            <a:xfrm>
              <a:off x="4536996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03" name="Straight Connector 702"/>
            <p:cNvCxnSpPr>
              <a:stCxn id="678" idx="4"/>
              <a:endCxn id="702" idx="0"/>
            </p:cNvCxnSpPr>
            <p:nvPr/>
          </p:nvCxnSpPr>
          <p:spPr bwMode="auto">
            <a:xfrm>
              <a:off x="4574691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4" name="Straight Connector 703"/>
            <p:cNvCxnSpPr>
              <a:stCxn id="702" idx="6"/>
              <a:endCxn id="698" idx="2"/>
            </p:cNvCxnSpPr>
            <p:nvPr/>
          </p:nvCxnSpPr>
          <p:spPr bwMode="auto">
            <a:xfrm>
              <a:off x="4632905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5" name="Straight Connector 704"/>
            <p:cNvCxnSpPr>
              <a:stCxn id="702" idx="7"/>
              <a:endCxn id="674" idx="3"/>
            </p:cNvCxnSpPr>
            <p:nvPr/>
          </p:nvCxnSpPr>
          <p:spPr bwMode="auto">
            <a:xfrm flipV="1">
              <a:off x="4618859" y="3798195"/>
              <a:ext cx="559450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6" name="Oval 705"/>
            <p:cNvSpPr>
              <a:spLocks noChangeAspect="1"/>
            </p:cNvSpPr>
            <p:nvPr/>
          </p:nvSpPr>
          <p:spPr bwMode="auto">
            <a:xfrm>
              <a:off x="3893632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07" name="Straight Connector 706"/>
            <p:cNvCxnSpPr>
              <a:stCxn id="682" idx="4"/>
              <a:endCxn id="706" idx="0"/>
            </p:cNvCxnSpPr>
            <p:nvPr/>
          </p:nvCxnSpPr>
          <p:spPr bwMode="auto">
            <a:xfrm>
              <a:off x="3931329" y="3812241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8" name="Straight Connector 707"/>
            <p:cNvCxnSpPr>
              <a:stCxn id="706" idx="6"/>
              <a:endCxn id="702" idx="2"/>
            </p:cNvCxnSpPr>
            <p:nvPr/>
          </p:nvCxnSpPr>
          <p:spPr bwMode="auto">
            <a:xfrm>
              <a:off x="3989543" y="439651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9" name="Straight Connector 708"/>
            <p:cNvCxnSpPr>
              <a:stCxn id="706" idx="7"/>
              <a:endCxn id="678" idx="3"/>
            </p:cNvCxnSpPr>
            <p:nvPr/>
          </p:nvCxnSpPr>
          <p:spPr bwMode="auto">
            <a:xfrm flipV="1">
              <a:off x="3975496" y="3798195"/>
              <a:ext cx="565286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0" name="Oval 709"/>
            <p:cNvSpPr>
              <a:spLocks noChangeAspect="1"/>
            </p:cNvSpPr>
            <p:nvPr/>
          </p:nvSpPr>
          <p:spPr bwMode="auto">
            <a:xfrm>
              <a:off x="3256105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11" name="Straight Connector 710"/>
            <p:cNvCxnSpPr>
              <a:stCxn id="686" idx="4"/>
              <a:endCxn id="710" idx="0"/>
            </p:cNvCxnSpPr>
            <p:nvPr/>
          </p:nvCxnSpPr>
          <p:spPr bwMode="auto">
            <a:xfrm>
              <a:off x="3293800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2" name="Straight Connector 711"/>
            <p:cNvCxnSpPr>
              <a:stCxn id="710" idx="6"/>
              <a:endCxn id="706" idx="2"/>
            </p:cNvCxnSpPr>
            <p:nvPr/>
          </p:nvCxnSpPr>
          <p:spPr bwMode="auto">
            <a:xfrm>
              <a:off x="3352014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3" name="Straight Connector 712"/>
            <p:cNvCxnSpPr>
              <a:stCxn id="710" idx="7"/>
              <a:endCxn id="682" idx="3"/>
            </p:cNvCxnSpPr>
            <p:nvPr/>
          </p:nvCxnSpPr>
          <p:spPr bwMode="auto">
            <a:xfrm flipV="1">
              <a:off x="3337968" y="3798195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4" name="Oval 713"/>
            <p:cNvSpPr>
              <a:spLocks noChangeAspect="1"/>
            </p:cNvSpPr>
            <p:nvPr/>
          </p:nvSpPr>
          <p:spPr bwMode="auto">
            <a:xfrm>
              <a:off x="2592990" y="434355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15" name="Straight Connector 714"/>
            <p:cNvCxnSpPr>
              <a:stCxn id="690" idx="4"/>
              <a:endCxn id="714" idx="0"/>
            </p:cNvCxnSpPr>
            <p:nvPr/>
          </p:nvCxnSpPr>
          <p:spPr bwMode="auto">
            <a:xfrm>
              <a:off x="2630685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6" name="Straight Connector 715"/>
            <p:cNvCxnSpPr>
              <a:stCxn id="714" idx="6"/>
              <a:endCxn id="710" idx="2"/>
            </p:cNvCxnSpPr>
            <p:nvPr/>
          </p:nvCxnSpPr>
          <p:spPr bwMode="auto">
            <a:xfrm>
              <a:off x="2688899" y="4391511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" name="Straight Connector 716"/>
            <p:cNvCxnSpPr>
              <a:stCxn id="714" idx="7"/>
              <a:endCxn id="686" idx="3"/>
            </p:cNvCxnSpPr>
            <p:nvPr/>
          </p:nvCxnSpPr>
          <p:spPr bwMode="auto">
            <a:xfrm flipV="1">
              <a:off x="2674853" y="3798195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8" name="Oval 717"/>
            <p:cNvSpPr>
              <a:spLocks noChangeAspect="1"/>
            </p:cNvSpPr>
            <p:nvPr/>
          </p:nvSpPr>
          <p:spPr bwMode="auto">
            <a:xfrm>
              <a:off x="1955461" y="434355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19" name="Straight Connector 718"/>
            <p:cNvCxnSpPr>
              <a:stCxn id="718" idx="6"/>
              <a:endCxn id="714" idx="2"/>
            </p:cNvCxnSpPr>
            <p:nvPr/>
          </p:nvCxnSpPr>
          <p:spPr bwMode="auto">
            <a:xfrm>
              <a:off x="2051370" y="439151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0" name="Straight Connector 719"/>
            <p:cNvCxnSpPr>
              <a:stCxn id="718" idx="7"/>
              <a:endCxn id="690" idx="3"/>
            </p:cNvCxnSpPr>
            <p:nvPr/>
          </p:nvCxnSpPr>
          <p:spPr bwMode="auto">
            <a:xfrm flipV="1">
              <a:off x="2037325" y="3793193"/>
              <a:ext cx="559451" cy="564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1" name="Oval 720"/>
            <p:cNvSpPr>
              <a:spLocks noChangeAspect="1"/>
            </p:cNvSpPr>
            <p:nvPr/>
          </p:nvSpPr>
          <p:spPr bwMode="auto">
            <a:xfrm>
              <a:off x="5819690" y="4991099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22" name="Straight Connector 721"/>
            <p:cNvCxnSpPr>
              <a:stCxn id="697" idx="4"/>
              <a:endCxn id="721" idx="0"/>
            </p:cNvCxnSpPr>
            <p:nvPr/>
          </p:nvCxnSpPr>
          <p:spPr bwMode="auto">
            <a:xfrm>
              <a:off x="586193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3" name="Oval 722"/>
            <p:cNvSpPr>
              <a:spLocks noChangeAspect="1"/>
            </p:cNvSpPr>
            <p:nvPr/>
          </p:nvSpPr>
          <p:spPr bwMode="auto">
            <a:xfrm>
              <a:off x="5180230" y="4991099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24" name="Straight Connector 723"/>
            <p:cNvCxnSpPr>
              <a:stCxn id="698" idx="4"/>
              <a:endCxn id="723" idx="0"/>
            </p:cNvCxnSpPr>
            <p:nvPr/>
          </p:nvCxnSpPr>
          <p:spPr bwMode="auto">
            <a:xfrm>
              <a:off x="5222478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5" name="Straight Connector 724"/>
            <p:cNvCxnSpPr>
              <a:stCxn id="723" idx="6"/>
              <a:endCxn id="721" idx="2"/>
            </p:cNvCxnSpPr>
            <p:nvPr/>
          </p:nvCxnSpPr>
          <p:spPr bwMode="auto">
            <a:xfrm>
              <a:off x="5276140" y="503905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6" name="Straight Connector 725"/>
            <p:cNvCxnSpPr>
              <a:stCxn id="723" idx="7"/>
              <a:endCxn id="697" idx="3"/>
            </p:cNvCxnSpPr>
            <p:nvPr/>
          </p:nvCxnSpPr>
          <p:spPr bwMode="auto">
            <a:xfrm flipV="1">
              <a:off x="5262095" y="4430422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7" name="Oval 726"/>
            <p:cNvSpPr>
              <a:spLocks noChangeAspect="1"/>
            </p:cNvSpPr>
            <p:nvPr/>
          </p:nvSpPr>
          <p:spPr bwMode="auto">
            <a:xfrm>
              <a:off x="4542702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28" name="Straight Connector 727"/>
            <p:cNvCxnSpPr>
              <a:stCxn id="702" idx="4"/>
              <a:endCxn id="727" idx="0"/>
            </p:cNvCxnSpPr>
            <p:nvPr/>
          </p:nvCxnSpPr>
          <p:spPr bwMode="auto">
            <a:xfrm>
              <a:off x="458495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9" name="Straight Connector 728"/>
            <p:cNvCxnSpPr>
              <a:stCxn id="727" idx="6"/>
              <a:endCxn id="723" idx="2"/>
            </p:cNvCxnSpPr>
            <p:nvPr/>
          </p:nvCxnSpPr>
          <p:spPr bwMode="auto">
            <a:xfrm>
              <a:off x="4638612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0" name="Straight Connector 729"/>
            <p:cNvCxnSpPr>
              <a:stCxn id="727" idx="7"/>
              <a:endCxn id="698" idx="3"/>
            </p:cNvCxnSpPr>
            <p:nvPr/>
          </p:nvCxnSpPr>
          <p:spPr bwMode="auto">
            <a:xfrm flipV="1">
              <a:off x="462456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1" name="Oval 730"/>
            <p:cNvSpPr>
              <a:spLocks noChangeAspect="1"/>
            </p:cNvSpPr>
            <p:nvPr/>
          </p:nvSpPr>
          <p:spPr bwMode="auto">
            <a:xfrm>
              <a:off x="3899340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32" name="Straight Connector 731"/>
            <p:cNvCxnSpPr>
              <a:stCxn id="706" idx="4"/>
              <a:endCxn id="731" idx="0"/>
            </p:cNvCxnSpPr>
            <p:nvPr/>
          </p:nvCxnSpPr>
          <p:spPr bwMode="auto">
            <a:xfrm>
              <a:off x="394158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3" name="Straight Connector 732"/>
            <p:cNvCxnSpPr>
              <a:stCxn id="731" idx="6"/>
              <a:endCxn id="727" idx="2"/>
            </p:cNvCxnSpPr>
            <p:nvPr/>
          </p:nvCxnSpPr>
          <p:spPr bwMode="auto">
            <a:xfrm>
              <a:off x="3995249" y="503905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4" name="Straight Connector 733"/>
            <p:cNvCxnSpPr>
              <a:stCxn id="731" idx="7"/>
              <a:endCxn id="702" idx="3"/>
            </p:cNvCxnSpPr>
            <p:nvPr/>
          </p:nvCxnSpPr>
          <p:spPr bwMode="auto">
            <a:xfrm flipV="1">
              <a:off x="3981204" y="4430422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5" name="Oval 734"/>
            <p:cNvSpPr>
              <a:spLocks noChangeAspect="1"/>
            </p:cNvSpPr>
            <p:nvPr/>
          </p:nvSpPr>
          <p:spPr bwMode="auto">
            <a:xfrm>
              <a:off x="3261811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36" name="Straight Connector 735"/>
            <p:cNvCxnSpPr>
              <a:stCxn id="710" idx="4"/>
              <a:endCxn id="735" idx="0"/>
            </p:cNvCxnSpPr>
            <p:nvPr/>
          </p:nvCxnSpPr>
          <p:spPr bwMode="auto">
            <a:xfrm>
              <a:off x="330406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7" name="Straight Connector 736"/>
            <p:cNvCxnSpPr>
              <a:stCxn id="735" idx="6"/>
              <a:endCxn id="731" idx="2"/>
            </p:cNvCxnSpPr>
            <p:nvPr/>
          </p:nvCxnSpPr>
          <p:spPr bwMode="auto">
            <a:xfrm>
              <a:off x="3357721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8" name="Straight Connector 737"/>
            <p:cNvCxnSpPr>
              <a:stCxn id="735" idx="7"/>
              <a:endCxn id="706" idx="3"/>
            </p:cNvCxnSpPr>
            <p:nvPr/>
          </p:nvCxnSpPr>
          <p:spPr bwMode="auto">
            <a:xfrm flipV="1">
              <a:off x="334367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9" name="Oval 738"/>
            <p:cNvSpPr>
              <a:spLocks noChangeAspect="1"/>
            </p:cNvSpPr>
            <p:nvPr/>
          </p:nvSpPr>
          <p:spPr bwMode="auto">
            <a:xfrm>
              <a:off x="2598696" y="498609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0" name="Straight Connector 739"/>
            <p:cNvCxnSpPr>
              <a:stCxn id="714" idx="4"/>
              <a:endCxn id="739" idx="0"/>
            </p:cNvCxnSpPr>
            <p:nvPr/>
          </p:nvCxnSpPr>
          <p:spPr bwMode="auto">
            <a:xfrm>
              <a:off x="2640944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1" name="Straight Connector 740"/>
            <p:cNvCxnSpPr>
              <a:stCxn id="739" idx="6"/>
              <a:endCxn id="735" idx="2"/>
            </p:cNvCxnSpPr>
            <p:nvPr/>
          </p:nvCxnSpPr>
          <p:spPr bwMode="auto">
            <a:xfrm>
              <a:off x="2694606" y="5034052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2" name="Straight Connector 741"/>
            <p:cNvCxnSpPr>
              <a:stCxn id="739" idx="7"/>
              <a:endCxn id="710" idx="3"/>
            </p:cNvCxnSpPr>
            <p:nvPr/>
          </p:nvCxnSpPr>
          <p:spPr bwMode="auto">
            <a:xfrm flipV="1">
              <a:off x="2680560" y="443042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3" name="Oval 742"/>
            <p:cNvSpPr>
              <a:spLocks noChangeAspect="1"/>
            </p:cNvSpPr>
            <p:nvPr/>
          </p:nvSpPr>
          <p:spPr bwMode="auto">
            <a:xfrm>
              <a:off x="1961168" y="498609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4" name="Straight Connector 743"/>
            <p:cNvCxnSpPr>
              <a:stCxn id="743" idx="6"/>
              <a:endCxn id="739" idx="2"/>
            </p:cNvCxnSpPr>
            <p:nvPr/>
          </p:nvCxnSpPr>
          <p:spPr bwMode="auto">
            <a:xfrm>
              <a:off x="2057078" y="5034052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5" name="Straight Connector 744"/>
            <p:cNvCxnSpPr>
              <a:stCxn id="743" idx="7"/>
              <a:endCxn id="714" idx="3"/>
            </p:cNvCxnSpPr>
            <p:nvPr/>
          </p:nvCxnSpPr>
          <p:spPr bwMode="auto">
            <a:xfrm flipV="1">
              <a:off x="2043033" y="442542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6" name="Oval 745"/>
            <p:cNvSpPr>
              <a:spLocks noChangeAspect="1"/>
            </p:cNvSpPr>
            <p:nvPr/>
          </p:nvSpPr>
          <p:spPr bwMode="auto">
            <a:xfrm>
              <a:off x="5818984" y="564063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7" name="Straight Connector 746"/>
            <p:cNvCxnSpPr>
              <a:stCxn id="721" idx="4"/>
              <a:endCxn id="746" idx="0"/>
            </p:cNvCxnSpPr>
            <p:nvPr/>
          </p:nvCxnSpPr>
          <p:spPr bwMode="auto">
            <a:xfrm flipH="1">
              <a:off x="586693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8" name="Oval 747"/>
            <p:cNvSpPr>
              <a:spLocks noChangeAspect="1"/>
            </p:cNvSpPr>
            <p:nvPr/>
          </p:nvSpPr>
          <p:spPr bwMode="auto">
            <a:xfrm>
              <a:off x="5179525" y="564063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9" name="Straight Connector 748"/>
            <p:cNvCxnSpPr>
              <a:stCxn id="723" idx="4"/>
              <a:endCxn id="748" idx="0"/>
            </p:cNvCxnSpPr>
            <p:nvPr/>
          </p:nvCxnSpPr>
          <p:spPr bwMode="auto">
            <a:xfrm flipH="1">
              <a:off x="5227480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0" name="Straight Connector 749"/>
            <p:cNvCxnSpPr>
              <a:stCxn id="748" idx="6"/>
              <a:endCxn id="746" idx="2"/>
            </p:cNvCxnSpPr>
            <p:nvPr/>
          </p:nvCxnSpPr>
          <p:spPr bwMode="auto">
            <a:xfrm>
              <a:off x="5275435" y="568858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1" name="Straight Connector 750"/>
            <p:cNvCxnSpPr>
              <a:stCxn id="748" idx="7"/>
              <a:endCxn id="721" idx="3"/>
            </p:cNvCxnSpPr>
            <p:nvPr/>
          </p:nvCxnSpPr>
          <p:spPr bwMode="auto">
            <a:xfrm flipV="1">
              <a:off x="5261389" y="5072963"/>
              <a:ext cx="572347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2" name="Oval 751"/>
            <p:cNvSpPr>
              <a:spLocks noChangeAspect="1"/>
            </p:cNvSpPr>
            <p:nvPr/>
          </p:nvSpPr>
          <p:spPr bwMode="auto">
            <a:xfrm>
              <a:off x="4541997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53" name="Straight Connector 752"/>
            <p:cNvCxnSpPr>
              <a:stCxn id="727" idx="4"/>
              <a:endCxn id="752" idx="0"/>
            </p:cNvCxnSpPr>
            <p:nvPr/>
          </p:nvCxnSpPr>
          <p:spPr bwMode="auto">
            <a:xfrm flipH="1">
              <a:off x="4589953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4" name="Straight Connector 753"/>
            <p:cNvCxnSpPr>
              <a:stCxn id="752" idx="6"/>
              <a:endCxn id="748" idx="2"/>
            </p:cNvCxnSpPr>
            <p:nvPr/>
          </p:nvCxnSpPr>
          <p:spPr bwMode="auto">
            <a:xfrm>
              <a:off x="4637907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5" name="Straight Connector 754"/>
            <p:cNvCxnSpPr>
              <a:stCxn id="752" idx="7"/>
              <a:endCxn id="723" idx="3"/>
            </p:cNvCxnSpPr>
            <p:nvPr/>
          </p:nvCxnSpPr>
          <p:spPr bwMode="auto">
            <a:xfrm flipV="1">
              <a:off x="4623861" y="5072963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6" name="Oval 755"/>
            <p:cNvSpPr>
              <a:spLocks noChangeAspect="1"/>
            </p:cNvSpPr>
            <p:nvPr/>
          </p:nvSpPr>
          <p:spPr bwMode="auto">
            <a:xfrm>
              <a:off x="3898634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57" name="Straight Connector 756"/>
            <p:cNvCxnSpPr>
              <a:stCxn id="731" idx="4"/>
              <a:endCxn id="756" idx="0"/>
            </p:cNvCxnSpPr>
            <p:nvPr/>
          </p:nvCxnSpPr>
          <p:spPr bwMode="auto">
            <a:xfrm flipH="1">
              <a:off x="394658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8" name="Straight Connector 757"/>
            <p:cNvCxnSpPr>
              <a:stCxn id="756" idx="6"/>
              <a:endCxn id="752" idx="2"/>
            </p:cNvCxnSpPr>
            <p:nvPr/>
          </p:nvCxnSpPr>
          <p:spPr bwMode="auto">
            <a:xfrm>
              <a:off x="3994544" y="56885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9" name="Straight Connector 758"/>
            <p:cNvCxnSpPr>
              <a:stCxn id="756" idx="7"/>
              <a:endCxn id="727" idx="3"/>
            </p:cNvCxnSpPr>
            <p:nvPr/>
          </p:nvCxnSpPr>
          <p:spPr bwMode="auto">
            <a:xfrm flipV="1">
              <a:off x="3980498" y="5072963"/>
              <a:ext cx="576250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0" name="Oval 759"/>
            <p:cNvSpPr>
              <a:spLocks noChangeAspect="1"/>
            </p:cNvSpPr>
            <p:nvPr/>
          </p:nvSpPr>
          <p:spPr bwMode="auto">
            <a:xfrm>
              <a:off x="3261106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61" name="Straight Connector 760"/>
            <p:cNvCxnSpPr>
              <a:stCxn id="735" idx="4"/>
              <a:endCxn id="760" idx="0"/>
            </p:cNvCxnSpPr>
            <p:nvPr/>
          </p:nvCxnSpPr>
          <p:spPr bwMode="auto">
            <a:xfrm flipH="1">
              <a:off x="3309062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2" name="Straight Connector 761"/>
            <p:cNvCxnSpPr>
              <a:stCxn id="760" idx="6"/>
              <a:endCxn id="756" idx="2"/>
            </p:cNvCxnSpPr>
            <p:nvPr/>
          </p:nvCxnSpPr>
          <p:spPr bwMode="auto">
            <a:xfrm>
              <a:off x="3357016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3" name="Straight Connector 762"/>
            <p:cNvCxnSpPr>
              <a:stCxn id="760" idx="7"/>
              <a:endCxn id="731" idx="3"/>
            </p:cNvCxnSpPr>
            <p:nvPr/>
          </p:nvCxnSpPr>
          <p:spPr bwMode="auto">
            <a:xfrm flipV="1">
              <a:off x="3342970" y="5072963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4" name="Oval 763"/>
            <p:cNvSpPr>
              <a:spLocks noChangeAspect="1"/>
            </p:cNvSpPr>
            <p:nvPr/>
          </p:nvSpPr>
          <p:spPr bwMode="auto">
            <a:xfrm>
              <a:off x="2592989" y="4991148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5" name="Oval 764"/>
            <p:cNvSpPr>
              <a:spLocks noChangeAspect="1"/>
            </p:cNvSpPr>
            <p:nvPr/>
          </p:nvSpPr>
          <p:spPr bwMode="auto">
            <a:xfrm>
              <a:off x="2597991" y="563563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66" name="Straight Connector 765"/>
            <p:cNvCxnSpPr>
              <a:stCxn id="764" idx="4"/>
              <a:endCxn id="765" idx="0"/>
            </p:cNvCxnSpPr>
            <p:nvPr/>
          </p:nvCxnSpPr>
          <p:spPr bwMode="auto">
            <a:xfrm>
              <a:off x="2640944" y="508705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7" name="Straight Connector 766"/>
            <p:cNvCxnSpPr>
              <a:stCxn id="765" idx="6"/>
              <a:endCxn id="760" idx="2"/>
            </p:cNvCxnSpPr>
            <p:nvPr/>
          </p:nvCxnSpPr>
          <p:spPr bwMode="auto">
            <a:xfrm>
              <a:off x="2693901" y="568358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8" name="Straight Connector 767"/>
            <p:cNvCxnSpPr>
              <a:stCxn id="765" idx="7"/>
              <a:endCxn id="735" idx="3"/>
            </p:cNvCxnSpPr>
            <p:nvPr/>
          </p:nvCxnSpPr>
          <p:spPr bwMode="auto">
            <a:xfrm flipV="1">
              <a:off x="2679855" y="5072963"/>
              <a:ext cx="596002" cy="576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9" name="Oval 768"/>
            <p:cNvSpPr>
              <a:spLocks noChangeAspect="1"/>
            </p:cNvSpPr>
            <p:nvPr/>
          </p:nvSpPr>
          <p:spPr bwMode="auto">
            <a:xfrm>
              <a:off x="1962612" y="5636056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0" name="Straight Connector 769"/>
            <p:cNvCxnSpPr>
              <a:stCxn id="769" idx="6"/>
              <a:endCxn id="765" idx="2"/>
            </p:cNvCxnSpPr>
            <p:nvPr/>
          </p:nvCxnSpPr>
          <p:spPr bwMode="auto">
            <a:xfrm flipV="1">
              <a:off x="2059812" y="5683585"/>
              <a:ext cx="538179" cy="10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1" name="Straight Connector 770"/>
            <p:cNvCxnSpPr>
              <a:stCxn id="769" idx="7"/>
              <a:endCxn id="764" idx="3"/>
            </p:cNvCxnSpPr>
            <p:nvPr/>
          </p:nvCxnSpPr>
          <p:spPr bwMode="auto">
            <a:xfrm flipV="1">
              <a:off x="2045577" y="5073011"/>
              <a:ext cx="561458" cy="577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2" name="Oval 771"/>
            <p:cNvSpPr>
              <a:spLocks noChangeAspect="1"/>
            </p:cNvSpPr>
            <p:nvPr/>
          </p:nvSpPr>
          <p:spPr bwMode="auto">
            <a:xfrm>
              <a:off x="5824692" y="628317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3" name="Straight Connector 772"/>
            <p:cNvCxnSpPr>
              <a:stCxn id="746" idx="4"/>
              <a:endCxn id="772" idx="0"/>
            </p:cNvCxnSpPr>
            <p:nvPr/>
          </p:nvCxnSpPr>
          <p:spPr bwMode="auto">
            <a:xfrm>
              <a:off x="586693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4" name="Oval 773"/>
            <p:cNvSpPr>
              <a:spLocks noChangeAspect="1"/>
            </p:cNvSpPr>
            <p:nvPr/>
          </p:nvSpPr>
          <p:spPr bwMode="auto">
            <a:xfrm>
              <a:off x="5125486" y="6226047"/>
              <a:ext cx="216000" cy="216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5" name="Straight Connector 774"/>
            <p:cNvCxnSpPr>
              <a:stCxn id="748" idx="4"/>
              <a:endCxn id="774" idx="0"/>
            </p:cNvCxnSpPr>
            <p:nvPr/>
          </p:nvCxnSpPr>
          <p:spPr bwMode="auto">
            <a:xfrm>
              <a:off x="5227480" y="5736541"/>
              <a:ext cx="6006" cy="489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6" name="Straight Connector 775"/>
            <p:cNvCxnSpPr>
              <a:stCxn id="774" idx="7"/>
              <a:endCxn id="746" idx="3"/>
            </p:cNvCxnSpPr>
            <p:nvPr/>
          </p:nvCxnSpPr>
          <p:spPr bwMode="auto">
            <a:xfrm flipV="1">
              <a:off x="5309854" y="5722495"/>
              <a:ext cx="523176" cy="5351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7" name="Oval 776"/>
            <p:cNvSpPr>
              <a:spLocks noChangeAspect="1"/>
            </p:cNvSpPr>
            <p:nvPr/>
          </p:nvSpPr>
          <p:spPr bwMode="auto">
            <a:xfrm>
              <a:off x="4547704" y="628317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8" name="Straight Connector 777"/>
            <p:cNvCxnSpPr>
              <a:stCxn id="752" idx="4"/>
              <a:endCxn id="777" idx="0"/>
            </p:cNvCxnSpPr>
            <p:nvPr/>
          </p:nvCxnSpPr>
          <p:spPr bwMode="auto">
            <a:xfrm>
              <a:off x="458995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9" name="Straight Connector 778"/>
            <p:cNvCxnSpPr>
              <a:stCxn id="777" idx="7"/>
              <a:endCxn id="748" idx="3"/>
            </p:cNvCxnSpPr>
            <p:nvPr/>
          </p:nvCxnSpPr>
          <p:spPr bwMode="auto">
            <a:xfrm flipV="1">
              <a:off x="462956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0" name="Oval 779"/>
            <p:cNvSpPr>
              <a:spLocks noChangeAspect="1"/>
            </p:cNvSpPr>
            <p:nvPr/>
          </p:nvSpPr>
          <p:spPr bwMode="auto">
            <a:xfrm>
              <a:off x="3904342" y="628317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1" name="Straight Connector 780"/>
            <p:cNvCxnSpPr>
              <a:stCxn id="756" idx="4"/>
              <a:endCxn id="780" idx="0"/>
            </p:cNvCxnSpPr>
            <p:nvPr/>
          </p:nvCxnSpPr>
          <p:spPr bwMode="auto">
            <a:xfrm>
              <a:off x="394658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2" name="Straight Connector 781"/>
            <p:cNvCxnSpPr>
              <a:stCxn id="780" idx="7"/>
              <a:endCxn id="752" idx="3"/>
            </p:cNvCxnSpPr>
            <p:nvPr/>
          </p:nvCxnSpPr>
          <p:spPr bwMode="auto">
            <a:xfrm flipV="1">
              <a:off x="3986206" y="572249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3" name="Oval 782"/>
            <p:cNvSpPr>
              <a:spLocks noChangeAspect="1"/>
            </p:cNvSpPr>
            <p:nvPr/>
          </p:nvSpPr>
          <p:spPr bwMode="auto">
            <a:xfrm>
              <a:off x="3266813" y="628317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4" name="Straight Connector 783"/>
            <p:cNvCxnSpPr>
              <a:stCxn id="760" idx="4"/>
              <a:endCxn id="783" idx="0"/>
            </p:cNvCxnSpPr>
            <p:nvPr/>
          </p:nvCxnSpPr>
          <p:spPr bwMode="auto">
            <a:xfrm>
              <a:off x="330906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5" name="Straight Connector 784"/>
            <p:cNvCxnSpPr>
              <a:stCxn id="783" idx="7"/>
              <a:endCxn id="756" idx="3"/>
            </p:cNvCxnSpPr>
            <p:nvPr/>
          </p:nvCxnSpPr>
          <p:spPr bwMode="auto">
            <a:xfrm flipV="1">
              <a:off x="334867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6" name="Oval 785"/>
            <p:cNvSpPr>
              <a:spLocks noChangeAspect="1"/>
            </p:cNvSpPr>
            <p:nvPr/>
          </p:nvSpPr>
          <p:spPr bwMode="auto">
            <a:xfrm>
              <a:off x="2594500" y="6276036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7" name="Straight Connector 786"/>
            <p:cNvCxnSpPr>
              <a:stCxn id="765" idx="4"/>
              <a:endCxn id="786" idx="0"/>
            </p:cNvCxnSpPr>
            <p:nvPr/>
          </p:nvCxnSpPr>
          <p:spPr bwMode="auto">
            <a:xfrm flipH="1">
              <a:off x="2643100" y="5731539"/>
              <a:ext cx="2846" cy="54449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8" name="Straight Connector 787"/>
            <p:cNvCxnSpPr>
              <a:stCxn id="786" idx="7"/>
              <a:endCxn id="760" idx="3"/>
            </p:cNvCxnSpPr>
            <p:nvPr/>
          </p:nvCxnSpPr>
          <p:spPr bwMode="auto">
            <a:xfrm flipV="1">
              <a:off x="2677465" y="5722495"/>
              <a:ext cx="597687" cy="5677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9" name="Oval 788"/>
            <p:cNvSpPr>
              <a:spLocks noChangeAspect="1"/>
            </p:cNvSpPr>
            <p:nvPr/>
          </p:nvSpPr>
          <p:spPr bwMode="auto">
            <a:xfrm>
              <a:off x="1966170" y="6278171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90" name="Straight Connector 789"/>
            <p:cNvCxnSpPr>
              <a:stCxn id="789" idx="7"/>
              <a:endCxn id="765" idx="3"/>
            </p:cNvCxnSpPr>
            <p:nvPr/>
          </p:nvCxnSpPr>
          <p:spPr bwMode="auto">
            <a:xfrm flipV="1">
              <a:off x="2048034" y="571749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8" name="Oval 817"/>
            <p:cNvSpPr>
              <a:spLocks noChangeAspect="1"/>
            </p:cNvSpPr>
            <p:nvPr/>
          </p:nvSpPr>
          <p:spPr bwMode="auto">
            <a:xfrm>
              <a:off x="6378815" y="1095337"/>
              <a:ext cx="216000" cy="216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9" name="Oval 818"/>
            <p:cNvSpPr>
              <a:spLocks noChangeAspect="1"/>
            </p:cNvSpPr>
            <p:nvPr/>
          </p:nvSpPr>
          <p:spPr bwMode="auto">
            <a:xfrm>
              <a:off x="6440262" y="179626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23" name="Straight Connector 822"/>
            <p:cNvCxnSpPr>
              <a:stCxn id="445" idx="6"/>
              <a:endCxn id="819" idx="2"/>
            </p:cNvCxnSpPr>
            <p:nvPr/>
          </p:nvCxnSpPr>
          <p:spPr bwMode="auto">
            <a:xfrm flipV="1">
              <a:off x="5883590" y="184422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4" name="Straight Connector 823"/>
            <p:cNvCxnSpPr>
              <a:stCxn id="445" idx="7"/>
              <a:endCxn id="818" idx="3"/>
            </p:cNvCxnSpPr>
            <p:nvPr/>
          </p:nvCxnSpPr>
          <p:spPr bwMode="auto">
            <a:xfrm flipV="1">
              <a:off x="5869544" y="1279705"/>
              <a:ext cx="540903" cy="5333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3" name="Oval 842"/>
            <p:cNvSpPr>
              <a:spLocks noChangeAspect="1"/>
            </p:cNvSpPr>
            <p:nvPr/>
          </p:nvSpPr>
          <p:spPr bwMode="auto">
            <a:xfrm>
              <a:off x="6445969" y="2438806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46" name="Straight Connector 845"/>
            <p:cNvCxnSpPr>
              <a:stCxn id="623" idx="6"/>
              <a:endCxn id="843" idx="2"/>
            </p:cNvCxnSpPr>
            <p:nvPr/>
          </p:nvCxnSpPr>
          <p:spPr bwMode="auto">
            <a:xfrm flipV="1">
              <a:off x="5889298" y="2486761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7" name="Straight Connector 846"/>
            <p:cNvCxnSpPr>
              <a:stCxn id="623" idx="7"/>
              <a:endCxn id="819" idx="3"/>
            </p:cNvCxnSpPr>
            <p:nvPr/>
          </p:nvCxnSpPr>
          <p:spPr bwMode="auto">
            <a:xfrm flipV="1">
              <a:off x="5875252" y="187812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9" name="Oval 908"/>
            <p:cNvSpPr>
              <a:spLocks noChangeAspect="1"/>
            </p:cNvSpPr>
            <p:nvPr/>
          </p:nvSpPr>
          <p:spPr bwMode="auto">
            <a:xfrm>
              <a:off x="7129679" y="4350802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3" name="Oval 912"/>
            <p:cNvSpPr>
              <a:spLocks noChangeAspect="1"/>
            </p:cNvSpPr>
            <p:nvPr/>
          </p:nvSpPr>
          <p:spPr bwMode="auto">
            <a:xfrm>
              <a:off x="6466564" y="4345801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1" name="Oval 930"/>
            <p:cNvSpPr>
              <a:spLocks noChangeAspect="1"/>
            </p:cNvSpPr>
            <p:nvPr/>
          </p:nvSpPr>
          <p:spPr bwMode="auto">
            <a:xfrm>
              <a:off x="7069726" y="4927766"/>
              <a:ext cx="216000" cy="216000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4" name="Oval 933"/>
            <p:cNvSpPr>
              <a:spLocks noChangeAspect="1"/>
            </p:cNvSpPr>
            <p:nvPr/>
          </p:nvSpPr>
          <p:spPr bwMode="auto">
            <a:xfrm>
              <a:off x="6472270" y="498834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35" name="Straight Connector 934"/>
            <p:cNvCxnSpPr>
              <a:stCxn id="913" idx="4"/>
              <a:endCxn id="934" idx="0"/>
            </p:cNvCxnSpPr>
            <p:nvPr/>
          </p:nvCxnSpPr>
          <p:spPr bwMode="auto">
            <a:xfrm>
              <a:off x="6514518" y="444171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6" name="Straight Connector 935"/>
            <p:cNvCxnSpPr>
              <a:stCxn id="934" idx="6"/>
              <a:endCxn id="931" idx="2"/>
            </p:cNvCxnSpPr>
            <p:nvPr/>
          </p:nvCxnSpPr>
          <p:spPr bwMode="auto">
            <a:xfrm flipV="1">
              <a:off x="6568179" y="5035766"/>
              <a:ext cx="501547" cy="5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7" name="Straight Connector 936"/>
            <p:cNvCxnSpPr>
              <a:stCxn id="934" idx="7"/>
              <a:endCxn id="909" idx="3"/>
            </p:cNvCxnSpPr>
            <p:nvPr/>
          </p:nvCxnSpPr>
          <p:spPr bwMode="auto">
            <a:xfrm flipV="1">
              <a:off x="6554134" y="443266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8" name="Straight Connector 937"/>
            <p:cNvCxnSpPr>
              <a:stCxn id="721" idx="6"/>
              <a:endCxn id="934" idx="2"/>
            </p:cNvCxnSpPr>
            <p:nvPr/>
          </p:nvCxnSpPr>
          <p:spPr bwMode="auto">
            <a:xfrm flipV="1">
              <a:off x="5915599" y="5036296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9" name="Straight Connector 938"/>
            <p:cNvCxnSpPr>
              <a:stCxn id="721" idx="7"/>
              <a:endCxn id="913" idx="3"/>
            </p:cNvCxnSpPr>
            <p:nvPr/>
          </p:nvCxnSpPr>
          <p:spPr bwMode="auto">
            <a:xfrm flipV="1">
              <a:off x="5901553" y="4427664"/>
              <a:ext cx="579057" cy="5774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4" name="Oval 953"/>
            <p:cNvSpPr>
              <a:spLocks noChangeAspect="1"/>
            </p:cNvSpPr>
            <p:nvPr/>
          </p:nvSpPr>
          <p:spPr bwMode="auto">
            <a:xfrm>
              <a:off x="7134680" y="5642877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7" name="Oval 956"/>
            <p:cNvSpPr>
              <a:spLocks noChangeAspect="1"/>
            </p:cNvSpPr>
            <p:nvPr/>
          </p:nvSpPr>
          <p:spPr bwMode="auto">
            <a:xfrm>
              <a:off x="6466563" y="4993393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8" name="Oval 957"/>
            <p:cNvSpPr>
              <a:spLocks noChangeAspect="1"/>
            </p:cNvSpPr>
            <p:nvPr/>
          </p:nvSpPr>
          <p:spPr bwMode="auto">
            <a:xfrm>
              <a:off x="6471565" y="5637875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59" name="Straight Connector 958"/>
            <p:cNvCxnSpPr>
              <a:stCxn id="957" idx="4"/>
              <a:endCxn id="958" idx="0"/>
            </p:cNvCxnSpPr>
            <p:nvPr/>
          </p:nvCxnSpPr>
          <p:spPr bwMode="auto">
            <a:xfrm>
              <a:off x="6514518" y="5089302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0" name="Straight Connector 959"/>
            <p:cNvCxnSpPr>
              <a:stCxn id="958" idx="6"/>
              <a:endCxn id="954" idx="2"/>
            </p:cNvCxnSpPr>
            <p:nvPr/>
          </p:nvCxnSpPr>
          <p:spPr bwMode="auto">
            <a:xfrm>
              <a:off x="6567475" y="5685830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1" name="Straight Connector 960"/>
            <p:cNvCxnSpPr>
              <a:stCxn id="958" idx="7"/>
              <a:endCxn id="931" idx="3"/>
            </p:cNvCxnSpPr>
            <p:nvPr/>
          </p:nvCxnSpPr>
          <p:spPr bwMode="auto">
            <a:xfrm flipV="1">
              <a:off x="6553428" y="5112134"/>
              <a:ext cx="547930" cy="5397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2" name="Straight Connector 961"/>
            <p:cNvCxnSpPr>
              <a:stCxn id="746" idx="6"/>
              <a:endCxn id="958" idx="2"/>
            </p:cNvCxnSpPr>
            <p:nvPr/>
          </p:nvCxnSpPr>
          <p:spPr bwMode="auto">
            <a:xfrm flipV="1">
              <a:off x="5914893" y="568583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3" name="Straight Connector 962"/>
            <p:cNvCxnSpPr>
              <a:stCxn id="746" idx="7"/>
              <a:endCxn id="957" idx="3"/>
            </p:cNvCxnSpPr>
            <p:nvPr/>
          </p:nvCxnSpPr>
          <p:spPr bwMode="auto">
            <a:xfrm flipV="1">
              <a:off x="5900847" y="5075256"/>
              <a:ext cx="579762" cy="5794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8" name="Oval 977"/>
            <p:cNvSpPr>
              <a:spLocks noChangeAspect="1"/>
            </p:cNvSpPr>
            <p:nvPr/>
          </p:nvSpPr>
          <p:spPr bwMode="auto">
            <a:xfrm>
              <a:off x="7081015" y="6226047"/>
              <a:ext cx="216000" cy="2160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1" name="Oval 980"/>
            <p:cNvSpPr>
              <a:spLocks noChangeAspect="1"/>
            </p:cNvSpPr>
            <p:nvPr/>
          </p:nvSpPr>
          <p:spPr bwMode="auto">
            <a:xfrm>
              <a:off x="6477272" y="6280416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82" name="Straight Connector 981"/>
            <p:cNvCxnSpPr>
              <a:stCxn id="958" idx="4"/>
              <a:endCxn id="981" idx="0"/>
            </p:cNvCxnSpPr>
            <p:nvPr/>
          </p:nvCxnSpPr>
          <p:spPr bwMode="auto">
            <a:xfrm>
              <a:off x="6519520" y="573378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3" name="Straight Connector 982"/>
            <p:cNvCxnSpPr>
              <a:stCxn id="981" idx="7"/>
              <a:endCxn id="954" idx="3"/>
            </p:cNvCxnSpPr>
            <p:nvPr/>
          </p:nvCxnSpPr>
          <p:spPr bwMode="auto">
            <a:xfrm flipV="1">
              <a:off x="6559136" y="572474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5" name="Straight Connector 984"/>
            <p:cNvCxnSpPr>
              <a:stCxn id="471" idx="6"/>
              <a:endCxn id="444" idx="2"/>
            </p:cNvCxnSpPr>
            <p:nvPr/>
          </p:nvCxnSpPr>
          <p:spPr bwMode="auto">
            <a:xfrm>
              <a:off x="5239131" y="1202495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6" name="Straight Connector 985"/>
            <p:cNvCxnSpPr>
              <a:stCxn id="548" idx="6"/>
              <a:endCxn id="471" idx="2"/>
            </p:cNvCxnSpPr>
            <p:nvPr/>
          </p:nvCxnSpPr>
          <p:spPr bwMode="auto">
            <a:xfrm>
              <a:off x="4601602" y="1202495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7" name="Straight Connector 986"/>
            <p:cNvCxnSpPr>
              <a:stCxn id="602" idx="6"/>
              <a:endCxn id="548" idx="2"/>
            </p:cNvCxnSpPr>
            <p:nvPr/>
          </p:nvCxnSpPr>
          <p:spPr bwMode="auto">
            <a:xfrm flipV="1">
              <a:off x="3957212" y="1202495"/>
              <a:ext cx="548481" cy="32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8" name="Straight Connector 987"/>
            <p:cNvCxnSpPr>
              <a:stCxn id="609" idx="6"/>
              <a:endCxn id="602" idx="2"/>
            </p:cNvCxnSpPr>
            <p:nvPr/>
          </p:nvCxnSpPr>
          <p:spPr bwMode="auto">
            <a:xfrm>
              <a:off x="3320711" y="1202495"/>
              <a:ext cx="539301" cy="32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9" name="Straight Connector 988"/>
            <p:cNvCxnSpPr>
              <a:stCxn id="614" idx="6"/>
              <a:endCxn id="609" idx="2"/>
            </p:cNvCxnSpPr>
            <p:nvPr/>
          </p:nvCxnSpPr>
          <p:spPr bwMode="auto">
            <a:xfrm>
              <a:off x="2657596" y="1197493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0" name="Straight Connector 989"/>
            <p:cNvCxnSpPr>
              <a:stCxn id="619" idx="6"/>
              <a:endCxn id="614" idx="2"/>
            </p:cNvCxnSpPr>
            <p:nvPr/>
          </p:nvCxnSpPr>
          <p:spPr bwMode="auto">
            <a:xfrm>
              <a:off x="2012996" y="1192248"/>
              <a:ext cx="548691" cy="524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1" name="Straight Connector 990"/>
            <p:cNvCxnSpPr>
              <a:stCxn id="619" idx="4"/>
              <a:endCxn id="620" idx="0"/>
            </p:cNvCxnSpPr>
            <p:nvPr/>
          </p:nvCxnSpPr>
          <p:spPr bwMode="auto">
            <a:xfrm>
              <a:off x="1964396" y="1240848"/>
              <a:ext cx="12719" cy="5531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2" name="Straight Connector 991"/>
            <p:cNvCxnSpPr>
              <a:stCxn id="620" idx="4"/>
              <a:endCxn id="645" idx="0"/>
            </p:cNvCxnSpPr>
            <p:nvPr/>
          </p:nvCxnSpPr>
          <p:spPr bwMode="auto">
            <a:xfrm>
              <a:off x="1977115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3" name="Straight Connector 992"/>
            <p:cNvCxnSpPr>
              <a:stCxn id="645" idx="4"/>
              <a:endCxn id="670" idx="0"/>
            </p:cNvCxnSpPr>
            <p:nvPr/>
          </p:nvCxnSpPr>
          <p:spPr bwMode="auto">
            <a:xfrm flipH="1">
              <a:off x="1980580" y="2532470"/>
              <a:ext cx="2242" cy="5311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4" name="Straight Connector 993"/>
            <p:cNvCxnSpPr>
              <a:stCxn id="648" idx="4"/>
              <a:endCxn id="673" idx="0"/>
            </p:cNvCxnSpPr>
            <p:nvPr/>
          </p:nvCxnSpPr>
          <p:spPr bwMode="auto">
            <a:xfrm flipH="1">
              <a:off x="5845578" y="3169699"/>
              <a:ext cx="393" cy="47534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5" name="Straight Connector 994"/>
            <p:cNvCxnSpPr>
              <a:stCxn id="670" idx="4"/>
              <a:endCxn id="694" idx="0"/>
            </p:cNvCxnSpPr>
            <p:nvPr/>
          </p:nvCxnSpPr>
          <p:spPr bwMode="auto">
            <a:xfrm>
              <a:off x="1980580" y="3160788"/>
              <a:ext cx="12577" cy="550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6" name="Straight Connector 995"/>
            <p:cNvCxnSpPr>
              <a:stCxn id="673" idx="4"/>
              <a:endCxn id="697" idx="0"/>
            </p:cNvCxnSpPr>
            <p:nvPr/>
          </p:nvCxnSpPr>
          <p:spPr bwMode="auto">
            <a:xfrm>
              <a:off x="5845578" y="3861048"/>
              <a:ext cx="16359" cy="48750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7" name="Straight Connector 996"/>
            <p:cNvCxnSpPr>
              <a:stCxn id="694" idx="4"/>
              <a:endCxn id="718" idx="0"/>
            </p:cNvCxnSpPr>
            <p:nvPr/>
          </p:nvCxnSpPr>
          <p:spPr bwMode="auto">
            <a:xfrm>
              <a:off x="1993157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8" name="Straight Connector 997"/>
            <p:cNvCxnSpPr>
              <a:stCxn id="718" idx="4"/>
              <a:endCxn id="743" idx="0"/>
            </p:cNvCxnSpPr>
            <p:nvPr/>
          </p:nvCxnSpPr>
          <p:spPr bwMode="auto">
            <a:xfrm>
              <a:off x="2003416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9" name="Straight Connector 998"/>
            <p:cNvCxnSpPr>
              <a:stCxn id="743" idx="4"/>
              <a:endCxn id="769" idx="0"/>
            </p:cNvCxnSpPr>
            <p:nvPr/>
          </p:nvCxnSpPr>
          <p:spPr bwMode="auto">
            <a:xfrm>
              <a:off x="2009123" y="5082005"/>
              <a:ext cx="2089" cy="55405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0" name="Straight Connector 999"/>
            <p:cNvCxnSpPr>
              <a:stCxn id="774" idx="6"/>
              <a:endCxn id="772" idx="2"/>
            </p:cNvCxnSpPr>
            <p:nvPr/>
          </p:nvCxnSpPr>
          <p:spPr bwMode="auto">
            <a:xfrm flipV="1">
              <a:off x="5341486" y="6331129"/>
              <a:ext cx="483206" cy="29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1" name="Straight Connector 1000"/>
            <p:cNvCxnSpPr>
              <a:stCxn id="777" idx="6"/>
              <a:endCxn id="774" idx="2"/>
            </p:cNvCxnSpPr>
            <p:nvPr/>
          </p:nvCxnSpPr>
          <p:spPr bwMode="auto">
            <a:xfrm>
              <a:off x="4643613" y="6331129"/>
              <a:ext cx="481873" cy="29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2" name="Straight Connector 1001"/>
            <p:cNvCxnSpPr>
              <a:stCxn id="780" idx="6"/>
              <a:endCxn id="777" idx="2"/>
            </p:cNvCxnSpPr>
            <p:nvPr/>
          </p:nvCxnSpPr>
          <p:spPr bwMode="auto">
            <a:xfrm>
              <a:off x="4000251" y="63311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3" name="Straight Connector 1002"/>
            <p:cNvCxnSpPr>
              <a:stCxn id="783" idx="6"/>
              <a:endCxn id="780" idx="2"/>
            </p:cNvCxnSpPr>
            <p:nvPr/>
          </p:nvCxnSpPr>
          <p:spPr bwMode="auto">
            <a:xfrm>
              <a:off x="3362723" y="63311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4" name="Straight Connector 1003"/>
            <p:cNvCxnSpPr>
              <a:stCxn id="786" idx="6"/>
              <a:endCxn id="783" idx="2"/>
            </p:cNvCxnSpPr>
            <p:nvPr/>
          </p:nvCxnSpPr>
          <p:spPr bwMode="auto">
            <a:xfrm>
              <a:off x="2691700" y="6324636"/>
              <a:ext cx="575113" cy="649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5" name="Straight Connector 1004"/>
            <p:cNvCxnSpPr>
              <a:stCxn id="769" idx="4"/>
              <a:endCxn id="789" idx="0"/>
            </p:cNvCxnSpPr>
            <p:nvPr/>
          </p:nvCxnSpPr>
          <p:spPr bwMode="auto">
            <a:xfrm>
              <a:off x="2011212" y="5733256"/>
              <a:ext cx="2913" cy="5449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6" name="Straight Connector 1005"/>
            <p:cNvCxnSpPr>
              <a:stCxn id="789" idx="6"/>
              <a:endCxn id="786" idx="2"/>
            </p:cNvCxnSpPr>
            <p:nvPr/>
          </p:nvCxnSpPr>
          <p:spPr bwMode="auto">
            <a:xfrm flipV="1">
              <a:off x="2062079" y="6324636"/>
              <a:ext cx="532421" cy="14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7" name="Straight Connector 1006"/>
            <p:cNvCxnSpPr>
              <a:stCxn id="818" idx="4"/>
              <a:endCxn id="819" idx="0"/>
            </p:cNvCxnSpPr>
            <p:nvPr/>
          </p:nvCxnSpPr>
          <p:spPr bwMode="auto">
            <a:xfrm>
              <a:off x="6486815" y="1311337"/>
              <a:ext cx="1402" cy="48492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8" name="Straight Connector 1007"/>
            <p:cNvCxnSpPr>
              <a:stCxn id="444" idx="6"/>
              <a:endCxn id="818" idx="2"/>
            </p:cNvCxnSpPr>
            <p:nvPr/>
          </p:nvCxnSpPr>
          <p:spPr bwMode="auto">
            <a:xfrm>
              <a:off x="5878588" y="1202495"/>
              <a:ext cx="500227" cy="8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9" name="Straight Connector 1008"/>
            <p:cNvCxnSpPr>
              <a:stCxn id="819" idx="4"/>
              <a:endCxn id="843" idx="0"/>
            </p:cNvCxnSpPr>
            <p:nvPr/>
          </p:nvCxnSpPr>
          <p:spPr bwMode="auto">
            <a:xfrm>
              <a:off x="6488217" y="189217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0" name="Straight Connector 1009"/>
            <p:cNvCxnSpPr>
              <a:stCxn id="648" idx="7"/>
              <a:endCxn id="843" idx="3"/>
            </p:cNvCxnSpPr>
            <p:nvPr/>
          </p:nvCxnSpPr>
          <p:spPr bwMode="auto">
            <a:xfrm flipV="1">
              <a:off x="5879879" y="2520669"/>
              <a:ext cx="580136" cy="56716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1" name="Straight Connector 1010"/>
            <p:cNvCxnSpPr>
              <a:stCxn id="913" idx="6"/>
              <a:endCxn id="909" idx="2"/>
            </p:cNvCxnSpPr>
            <p:nvPr/>
          </p:nvCxnSpPr>
          <p:spPr bwMode="auto">
            <a:xfrm>
              <a:off x="6562473" y="4393756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2" name="Straight Connector 1011"/>
            <p:cNvCxnSpPr>
              <a:stCxn id="697" idx="6"/>
              <a:endCxn id="913" idx="2"/>
            </p:cNvCxnSpPr>
            <p:nvPr/>
          </p:nvCxnSpPr>
          <p:spPr bwMode="auto">
            <a:xfrm flipV="1">
              <a:off x="5909891" y="4393756"/>
              <a:ext cx="556673" cy="275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>
              <a:stCxn id="909" idx="4"/>
              <a:endCxn id="931" idx="0"/>
            </p:cNvCxnSpPr>
            <p:nvPr/>
          </p:nvCxnSpPr>
          <p:spPr bwMode="auto">
            <a:xfrm>
              <a:off x="7177634" y="4446711"/>
              <a:ext cx="92" cy="4810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>
              <a:stCxn id="931" idx="4"/>
              <a:endCxn id="954" idx="0"/>
            </p:cNvCxnSpPr>
            <p:nvPr/>
          </p:nvCxnSpPr>
          <p:spPr bwMode="auto">
            <a:xfrm>
              <a:off x="7177726" y="5143766"/>
              <a:ext cx="4909" cy="49911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>
              <a:stCxn id="954" idx="4"/>
              <a:endCxn id="978" idx="0"/>
            </p:cNvCxnSpPr>
            <p:nvPr/>
          </p:nvCxnSpPr>
          <p:spPr bwMode="auto">
            <a:xfrm>
              <a:off x="7182635" y="5738786"/>
              <a:ext cx="6380" cy="4872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>
              <a:stCxn id="981" idx="6"/>
              <a:endCxn id="978" idx="2"/>
            </p:cNvCxnSpPr>
            <p:nvPr/>
          </p:nvCxnSpPr>
          <p:spPr bwMode="auto">
            <a:xfrm>
              <a:off x="6573181" y="6328371"/>
              <a:ext cx="507834" cy="567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>
              <a:stCxn id="772" idx="6"/>
              <a:endCxn id="981" idx="2"/>
            </p:cNvCxnSpPr>
            <p:nvPr/>
          </p:nvCxnSpPr>
          <p:spPr bwMode="auto">
            <a:xfrm flipV="1">
              <a:off x="5920601" y="6328371"/>
              <a:ext cx="556671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>
              <a:stCxn id="772" idx="7"/>
              <a:endCxn id="958" idx="3"/>
            </p:cNvCxnSpPr>
            <p:nvPr/>
          </p:nvCxnSpPr>
          <p:spPr bwMode="auto">
            <a:xfrm flipV="1">
              <a:off x="5906555" y="571973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4" name="5-Point Star 1023"/>
            <p:cNvSpPr>
              <a:spLocks noChangeAspect="1"/>
            </p:cNvSpPr>
            <p:nvPr/>
          </p:nvSpPr>
          <p:spPr bwMode="auto">
            <a:xfrm>
              <a:off x="5976156" y="2636912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33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4" name="5-Point Star 1033"/>
            <p:cNvSpPr>
              <a:spLocks noChangeAspect="1"/>
            </p:cNvSpPr>
            <p:nvPr/>
          </p:nvSpPr>
          <p:spPr bwMode="auto">
            <a:xfrm>
              <a:off x="3671900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5" name="5-Point Star 1034"/>
            <p:cNvSpPr>
              <a:spLocks noChangeAspect="1"/>
            </p:cNvSpPr>
            <p:nvPr/>
          </p:nvSpPr>
          <p:spPr bwMode="auto">
            <a:xfrm>
              <a:off x="3455876" y="198884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9" name="5-Point Star 1038"/>
            <p:cNvSpPr>
              <a:spLocks noChangeAspect="1"/>
            </p:cNvSpPr>
            <p:nvPr/>
          </p:nvSpPr>
          <p:spPr bwMode="auto">
            <a:xfrm>
              <a:off x="3671900" y="15927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0" name="5-Point Star 1039"/>
            <p:cNvSpPr>
              <a:spLocks noChangeAspect="1"/>
            </p:cNvSpPr>
            <p:nvPr/>
          </p:nvSpPr>
          <p:spPr bwMode="auto">
            <a:xfrm>
              <a:off x="3419872" y="1340768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3" name="5-Point Star 1062"/>
            <p:cNvSpPr>
              <a:spLocks noChangeAspect="1"/>
            </p:cNvSpPr>
            <p:nvPr/>
          </p:nvSpPr>
          <p:spPr bwMode="auto">
            <a:xfrm>
              <a:off x="4103948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4" name="5-Point Star 1063"/>
            <p:cNvSpPr>
              <a:spLocks noChangeAspect="1"/>
            </p:cNvSpPr>
            <p:nvPr/>
          </p:nvSpPr>
          <p:spPr bwMode="auto">
            <a:xfrm>
              <a:off x="3707904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5" name="5-Point Star 1064"/>
            <p:cNvSpPr>
              <a:spLocks noChangeAspect="1"/>
            </p:cNvSpPr>
            <p:nvPr/>
          </p:nvSpPr>
          <p:spPr bwMode="auto">
            <a:xfrm>
              <a:off x="3419872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6" name="5-Point Star 1065"/>
            <p:cNvSpPr>
              <a:spLocks noChangeAspect="1"/>
            </p:cNvSpPr>
            <p:nvPr/>
          </p:nvSpPr>
          <p:spPr bwMode="auto">
            <a:xfrm>
              <a:off x="3059832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7" name="5-Point Star 1066"/>
            <p:cNvSpPr>
              <a:spLocks noChangeAspect="1"/>
            </p:cNvSpPr>
            <p:nvPr/>
          </p:nvSpPr>
          <p:spPr bwMode="auto">
            <a:xfrm>
              <a:off x="2807804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8" name="5-Point Star 1067"/>
            <p:cNvSpPr>
              <a:spLocks noChangeAspect="1"/>
            </p:cNvSpPr>
            <p:nvPr/>
          </p:nvSpPr>
          <p:spPr bwMode="auto">
            <a:xfrm>
              <a:off x="2411760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9" name="5-Point Star 1068"/>
            <p:cNvSpPr>
              <a:spLocks noChangeAspect="1"/>
            </p:cNvSpPr>
            <p:nvPr/>
          </p:nvSpPr>
          <p:spPr bwMode="auto">
            <a:xfrm>
              <a:off x="2123728" y="526520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0" name="5-Point Star 1069"/>
            <p:cNvSpPr>
              <a:spLocks noChangeAspect="1"/>
            </p:cNvSpPr>
            <p:nvPr/>
          </p:nvSpPr>
          <p:spPr bwMode="auto">
            <a:xfrm>
              <a:off x="6053926" y="585656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1" name="5-Point Star 1070"/>
            <p:cNvSpPr>
              <a:spLocks noChangeAspect="1"/>
            </p:cNvSpPr>
            <p:nvPr/>
          </p:nvSpPr>
          <p:spPr bwMode="auto">
            <a:xfrm>
              <a:off x="6300192" y="6080974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2" name="5-Point Star 1071"/>
            <p:cNvSpPr>
              <a:spLocks noChangeAspect="1"/>
            </p:cNvSpPr>
            <p:nvPr/>
          </p:nvSpPr>
          <p:spPr bwMode="auto">
            <a:xfrm>
              <a:off x="6660232" y="5193196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3" name="5-Point Star 1072"/>
            <p:cNvSpPr>
              <a:spLocks noChangeAspect="1"/>
            </p:cNvSpPr>
            <p:nvPr/>
          </p:nvSpPr>
          <p:spPr bwMode="auto">
            <a:xfrm>
              <a:off x="6912260" y="5409220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" name="Straight Connector 5"/>
            <p:cNvCxnSpPr>
              <a:stCxn id="1034" idx="4"/>
              <a:endCxn id="402" idx="2"/>
            </p:cNvCxnSpPr>
            <p:nvPr/>
          </p:nvCxnSpPr>
          <p:spPr bwMode="auto">
            <a:xfrm flipV="1">
              <a:off x="3779900" y="2132856"/>
              <a:ext cx="272666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1034" idx="0"/>
              <a:endCxn id="1035" idx="2"/>
            </p:cNvCxnSpPr>
            <p:nvPr/>
          </p:nvCxnSpPr>
          <p:spPr bwMode="auto">
            <a:xfrm flipH="1" flipV="1">
              <a:off x="3476502" y="2096852"/>
              <a:ext cx="249398" cy="1080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035" idx="0"/>
              <a:endCxn id="1039" idx="2"/>
            </p:cNvCxnSpPr>
            <p:nvPr/>
          </p:nvCxnSpPr>
          <p:spPr bwMode="auto">
            <a:xfrm flipV="1">
              <a:off x="3509876" y="1700808"/>
              <a:ext cx="182650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039" idx="0"/>
              <a:endCxn id="1040" idx="3"/>
            </p:cNvCxnSpPr>
            <p:nvPr/>
          </p:nvCxnSpPr>
          <p:spPr bwMode="auto">
            <a:xfrm flipH="1" flipV="1">
              <a:off x="3507246" y="1448780"/>
              <a:ext cx="21865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040" idx="0"/>
            </p:cNvCxnSpPr>
            <p:nvPr/>
          </p:nvCxnSpPr>
          <p:spPr bwMode="auto">
            <a:xfrm flipV="1">
              <a:off x="3473872" y="1002858"/>
              <a:ext cx="13660" cy="3379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395" idx="4"/>
              <a:endCxn id="1024" idx="2"/>
            </p:cNvCxnSpPr>
            <p:nvPr/>
          </p:nvCxnSpPr>
          <p:spPr bwMode="auto">
            <a:xfrm flipV="1">
              <a:off x="5688124" y="2744924"/>
              <a:ext cx="308658" cy="1852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1024" idx="3"/>
            </p:cNvCxnSpPr>
            <p:nvPr/>
          </p:nvCxnSpPr>
          <p:spPr bwMode="auto">
            <a:xfrm>
              <a:off x="6063530" y="2744924"/>
              <a:ext cx="531285" cy="16739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>
              <a:endCxn id="1073" idx="4"/>
            </p:cNvCxnSpPr>
            <p:nvPr/>
          </p:nvCxnSpPr>
          <p:spPr bwMode="auto">
            <a:xfrm flipH="1">
              <a:off x="7032581" y="5445224"/>
              <a:ext cx="455743" cy="99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>
              <a:stCxn id="1072" idx="3"/>
            </p:cNvCxnSpPr>
            <p:nvPr/>
          </p:nvCxnSpPr>
          <p:spPr bwMode="auto">
            <a:xfrm>
              <a:off x="6757574" y="5313530"/>
              <a:ext cx="110071" cy="1273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>
              <a:stCxn id="1072" idx="1"/>
              <a:endCxn id="1078" idx="0"/>
            </p:cNvCxnSpPr>
            <p:nvPr/>
          </p:nvCxnSpPr>
          <p:spPr bwMode="auto">
            <a:xfrm flipH="1">
              <a:off x="6343355" y="5239159"/>
              <a:ext cx="316877" cy="1811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>
              <a:stCxn id="1078" idx="2"/>
              <a:endCxn id="1070" idx="0"/>
            </p:cNvCxnSpPr>
            <p:nvPr/>
          </p:nvCxnSpPr>
          <p:spPr bwMode="auto">
            <a:xfrm flipH="1">
              <a:off x="6107926" y="5528286"/>
              <a:ext cx="202055" cy="328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8" name="5-Point Star 1077"/>
            <p:cNvSpPr>
              <a:spLocks noChangeAspect="1"/>
            </p:cNvSpPr>
            <p:nvPr/>
          </p:nvSpPr>
          <p:spPr bwMode="auto">
            <a:xfrm>
              <a:off x="6289355" y="5420274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9" name="Straight Connector 158"/>
            <p:cNvCxnSpPr>
              <a:stCxn id="1070" idx="3"/>
              <a:endCxn id="1071" idx="0"/>
            </p:cNvCxnSpPr>
            <p:nvPr/>
          </p:nvCxnSpPr>
          <p:spPr bwMode="auto">
            <a:xfrm>
              <a:off x="6141300" y="5964578"/>
              <a:ext cx="219053" cy="1163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>
              <a:stCxn id="1071" idx="2"/>
            </p:cNvCxnSpPr>
            <p:nvPr/>
          </p:nvCxnSpPr>
          <p:spPr bwMode="auto">
            <a:xfrm flipH="1">
              <a:off x="6141300" y="6201308"/>
              <a:ext cx="181871" cy="34075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0" name="5-Point Star 1079"/>
            <p:cNvSpPr>
              <a:spLocks noChangeAspect="1"/>
            </p:cNvSpPr>
            <p:nvPr/>
          </p:nvSpPr>
          <p:spPr bwMode="auto">
            <a:xfrm>
              <a:off x="5688124" y="537321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1" name="5-Point Star 1080"/>
            <p:cNvSpPr>
              <a:spLocks noChangeAspect="1"/>
            </p:cNvSpPr>
            <p:nvPr/>
          </p:nvSpPr>
          <p:spPr bwMode="auto">
            <a:xfrm>
              <a:off x="6048176" y="51931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5" name="Straight Connector 214"/>
            <p:cNvCxnSpPr>
              <a:stCxn id="1078" idx="2"/>
              <a:endCxn id="1081" idx="3"/>
            </p:cNvCxnSpPr>
            <p:nvPr/>
          </p:nvCxnSpPr>
          <p:spPr bwMode="auto">
            <a:xfrm flipH="1" flipV="1">
              <a:off x="6135550" y="5301208"/>
              <a:ext cx="174431" cy="22707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>
              <a:stCxn id="1081" idx="1"/>
              <a:endCxn id="1080" idx="4"/>
            </p:cNvCxnSpPr>
            <p:nvPr/>
          </p:nvCxnSpPr>
          <p:spPr bwMode="auto">
            <a:xfrm flipH="1">
              <a:off x="5796124" y="5234453"/>
              <a:ext cx="252052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>
              <a:stCxn id="1080" idx="1"/>
            </p:cNvCxnSpPr>
            <p:nvPr/>
          </p:nvCxnSpPr>
          <p:spPr bwMode="auto">
            <a:xfrm flipH="1" flipV="1">
              <a:off x="5451462" y="5337212"/>
              <a:ext cx="236662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>
              <a:endCxn id="1063" idx="3"/>
            </p:cNvCxnSpPr>
            <p:nvPr/>
          </p:nvCxnSpPr>
          <p:spPr bwMode="auto">
            <a:xfrm flipH="1" flipV="1">
              <a:off x="4191322" y="5337212"/>
              <a:ext cx="164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>
              <a:stCxn id="1063" idx="1"/>
              <a:endCxn id="1064" idx="4"/>
            </p:cNvCxnSpPr>
            <p:nvPr/>
          </p:nvCxnSpPr>
          <p:spPr bwMode="auto">
            <a:xfrm flipH="1">
              <a:off x="3815904" y="5270457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/>
            <p:cNvCxnSpPr>
              <a:stCxn id="1064" idx="1"/>
              <a:endCxn id="1065" idx="3"/>
            </p:cNvCxnSpPr>
            <p:nvPr/>
          </p:nvCxnSpPr>
          <p:spPr bwMode="auto">
            <a:xfrm flipH="1" flipV="1">
              <a:off x="3507246" y="5337212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>
              <a:stCxn id="1065" idx="1"/>
              <a:endCxn id="1066" idx="0"/>
            </p:cNvCxnSpPr>
            <p:nvPr/>
          </p:nvCxnSpPr>
          <p:spPr bwMode="auto">
            <a:xfrm flipH="1">
              <a:off x="3113832" y="5270457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stCxn id="1066" idx="2"/>
              <a:endCxn id="1067" idx="3"/>
            </p:cNvCxnSpPr>
            <p:nvPr/>
          </p:nvCxnSpPr>
          <p:spPr bwMode="auto">
            <a:xfrm flipH="1" flipV="1">
              <a:off x="2895178" y="5337212"/>
              <a:ext cx="185280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>
              <a:stCxn id="1067" idx="1"/>
              <a:endCxn id="1068" idx="4"/>
            </p:cNvCxnSpPr>
            <p:nvPr/>
          </p:nvCxnSpPr>
          <p:spPr bwMode="auto">
            <a:xfrm flipH="1">
              <a:off x="2519760" y="5270457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>
              <a:stCxn id="1068" idx="1"/>
              <a:endCxn id="1069" idx="3"/>
            </p:cNvCxnSpPr>
            <p:nvPr/>
          </p:nvCxnSpPr>
          <p:spPr bwMode="auto">
            <a:xfrm flipH="1" flipV="1">
              <a:off x="2211102" y="5373216"/>
              <a:ext cx="200658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/>
            <p:cNvCxnSpPr>
              <a:stCxn id="1069" idx="2"/>
            </p:cNvCxnSpPr>
            <p:nvPr/>
          </p:nvCxnSpPr>
          <p:spPr bwMode="auto">
            <a:xfrm flipH="1">
              <a:off x="1579361" y="5373216"/>
              <a:ext cx="564993" cy="64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5" name="5-Point Star 394"/>
            <p:cNvSpPr>
              <a:spLocks noChangeAspect="1"/>
            </p:cNvSpPr>
            <p:nvPr/>
          </p:nvSpPr>
          <p:spPr bwMode="auto">
            <a:xfrm>
              <a:off x="5580124" y="288894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6" name="5-Point Star 395"/>
            <p:cNvSpPr>
              <a:spLocks noChangeAspect="1"/>
            </p:cNvSpPr>
            <p:nvPr/>
          </p:nvSpPr>
          <p:spPr bwMode="auto">
            <a:xfrm>
              <a:off x="5328084" y="2636912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7" name="5-Point Star 396"/>
            <p:cNvSpPr>
              <a:spLocks noChangeAspect="1"/>
            </p:cNvSpPr>
            <p:nvPr/>
          </p:nvSpPr>
          <p:spPr bwMode="auto">
            <a:xfrm>
              <a:off x="4968044" y="285293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8" name="5-Point Star 397"/>
            <p:cNvSpPr>
              <a:spLocks noChangeAspect="1"/>
            </p:cNvSpPr>
            <p:nvPr/>
          </p:nvSpPr>
          <p:spPr bwMode="auto">
            <a:xfrm>
              <a:off x="4716016" y="2636912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9" name="5-Point Star 398"/>
            <p:cNvSpPr>
              <a:spLocks noChangeAspect="1"/>
            </p:cNvSpPr>
            <p:nvPr/>
          </p:nvSpPr>
          <p:spPr bwMode="auto">
            <a:xfrm>
              <a:off x="4968056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0" name="5-Point Star 399"/>
            <p:cNvSpPr>
              <a:spLocks noChangeAspect="1"/>
            </p:cNvSpPr>
            <p:nvPr/>
          </p:nvSpPr>
          <p:spPr bwMode="auto">
            <a:xfrm>
              <a:off x="4716028" y="198884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1" name="5-Point Star 400"/>
            <p:cNvSpPr>
              <a:spLocks noChangeAspect="1"/>
            </p:cNvSpPr>
            <p:nvPr/>
          </p:nvSpPr>
          <p:spPr bwMode="auto">
            <a:xfrm>
              <a:off x="4319972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2" name="5-Point Star 401"/>
            <p:cNvSpPr>
              <a:spLocks noChangeAspect="1"/>
            </p:cNvSpPr>
            <p:nvPr/>
          </p:nvSpPr>
          <p:spPr bwMode="auto">
            <a:xfrm>
              <a:off x="4031940" y="202484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402" idx="3"/>
              <a:endCxn id="401" idx="1"/>
            </p:cNvCxnSpPr>
            <p:nvPr/>
          </p:nvCxnSpPr>
          <p:spPr bwMode="auto">
            <a:xfrm>
              <a:off x="4119314" y="2132856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401" idx="4"/>
              <a:endCxn id="400" idx="2"/>
            </p:cNvCxnSpPr>
            <p:nvPr/>
          </p:nvCxnSpPr>
          <p:spPr bwMode="auto">
            <a:xfrm flipV="1">
              <a:off x="4427972" y="2096852"/>
              <a:ext cx="308682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400" idx="4"/>
              <a:endCxn id="399" idx="0"/>
            </p:cNvCxnSpPr>
            <p:nvPr/>
          </p:nvCxnSpPr>
          <p:spPr bwMode="auto">
            <a:xfrm>
              <a:off x="4824028" y="2030097"/>
              <a:ext cx="198028" cy="174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399" idx="2"/>
              <a:endCxn id="398" idx="0"/>
            </p:cNvCxnSpPr>
            <p:nvPr/>
          </p:nvCxnSpPr>
          <p:spPr bwMode="auto">
            <a:xfrm flipH="1">
              <a:off x="4770016" y="2312876"/>
              <a:ext cx="218666" cy="3240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398" idx="3"/>
              <a:endCxn id="397" idx="1"/>
            </p:cNvCxnSpPr>
            <p:nvPr/>
          </p:nvCxnSpPr>
          <p:spPr bwMode="auto">
            <a:xfrm>
              <a:off x="4803390" y="2744924"/>
              <a:ext cx="164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397" idx="4"/>
              <a:endCxn id="396" idx="2"/>
            </p:cNvCxnSpPr>
            <p:nvPr/>
          </p:nvCxnSpPr>
          <p:spPr bwMode="auto">
            <a:xfrm flipV="1">
              <a:off x="5076044" y="2744924"/>
              <a:ext cx="272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396" idx="4"/>
              <a:endCxn id="395" idx="0"/>
            </p:cNvCxnSpPr>
            <p:nvPr/>
          </p:nvCxnSpPr>
          <p:spPr bwMode="auto">
            <a:xfrm>
              <a:off x="5436084" y="2678169"/>
              <a:ext cx="198040" cy="2107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5-Point Star 419"/>
            <p:cNvSpPr>
              <a:spLocks noChangeAspect="1"/>
            </p:cNvSpPr>
            <p:nvPr/>
          </p:nvSpPr>
          <p:spPr bwMode="auto">
            <a:xfrm>
              <a:off x="4716016" y="5193196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1" name="5-Point Star 420"/>
            <p:cNvSpPr>
              <a:spLocks noChangeAspect="1"/>
            </p:cNvSpPr>
            <p:nvPr/>
          </p:nvSpPr>
          <p:spPr bwMode="auto">
            <a:xfrm>
              <a:off x="5364100" y="51931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2" name="5-Point Star 421"/>
            <p:cNvSpPr>
              <a:spLocks noChangeAspect="1"/>
            </p:cNvSpPr>
            <p:nvPr/>
          </p:nvSpPr>
          <p:spPr bwMode="auto">
            <a:xfrm>
              <a:off x="5004048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3" name="5-Point Star 422"/>
            <p:cNvSpPr>
              <a:spLocks noChangeAspect="1"/>
            </p:cNvSpPr>
            <p:nvPr/>
          </p:nvSpPr>
          <p:spPr bwMode="auto">
            <a:xfrm>
              <a:off x="5004048" y="4761148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4" name="5-Point Star 423"/>
            <p:cNvSpPr>
              <a:spLocks noChangeAspect="1"/>
            </p:cNvSpPr>
            <p:nvPr/>
          </p:nvSpPr>
          <p:spPr bwMode="auto">
            <a:xfrm>
              <a:off x="5364100" y="454512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5" name="5-Point Star 424"/>
            <p:cNvSpPr>
              <a:spLocks noChangeAspect="1"/>
            </p:cNvSpPr>
            <p:nvPr/>
          </p:nvSpPr>
          <p:spPr bwMode="auto">
            <a:xfrm>
              <a:off x="5616128" y="414908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6" name="5-Point Star 425"/>
            <p:cNvSpPr>
              <a:spLocks noChangeAspect="1"/>
            </p:cNvSpPr>
            <p:nvPr/>
          </p:nvSpPr>
          <p:spPr bwMode="auto">
            <a:xfrm>
              <a:off x="4355976" y="544522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" name="Straight Connector 31"/>
            <p:cNvCxnSpPr>
              <a:stCxn id="420" idx="0"/>
              <a:endCxn id="423" idx="2"/>
            </p:cNvCxnSpPr>
            <p:nvPr/>
          </p:nvCxnSpPr>
          <p:spPr bwMode="auto">
            <a:xfrm flipV="1">
              <a:off x="4770016" y="4869160"/>
              <a:ext cx="254658" cy="3240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423" idx="4"/>
              <a:endCxn id="424" idx="2"/>
            </p:cNvCxnSpPr>
            <p:nvPr/>
          </p:nvCxnSpPr>
          <p:spPr bwMode="auto">
            <a:xfrm flipV="1">
              <a:off x="5112048" y="4653136"/>
              <a:ext cx="27267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424" idx="0"/>
              <a:endCxn id="425" idx="2"/>
            </p:cNvCxnSpPr>
            <p:nvPr/>
          </p:nvCxnSpPr>
          <p:spPr bwMode="auto">
            <a:xfrm flipV="1">
              <a:off x="5418100" y="4257092"/>
              <a:ext cx="218654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425" idx="4"/>
            </p:cNvCxnSpPr>
            <p:nvPr/>
          </p:nvCxnSpPr>
          <p:spPr bwMode="auto">
            <a:xfrm flipV="1">
              <a:off x="5724128" y="3829416"/>
              <a:ext cx="936104" cy="3609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426" idx="4"/>
              <a:endCxn id="420" idx="2"/>
            </p:cNvCxnSpPr>
            <p:nvPr/>
          </p:nvCxnSpPr>
          <p:spPr bwMode="auto">
            <a:xfrm flipV="1">
              <a:off x="4463976" y="5301208"/>
              <a:ext cx="272666" cy="1852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420" idx="3"/>
              <a:endCxn id="422" idx="1"/>
            </p:cNvCxnSpPr>
            <p:nvPr/>
          </p:nvCxnSpPr>
          <p:spPr bwMode="auto">
            <a:xfrm>
              <a:off x="4803390" y="5301208"/>
              <a:ext cx="20065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22" idx="4"/>
              <a:endCxn id="421" idx="3"/>
            </p:cNvCxnSpPr>
            <p:nvPr/>
          </p:nvCxnSpPr>
          <p:spPr bwMode="auto">
            <a:xfrm flipV="1">
              <a:off x="5112048" y="5301208"/>
              <a:ext cx="33942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02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Divide and conquer</a:t>
            </a:r>
            <a:endParaRPr lang="he-IL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79361" y="1002858"/>
            <a:ext cx="5908963" cy="5436270"/>
            <a:chOff x="1579361" y="1002858"/>
            <a:chExt cx="5908963" cy="5436270"/>
          </a:xfrm>
        </p:grpSpPr>
        <p:sp>
          <p:nvSpPr>
            <p:cNvPr id="444" name="Oval 443"/>
            <p:cNvSpPr>
              <a:spLocks noChangeAspect="1"/>
            </p:cNvSpPr>
            <p:nvPr/>
          </p:nvSpPr>
          <p:spPr bwMode="auto">
            <a:xfrm>
              <a:off x="5782679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5" name="Oval 444"/>
            <p:cNvSpPr>
              <a:spLocks noChangeAspect="1"/>
            </p:cNvSpPr>
            <p:nvPr/>
          </p:nvSpPr>
          <p:spPr bwMode="auto">
            <a:xfrm>
              <a:off x="5787681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0" name="Straight Connector 469"/>
            <p:cNvCxnSpPr>
              <a:stCxn id="444" idx="4"/>
              <a:endCxn id="445" idx="0"/>
            </p:cNvCxnSpPr>
            <p:nvPr/>
          </p:nvCxnSpPr>
          <p:spPr bwMode="auto">
            <a:xfrm>
              <a:off x="5830634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1" name="Oval 470"/>
            <p:cNvSpPr>
              <a:spLocks noChangeAspect="1"/>
            </p:cNvSpPr>
            <p:nvPr/>
          </p:nvSpPr>
          <p:spPr bwMode="auto">
            <a:xfrm>
              <a:off x="5143220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6" name="Oval 495"/>
            <p:cNvSpPr>
              <a:spLocks noChangeAspect="1"/>
            </p:cNvSpPr>
            <p:nvPr/>
          </p:nvSpPr>
          <p:spPr bwMode="auto">
            <a:xfrm>
              <a:off x="5148222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7" name="Straight Connector 496"/>
            <p:cNvCxnSpPr>
              <a:stCxn id="471" idx="4"/>
              <a:endCxn id="496" idx="0"/>
            </p:cNvCxnSpPr>
            <p:nvPr/>
          </p:nvCxnSpPr>
          <p:spPr bwMode="auto">
            <a:xfrm>
              <a:off x="5191175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2" name="Straight Connector 521"/>
            <p:cNvCxnSpPr>
              <a:stCxn id="496" idx="6"/>
              <a:endCxn id="445" idx="2"/>
            </p:cNvCxnSpPr>
            <p:nvPr/>
          </p:nvCxnSpPr>
          <p:spPr bwMode="auto">
            <a:xfrm>
              <a:off x="5244132" y="184697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3" name="Straight Connector 522"/>
            <p:cNvCxnSpPr>
              <a:stCxn id="496" idx="7"/>
              <a:endCxn id="444" idx="3"/>
            </p:cNvCxnSpPr>
            <p:nvPr/>
          </p:nvCxnSpPr>
          <p:spPr bwMode="auto">
            <a:xfrm flipV="1">
              <a:off x="5230087" y="1236404"/>
              <a:ext cx="582625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8" name="Oval 547"/>
            <p:cNvSpPr>
              <a:spLocks noChangeAspect="1"/>
            </p:cNvSpPr>
            <p:nvPr/>
          </p:nvSpPr>
          <p:spPr bwMode="auto">
            <a:xfrm>
              <a:off x="4505693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 bwMode="auto">
            <a:xfrm>
              <a:off x="4510694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5" name="Straight Connector 574"/>
            <p:cNvCxnSpPr>
              <a:stCxn id="548" idx="4"/>
              <a:endCxn id="549" idx="0"/>
            </p:cNvCxnSpPr>
            <p:nvPr/>
          </p:nvCxnSpPr>
          <p:spPr bwMode="auto">
            <a:xfrm>
              <a:off x="4553647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6" name="Straight Connector 575"/>
            <p:cNvCxnSpPr>
              <a:stCxn id="549" idx="6"/>
              <a:endCxn id="496" idx="2"/>
            </p:cNvCxnSpPr>
            <p:nvPr/>
          </p:nvCxnSpPr>
          <p:spPr bwMode="auto">
            <a:xfrm>
              <a:off x="4606604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1" name="Straight Connector 600"/>
            <p:cNvCxnSpPr>
              <a:stCxn id="549" idx="7"/>
              <a:endCxn id="471" idx="3"/>
            </p:cNvCxnSpPr>
            <p:nvPr/>
          </p:nvCxnSpPr>
          <p:spPr bwMode="auto">
            <a:xfrm flipV="1">
              <a:off x="4592558" y="1236404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2" name="Oval 601"/>
            <p:cNvSpPr>
              <a:spLocks noChangeAspect="1"/>
            </p:cNvSpPr>
            <p:nvPr/>
          </p:nvSpPr>
          <p:spPr bwMode="auto">
            <a:xfrm>
              <a:off x="3813779" y="1088740"/>
              <a:ext cx="216000" cy="2160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5" name="Oval 604"/>
            <p:cNvSpPr>
              <a:spLocks noChangeAspect="1"/>
            </p:cNvSpPr>
            <p:nvPr/>
          </p:nvSpPr>
          <p:spPr bwMode="auto">
            <a:xfrm>
              <a:off x="3867331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06" name="Straight Connector 605"/>
            <p:cNvCxnSpPr>
              <a:stCxn id="602" idx="4"/>
              <a:endCxn id="605" idx="0"/>
            </p:cNvCxnSpPr>
            <p:nvPr/>
          </p:nvCxnSpPr>
          <p:spPr bwMode="auto">
            <a:xfrm flipH="1">
              <a:off x="3915286" y="1304740"/>
              <a:ext cx="6493" cy="4942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7" name="Straight Connector 606"/>
            <p:cNvCxnSpPr>
              <a:stCxn id="605" idx="6"/>
              <a:endCxn id="549" idx="2"/>
            </p:cNvCxnSpPr>
            <p:nvPr/>
          </p:nvCxnSpPr>
          <p:spPr bwMode="auto">
            <a:xfrm>
              <a:off x="3963241" y="184697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8" name="Straight Connector 607"/>
            <p:cNvCxnSpPr>
              <a:stCxn id="605" idx="7"/>
              <a:endCxn id="548" idx="3"/>
            </p:cNvCxnSpPr>
            <p:nvPr/>
          </p:nvCxnSpPr>
          <p:spPr bwMode="auto">
            <a:xfrm flipV="1">
              <a:off x="3949196" y="1236404"/>
              <a:ext cx="570542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" name="Oval 608"/>
            <p:cNvSpPr>
              <a:spLocks noChangeAspect="1"/>
            </p:cNvSpPr>
            <p:nvPr/>
          </p:nvSpPr>
          <p:spPr bwMode="auto">
            <a:xfrm>
              <a:off x="3224802" y="115454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0" name="Oval 609"/>
            <p:cNvSpPr>
              <a:spLocks noChangeAspect="1"/>
            </p:cNvSpPr>
            <p:nvPr/>
          </p:nvSpPr>
          <p:spPr bwMode="auto">
            <a:xfrm>
              <a:off x="3229803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11" name="Straight Connector 610"/>
            <p:cNvCxnSpPr>
              <a:stCxn id="609" idx="4"/>
              <a:endCxn id="610" idx="0"/>
            </p:cNvCxnSpPr>
            <p:nvPr/>
          </p:nvCxnSpPr>
          <p:spPr bwMode="auto">
            <a:xfrm>
              <a:off x="3272756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2" name="Straight Connector 611"/>
            <p:cNvCxnSpPr>
              <a:stCxn id="610" idx="6"/>
              <a:endCxn id="605" idx="2"/>
            </p:cNvCxnSpPr>
            <p:nvPr/>
          </p:nvCxnSpPr>
          <p:spPr bwMode="auto">
            <a:xfrm>
              <a:off x="3325713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3" name="Straight Connector 612"/>
            <p:cNvCxnSpPr>
              <a:stCxn id="610" idx="7"/>
              <a:endCxn id="602" idx="3"/>
            </p:cNvCxnSpPr>
            <p:nvPr/>
          </p:nvCxnSpPr>
          <p:spPr bwMode="auto">
            <a:xfrm flipV="1">
              <a:off x="3311666" y="1273108"/>
              <a:ext cx="533745" cy="5399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4" name="Oval 613"/>
            <p:cNvSpPr>
              <a:spLocks noChangeAspect="1"/>
            </p:cNvSpPr>
            <p:nvPr/>
          </p:nvSpPr>
          <p:spPr bwMode="auto">
            <a:xfrm>
              <a:off x="2561687" y="1149538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5" name="Oval 614"/>
            <p:cNvSpPr>
              <a:spLocks noChangeAspect="1"/>
            </p:cNvSpPr>
            <p:nvPr/>
          </p:nvSpPr>
          <p:spPr bwMode="auto">
            <a:xfrm>
              <a:off x="2566688" y="179402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16" name="Straight Connector 615"/>
            <p:cNvCxnSpPr>
              <a:stCxn id="614" idx="4"/>
              <a:endCxn id="615" idx="0"/>
            </p:cNvCxnSpPr>
            <p:nvPr/>
          </p:nvCxnSpPr>
          <p:spPr bwMode="auto">
            <a:xfrm>
              <a:off x="2609641" y="124544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7" name="Straight Connector 616"/>
            <p:cNvCxnSpPr>
              <a:stCxn id="615" idx="6"/>
              <a:endCxn id="610" idx="2"/>
            </p:cNvCxnSpPr>
            <p:nvPr/>
          </p:nvCxnSpPr>
          <p:spPr bwMode="auto">
            <a:xfrm>
              <a:off x="2662598" y="184197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8" name="Straight Connector 617"/>
            <p:cNvCxnSpPr>
              <a:stCxn id="615" idx="7"/>
              <a:endCxn id="609" idx="3"/>
            </p:cNvCxnSpPr>
            <p:nvPr/>
          </p:nvCxnSpPr>
          <p:spPr bwMode="auto">
            <a:xfrm flipV="1">
              <a:off x="2648552" y="1236404"/>
              <a:ext cx="590294" cy="5716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9" name="Oval 618"/>
            <p:cNvSpPr>
              <a:spLocks noChangeAspect="1"/>
            </p:cNvSpPr>
            <p:nvPr/>
          </p:nvSpPr>
          <p:spPr bwMode="auto">
            <a:xfrm>
              <a:off x="1871724" y="1088740"/>
              <a:ext cx="216000" cy="216000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0" name="Oval 619"/>
            <p:cNvSpPr>
              <a:spLocks noChangeAspect="1"/>
            </p:cNvSpPr>
            <p:nvPr/>
          </p:nvSpPr>
          <p:spPr bwMode="auto">
            <a:xfrm>
              <a:off x="1929160" y="179402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1" name="Straight Connector 620"/>
            <p:cNvCxnSpPr>
              <a:stCxn id="620" idx="6"/>
              <a:endCxn id="615" idx="2"/>
            </p:cNvCxnSpPr>
            <p:nvPr/>
          </p:nvCxnSpPr>
          <p:spPr bwMode="auto">
            <a:xfrm>
              <a:off x="2025070" y="184197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2" name="Straight Connector 621"/>
            <p:cNvCxnSpPr>
              <a:stCxn id="620" idx="7"/>
              <a:endCxn id="614" idx="3"/>
            </p:cNvCxnSpPr>
            <p:nvPr/>
          </p:nvCxnSpPr>
          <p:spPr bwMode="auto">
            <a:xfrm flipV="1">
              <a:off x="2011024" y="1231403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3" name="Oval 622"/>
            <p:cNvSpPr>
              <a:spLocks noChangeAspect="1"/>
            </p:cNvSpPr>
            <p:nvPr/>
          </p:nvSpPr>
          <p:spPr bwMode="auto">
            <a:xfrm>
              <a:off x="579338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4" name="Straight Connector 623"/>
            <p:cNvCxnSpPr>
              <a:stCxn id="445" idx="4"/>
              <a:endCxn id="623" idx="0"/>
            </p:cNvCxnSpPr>
            <p:nvPr/>
          </p:nvCxnSpPr>
          <p:spPr bwMode="auto">
            <a:xfrm>
              <a:off x="583563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5" name="Oval 624"/>
            <p:cNvSpPr>
              <a:spLocks noChangeAspect="1"/>
            </p:cNvSpPr>
            <p:nvPr/>
          </p:nvSpPr>
          <p:spPr bwMode="auto">
            <a:xfrm>
              <a:off x="515392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6" name="Straight Connector 625"/>
            <p:cNvCxnSpPr>
              <a:stCxn id="496" idx="4"/>
              <a:endCxn id="625" idx="0"/>
            </p:cNvCxnSpPr>
            <p:nvPr/>
          </p:nvCxnSpPr>
          <p:spPr bwMode="auto">
            <a:xfrm>
              <a:off x="5196177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7" name="Straight Connector 626"/>
            <p:cNvCxnSpPr>
              <a:stCxn id="625" idx="6"/>
              <a:endCxn id="623" idx="2"/>
            </p:cNvCxnSpPr>
            <p:nvPr/>
          </p:nvCxnSpPr>
          <p:spPr bwMode="auto">
            <a:xfrm>
              <a:off x="5249839" y="2489518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8" name="Straight Connector 627"/>
            <p:cNvCxnSpPr>
              <a:stCxn id="625" idx="7"/>
              <a:endCxn id="445" idx="3"/>
            </p:cNvCxnSpPr>
            <p:nvPr/>
          </p:nvCxnSpPr>
          <p:spPr bwMode="auto">
            <a:xfrm flipV="1">
              <a:off x="5235794" y="1880887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9" name="Oval 628"/>
            <p:cNvSpPr>
              <a:spLocks noChangeAspect="1"/>
            </p:cNvSpPr>
            <p:nvPr/>
          </p:nvSpPr>
          <p:spPr bwMode="auto">
            <a:xfrm>
              <a:off x="4516401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30" name="Straight Connector 629"/>
            <p:cNvCxnSpPr>
              <a:stCxn id="549" idx="4"/>
              <a:endCxn id="629" idx="0"/>
            </p:cNvCxnSpPr>
            <p:nvPr/>
          </p:nvCxnSpPr>
          <p:spPr bwMode="auto">
            <a:xfrm>
              <a:off x="455864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1" name="Straight Connector 630"/>
            <p:cNvCxnSpPr>
              <a:stCxn id="629" idx="6"/>
              <a:endCxn id="625" idx="2"/>
            </p:cNvCxnSpPr>
            <p:nvPr/>
          </p:nvCxnSpPr>
          <p:spPr bwMode="auto">
            <a:xfrm>
              <a:off x="4612311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2" name="Straight Connector 631"/>
            <p:cNvCxnSpPr>
              <a:stCxn id="629" idx="7"/>
              <a:endCxn id="496" idx="3"/>
            </p:cNvCxnSpPr>
            <p:nvPr/>
          </p:nvCxnSpPr>
          <p:spPr bwMode="auto">
            <a:xfrm flipV="1">
              <a:off x="4598266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3" name="Oval 632"/>
            <p:cNvSpPr>
              <a:spLocks noChangeAspect="1"/>
            </p:cNvSpPr>
            <p:nvPr/>
          </p:nvSpPr>
          <p:spPr bwMode="auto">
            <a:xfrm>
              <a:off x="387303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34" name="Straight Connector 633"/>
            <p:cNvCxnSpPr>
              <a:stCxn id="605" idx="4"/>
              <a:endCxn id="633" idx="0"/>
            </p:cNvCxnSpPr>
            <p:nvPr/>
          </p:nvCxnSpPr>
          <p:spPr bwMode="auto">
            <a:xfrm>
              <a:off x="391528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5" name="Straight Connector 634"/>
            <p:cNvCxnSpPr>
              <a:stCxn id="633" idx="6"/>
              <a:endCxn id="629" idx="2"/>
            </p:cNvCxnSpPr>
            <p:nvPr/>
          </p:nvCxnSpPr>
          <p:spPr bwMode="auto">
            <a:xfrm>
              <a:off x="3968948" y="2489518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6" name="Straight Connector 635"/>
            <p:cNvCxnSpPr>
              <a:stCxn id="633" idx="7"/>
              <a:endCxn id="549" idx="3"/>
            </p:cNvCxnSpPr>
            <p:nvPr/>
          </p:nvCxnSpPr>
          <p:spPr bwMode="auto">
            <a:xfrm flipV="1">
              <a:off x="3954903" y="188088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7" name="Oval 636"/>
            <p:cNvSpPr>
              <a:spLocks noChangeAspect="1"/>
            </p:cNvSpPr>
            <p:nvPr/>
          </p:nvSpPr>
          <p:spPr bwMode="auto">
            <a:xfrm>
              <a:off x="3235510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38" name="Straight Connector 637"/>
            <p:cNvCxnSpPr>
              <a:stCxn id="610" idx="4"/>
              <a:endCxn id="637" idx="0"/>
            </p:cNvCxnSpPr>
            <p:nvPr/>
          </p:nvCxnSpPr>
          <p:spPr bwMode="auto">
            <a:xfrm>
              <a:off x="327775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9" name="Straight Connector 638"/>
            <p:cNvCxnSpPr>
              <a:stCxn id="637" idx="6"/>
              <a:endCxn id="633" idx="2"/>
            </p:cNvCxnSpPr>
            <p:nvPr/>
          </p:nvCxnSpPr>
          <p:spPr bwMode="auto">
            <a:xfrm>
              <a:off x="3331420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0" name="Straight Connector 639"/>
            <p:cNvCxnSpPr>
              <a:stCxn id="637" idx="7"/>
              <a:endCxn id="605" idx="3"/>
            </p:cNvCxnSpPr>
            <p:nvPr/>
          </p:nvCxnSpPr>
          <p:spPr bwMode="auto">
            <a:xfrm flipV="1">
              <a:off x="3317375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1" name="Oval 640"/>
            <p:cNvSpPr>
              <a:spLocks noChangeAspect="1"/>
            </p:cNvSpPr>
            <p:nvPr/>
          </p:nvSpPr>
          <p:spPr bwMode="auto">
            <a:xfrm>
              <a:off x="2572395" y="2436561"/>
              <a:ext cx="95909" cy="95909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2" name="Straight Connector 641"/>
            <p:cNvCxnSpPr>
              <a:stCxn id="615" idx="4"/>
              <a:endCxn id="641" idx="0"/>
            </p:cNvCxnSpPr>
            <p:nvPr/>
          </p:nvCxnSpPr>
          <p:spPr bwMode="auto">
            <a:xfrm>
              <a:off x="2614643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3" name="Straight Connector 642"/>
            <p:cNvCxnSpPr>
              <a:stCxn id="641" idx="6"/>
              <a:endCxn id="637" idx="2"/>
            </p:cNvCxnSpPr>
            <p:nvPr/>
          </p:nvCxnSpPr>
          <p:spPr bwMode="auto">
            <a:xfrm>
              <a:off x="2668305" y="2484516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4" name="Straight Connector 643"/>
            <p:cNvCxnSpPr>
              <a:stCxn id="641" idx="7"/>
              <a:endCxn id="610" idx="3"/>
            </p:cNvCxnSpPr>
            <p:nvPr/>
          </p:nvCxnSpPr>
          <p:spPr bwMode="auto">
            <a:xfrm flipV="1">
              <a:off x="2654259" y="188088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5" name="Oval 644"/>
            <p:cNvSpPr>
              <a:spLocks noChangeAspect="1"/>
            </p:cNvSpPr>
            <p:nvPr/>
          </p:nvSpPr>
          <p:spPr bwMode="auto">
            <a:xfrm>
              <a:off x="1934867" y="2436561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6" name="Straight Connector 645"/>
            <p:cNvCxnSpPr>
              <a:stCxn id="645" idx="6"/>
              <a:endCxn id="641" idx="2"/>
            </p:cNvCxnSpPr>
            <p:nvPr/>
          </p:nvCxnSpPr>
          <p:spPr bwMode="auto">
            <a:xfrm>
              <a:off x="2030777" y="248451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7" name="Straight Connector 646"/>
            <p:cNvCxnSpPr>
              <a:stCxn id="645" idx="7"/>
              <a:endCxn id="615" idx="3"/>
            </p:cNvCxnSpPr>
            <p:nvPr/>
          </p:nvCxnSpPr>
          <p:spPr bwMode="auto">
            <a:xfrm flipV="1">
              <a:off x="2016731" y="187588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8" name="Oval 647"/>
            <p:cNvSpPr>
              <a:spLocks noChangeAspect="1"/>
            </p:cNvSpPr>
            <p:nvPr/>
          </p:nvSpPr>
          <p:spPr bwMode="auto">
            <a:xfrm>
              <a:off x="5798016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9" name="Straight Connector 648"/>
            <p:cNvCxnSpPr>
              <a:stCxn id="623" idx="4"/>
              <a:endCxn id="648" idx="0"/>
            </p:cNvCxnSpPr>
            <p:nvPr/>
          </p:nvCxnSpPr>
          <p:spPr bwMode="auto">
            <a:xfrm>
              <a:off x="584134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0" name="Oval 649"/>
            <p:cNvSpPr>
              <a:spLocks noChangeAspect="1"/>
            </p:cNvSpPr>
            <p:nvPr/>
          </p:nvSpPr>
          <p:spPr bwMode="auto">
            <a:xfrm>
              <a:off x="5158557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51" name="Straight Connector 650"/>
            <p:cNvCxnSpPr>
              <a:stCxn id="625" idx="4"/>
              <a:endCxn id="650" idx="0"/>
            </p:cNvCxnSpPr>
            <p:nvPr/>
          </p:nvCxnSpPr>
          <p:spPr bwMode="auto">
            <a:xfrm>
              <a:off x="5201884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2" name="Straight Connector 651"/>
            <p:cNvCxnSpPr>
              <a:stCxn id="650" idx="6"/>
              <a:endCxn id="648" idx="2"/>
            </p:cNvCxnSpPr>
            <p:nvPr/>
          </p:nvCxnSpPr>
          <p:spPr bwMode="auto">
            <a:xfrm>
              <a:off x="5254466" y="3121745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3" name="Straight Connector 652"/>
            <p:cNvCxnSpPr>
              <a:stCxn id="650" idx="7"/>
              <a:endCxn id="623" idx="3"/>
            </p:cNvCxnSpPr>
            <p:nvPr/>
          </p:nvCxnSpPr>
          <p:spPr bwMode="auto">
            <a:xfrm flipV="1">
              <a:off x="5240421" y="2523428"/>
              <a:ext cx="567013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4" name="Oval 653"/>
            <p:cNvSpPr>
              <a:spLocks noChangeAspect="1"/>
            </p:cNvSpPr>
            <p:nvPr/>
          </p:nvSpPr>
          <p:spPr bwMode="auto">
            <a:xfrm>
              <a:off x="4521029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55" name="Straight Connector 654"/>
            <p:cNvCxnSpPr>
              <a:stCxn id="629" idx="4"/>
              <a:endCxn id="654" idx="0"/>
            </p:cNvCxnSpPr>
            <p:nvPr/>
          </p:nvCxnSpPr>
          <p:spPr bwMode="auto">
            <a:xfrm>
              <a:off x="4564357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6" name="Straight Connector 655"/>
            <p:cNvCxnSpPr>
              <a:stCxn id="654" idx="6"/>
              <a:endCxn id="650" idx="2"/>
            </p:cNvCxnSpPr>
            <p:nvPr/>
          </p:nvCxnSpPr>
          <p:spPr bwMode="auto">
            <a:xfrm>
              <a:off x="4616939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7" name="Straight Connector 656"/>
            <p:cNvCxnSpPr>
              <a:stCxn id="654" idx="7"/>
              <a:endCxn id="625" idx="3"/>
            </p:cNvCxnSpPr>
            <p:nvPr/>
          </p:nvCxnSpPr>
          <p:spPr bwMode="auto">
            <a:xfrm flipV="1">
              <a:off x="4602893" y="2523428"/>
              <a:ext cx="5650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8" name="Oval 657"/>
            <p:cNvSpPr>
              <a:spLocks noChangeAspect="1"/>
            </p:cNvSpPr>
            <p:nvPr/>
          </p:nvSpPr>
          <p:spPr bwMode="auto">
            <a:xfrm>
              <a:off x="3877666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59" name="Straight Connector 658"/>
            <p:cNvCxnSpPr>
              <a:stCxn id="633" idx="4"/>
              <a:endCxn id="658" idx="0"/>
            </p:cNvCxnSpPr>
            <p:nvPr/>
          </p:nvCxnSpPr>
          <p:spPr bwMode="auto">
            <a:xfrm>
              <a:off x="392099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0" name="Straight Connector 659"/>
            <p:cNvCxnSpPr>
              <a:stCxn id="658" idx="6"/>
              <a:endCxn id="654" idx="2"/>
            </p:cNvCxnSpPr>
            <p:nvPr/>
          </p:nvCxnSpPr>
          <p:spPr bwMode="auto">
            <a:xfrm>
              <a:off x="3973575" y="3121745"/>
              <a:ext cx="54745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1" name="Straight Connector 660"/>
            <p:cNvCxnSpPr>
              <a:stCxn id="658" idx="7"/>
              <a:endCxn id="629" idx="3"/>
            </p:cNvCxnSpPr>
            <p:nvPr/>
          </p:nvCxnSpPr>
          <p:spPr bwMode="auto">
            <a:xfrm flipV="1">
              <a:off x="3959530" y="2523428"/>
              <a:ext cx="570917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2" name="Oval 661"/>
            <p:cNvSpPr>
              <a:spLocks noChangeAspect="1"/>
            </p:cNvSpPr>
            <p:nvPr/>
          </p:nvSpPr>
          <p:spPr bwMode="auto">
            <a:xfrm>
              <a:off x="3240138" y="3073790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3" name="Straight Connector 662"/>
            <p:cNvCxnSpPr>
              <a:stCxn id="637" idx="4"/>
              <a:endCxn id="662" idx="0"/>
            </p:cNvCxnSpPr>
            <p:nvPr/>
          </p:nvCxnSpPr>
          <p:spPr bwMode="auto">
            <a:xfrm>
              <a:off x="3283465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4" name="Straight Connector 663"/>
            <p:cNvCxnSpPr>
              <a:stCxn id="662" idx="6"/>
              <a:endCxn id="658" idx="2"/>
            </p:cNvCxnSpPr>
            <p:nvPr/>
          </p:nvCxnSpPr>
          <p:spPr bwMode="auto">
            <a:xfrm>
              <a:off x="3336048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5" name="Straight Connector 664"/>
            <p:cNvCxnSpPr>
              <a:stCxn id="662" idx="7"/>
            </p:cNvCxnSpPr>
            <p:nvPr/>
          </p:nvCxnSpPr>
          <p:spPr bwMode="auto">
            <a:xfrm flipV="1">
              <a:off x="3322002" y="2511172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6" name="Oval 665"/>
            <p:cNvSpPr>
              <a:spLocks noChangeAspect="1"/>
            </p:cNvSpPr>
            <p:nvPr/>
          </p:nvSpPr>
          <p:spPr bwMode="auto">
            <a:xfrm>
              <a:off x="2577023" y="3068788"/>
              <a:ext cx="95909" cy="95909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7" name="Straight Connector 666"/>
            <p:cNvCxnSpPr>
              <a:stCxn id="641" idx="4"/>
              <a:endCxn id="666" idx="0"/>
            </p:cNvCxnSpPr>
            <p:nvPr/>
          </p:nvCxnSpPr>
          <p:spPr bwMode="auto">
            <a:xfrm>
              <a:off x="2620350" y="253247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8" name="Straight Connector 667"/>
            <p:cNvCxnSpPr>
              <a:stCxn id="666" idx="6"/>
              <a:endCxn id="662" idx="2"/>
            </p:cNvCxnSpPr>
            <p:nvPr/>
          </p:nvCxnSpPr>
          <p:spPr bwMode="auto">
            <a:xfrm>
              <a:off x="2672933" y="3116743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9" name="Straight Connector 668"/>
            <p:cNvCxnSpPr>
              <a:stCxn id="666" idx="7"/>
              <a:endCxn id="637" idx="3"/>
            </p:cNvCxnSpPr>
            <p:nvPr/>
          </p:nvCxnSpPr>
          <p:spPr bwMode="auto">
            <a:xfrm flipV="1">
              <a:off x="2658887" y="2523428"/>
              <a:ext cx="590669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0" name="Oval 669"/>
            <p:cNvSpPr>
              <a:spLocks noChangeAspect="1"/>
            </p:cNvSpPr>
            <p:nvPr/>
          </p:nvSpPr>
          <p:spPr bwMode="auto">
            <a:xfrm>
              <a:off x="1882989" y="3010402"/>
              <a:ext cx="216000" cy="216000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1" name="Straight Connector 670"/>
            <p:cNvCxnSpPr>
              <a:stCxn id="670" idx="6"/>
              <a:endCxn id="666" idx="2"/>
            </p:cNvCxnSpPr>
            <p:nvPr/>
          </p:nvCxnSpPr>
          <p:spPr bwMode="auto">
            <a:xfrm flipV="1">
              <a:off x="2098989" y="3116743"/>
              <a:ext cx="478034" cy="16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2" name="Straight Connector 671"/>
            <p:cNvCxnSpPr>
              <a:stCxn id="670" idx="7"/>
              <a:endCxn id="641" idx="3"/>
            </p:cNvCxnSpPr>
            <p:nvPr/>
          </p:nvCxnSpPr>
          <p:spPr bwMode="auto">
            <a:xfrm flipV="1">
              <a:off x="2067357" y="2518424"/>
              <a:ext cx="519084" cy="5236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3" name="Oval 672"/>
            <p:cNvSpPr>
              <a:spLocks noChangeAspect="1"/>
            </p:cNvSpPr>
            <p:nvPr/>
          </p:nvSpPr>
          <p:spPr bwMode="auto">
            <a:xfrm>
              <a:off x="5803838" y="3704682"/>
              <a:ext cx="97200" cy="972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4" name="Oval 673"/>
            <p:cNvSpPr>
              <a:spLocks noChangeAspect="1"/>
            </p:cNvSpPr>
            <p:nvPr/>
          </p:nvSpPr>
          <p:spPr bwMode="auto">
            <a:xfrm>
              <a:off x="5164264" y="3716331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5" name="Straight Connector 674"/>
            <p:cNvCxnSpPr>
              <a:stCxn id="650" idx="4"/>
              <a:endCxn id="674" idx="0"/>
            </p:cNvCxnSpPr>
            <p:nvPr/>
          </p:nvCxnSpPr>
          <p:spPr bwMode="auto">
            <a:xfrm>
              <a:off x="5206512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6" name="Straight Connector 675"/>
            <p:cNvCxnSpPr>
              <a:stCxn id="674" idx="6"/>
              <a:endCxn id="673" idx="2"/>
            </p:cNvCxnSpPr>
            <p:nvPr/>
          </p:nvCxnSpPr>
          <p:spPr bwMode="auto">
            <a:xfrm flipV="1">
              <a:off x="5260173" y="3753282"/>
              <a:ext cx="543665" cy="110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7" name="Straight Connector 676"/>
            <p:cNvCxnSpPr>
              <a:stCxn id="674" idx="7"/>
              <a:endCxn id="648" idx="3"/>
            </p:cNvCxnSpPr>
            <p:nvPr/>
          </p:nvCxnSpPr>
          <p:spPr bwMode="auto">
            <a:xfrm flipV="1">
              <a:off x="5246128" y="3155654"/>
              <a:ext cx="565934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8" name="Oval 677"/>
            <p:cNvSpPr>
              <a:spLocks noChangeAspect="1"/>
            </p:cNvSpPr>
            <p:nvPr/>
          </p:nvSpPr>
          <p:spPr bwMode="auto">
            <a:xfrm>
              <a:off x="4526736" y="3716331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9" name="Straight Connector 678"/>
            <p:cNvCxnSpPr>
              <a:stCxn id="654" idx="4"/>
              <a:endCxn id="678" idx="0"/>
            </p:cNvCxnSpPr>
            <p:nvPr/>
          </p:nvCxnSpPr>
          <p:spPr bwMode="auto">
            <a:xfrm>
              <a:off x="4568984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0" name="Straight Connector 679"/>
            <p:cNvCxnSpPr>
              <a:stCxn id="678" idx="6"/>
              <a:endCxn id="674" idx="2"/>
            </p:cNvCxnSpPr>
            <p:nvPr/>
          </p:nvCxnSpPr>
          <p:spPr bwMode="auto">
            <a:xfrm>
              <a:off x="4622646" y="37642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1" name="Straight Connector 680"/>
            <p:cNvCxnSpPr>
              <a:stCxn id="678" idx="7"/>
              <a:endCxn id="650" idx="3"/>
            </p:cNvCxnSpPr>
            <p:nvPr/>
          </p:nvCxnSpPr>
          <p:spPr bwMode="auto">
            <a:xfrm flipV="1">
              <a:off x="4608600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2" name="Oval 681"/>
            <p:cNvSpPr>
              <a:spLocks noChangeAspect="1"/>
            </p:cNvSpPr>
            <p:nvPr/>
          </p:nvSpPr>
          <p:spPr bwMode="auto">
            <a:xfrm>
              <a:off x="3883374" y="3716331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3" name="Straight Connector 682"/>
            <p:cNvCxnSpPr>
              <a:stCxn id="658" idx="4"/>
              <a:endCxn id="682" idx="0"/>
            </p:cNvCxnSpPr>
            <p:nvPr/>
          </p:nvCxnSpPr>
          <p:spPr bwMode="auto">
            <a:xfrm>
              <a:off x="3925621" y="3169699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4" name="Straight Connector 683"/>
            <p:cNvCxnSpPr>
              <a:stCxn id="682" idx="6"/>
              <a:endCxn id="678" idx="2"/>
            </p:cNvCxnSpPr>
            <p:nvPr/>
          </p:nvCxnSpPr>
          <p:spPr bwMode="auto">
            <a:xfrm>
              <a:off x="3979283" y="37642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5" name="Straight Connector 684"/>
            <p:cNvCxnSpPr>
              <a:stCxn id="682" idx="7"/>
              <a:endCxn id="654" idx="3"/>
            </p:cNvCxnSpPr>
            <p:nvPr/>
          </p:nvCxnSpPr>
          <p:spPr bwMode="auto">
            <a:xfrm flipV="1">
              <a:off x="3965238" y="3155654"/>
              <a:ext cx="569837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6" name="Oval 685"/>
            <p:cNvSpPr>
              <a:spLocks noChangeAspect="1"/>
            </p:cNvSpPr>
            <p:nvPr/>
          </p:nvSpPr>
          <p:spPr bwMode="auto">
            <a:xfrm>
              <a:off x="3245845" y="3716331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7" name="Straight Connector 686"/>
            <p:cNvCxnSpPr>
              <a:stCxn id="662" idx="4"/>
              <a:endCxn id="686" idx="0"/>
            </p:cNvCxnSpPr>
            <p:nvPr/>
          </p:nvCxnSpPr>
          <p:spPr bwMode="auto">
            <a:xfrm>
              <a:off x="3288093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8" name="Straight Connector 687"/>
            <p:cNvCxnSpPr>
              <a:stCxn id="686" idx="6"/>
              <a:endCxn id="682" idx="2"/>
            </p:cNvCxnSpPr>
            <p:nvPr/>
          </p:nvCxnSpPr>
          <p:spPr bwMode="auto">
            <a:xfrm>
              <a:off x="3341755" y="3764287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9" name="Straight Connector 688"/>
            <p:cNvCxnSpPr>
              <a:stCxn id="686" idx="7"/>
              <a:endCxn id="658" idx="3"/>
            </p:cNvCxnSpPr>
            <p:nvPr/>
          </p:nvCxnSpPr>
          <p:spPr bwMode="auto">
            <a:xfrm flipV="1">
              <a:off x="3327709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0" name="Oval 689"/>
            <p:cNvSpPr>
              <a:spLocks noChangeAspect="1"/>
            </p:cNvSpPr>
            <p:nvPr/>
          </p:nvSpPr>
          <p:spPr bwMode="auto">
            <a:xfrm>
              <a:off x="2582730" y="3711329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91" name="Straight Connector 690"/>
            <p:cNvCxnSpPr>
              <a:stCxn id="666" idx="4"/>
              <a:endCxn id="690" idx="0"/>
            </p:cNvCxnSpPr>
            <p:nvPr/>
          </p:nvCxnSpPr>
          <p:spPr bwMode="auto">
            <a:xfrm>
              <a:off x="2624978" y="3164697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2" name="Straight Connector 691"/>
            <p:cNvCxnSpPr>
              <a:stCxn id="690" idx="6"/>
              <a:endCxn id="686" idx="2"/>
            </p:cNvCxnSpPr>
            <p:nvPr/>
          </p:nvCxnSpPr>
          <p:spPr bwMode="auto">
            <a:xfrm>
              <a:off x="2678640" y="3759284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3" name="Straight Connector 692"/>
            <p:cNvCxnSpPr>
              <a:stCxn id="690" idx="7"/>
              <a:endCxn id="662" idx="3"/>
            </p:cNvCxnSpPr>
            <p:nvPr/>
          </p:nvCxnSpPr>
          <p:spPr bwMode="auto">
            <a:xfrm flipV="1">
              <a:off x="2664594" y="3155654"/>
              <a:ext cx="589590" cy="5697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4" name="Oval 693"/>
            <p:cNvSpPr>
              <a:spLocks noChangeAspect="1"/>
            </p:cNvSpPr>
            <p:nvPr/>
          </p:nvSpPr>
          <p:spPr bwMode="auto">
            <a:xfrm>
              <a:off x="1945202" y="3711329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95" name="Straight Connector 694"/>
            <p:cNvCxnSpPr>
              <a:stCxn id="694" idx="6"/>
              <a:endCxn id="690" idx="2"/>
            </p:cNvCxnSpPr>
            <p:nvPr/>
          </p:nvCxnSpPr>
          <p:spPr bwMode="auto">
            <a:xfrm>
              <a:off x="2041111" y="3759284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6" name="Straight Connector 695"/>
            <p:cNvCxnSpPr>
              <a:stCxn id="694" idx="7"/>
              <a:endCxn id="666" idx="3"/>
            </p:cNvCxnSpPr>
            <p:nvPr/>
          </p:nvCxnSpPr>
          <p:spPr bwMode="auto">
            <a:xfrm flipV="1">
              <a:off x="2027065" y="3150652"/>
              <a:ext cx="564003" cy="5747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7" name="Oval 696"/>
            <p:cNvSpPr>
              <a:spLocks noChangeAspect="1"/>
            </p:cNvSpPr>
            <p:nvPr/>
          </p:nvSpPr>
          <p:spPr bwMode="auto">
            <a:xfrm>
              <a:off x="5813982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8" name="Oval 697"/>
            <p:cNvSpPr>
              <a:spLocks noChangeAspect="1"/>
            </p:cNvSpPr>
            <p:nvPr/>
          </p:nvSpPr>
          <p:spPr bwMode="auto">
            <a:xfrm>
              <a:off x="5174523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99" name="Straight Connector 698"/>
            <p:cNvCxnSpPr>
              <a:stCxn id="674" idx="4"/>
              <a:endCxn id="698" idx="0"/>
            </p:cNvCxnSpPr>
            <p:nvPr/>
          </p:nvCxnSpPr>
          <p:spPr bwMode="auto">
            <a:xfrm>
              <a:off x="5212219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0" name="Straight Connector 699"/>
            <p:cNvCxnSpPr>
              <a:stCxn id="698" idx="6"/>
              <a:endCxn id="697" idx="2"/>
            </p:cNvCxnSpPr>
            <p:nvPr/>
          </p:nvCxnSpPr>
          <p:spPr bwMode="auto">
            <a:xfrm>
              <a:off x="5270434" y="439651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1" name="Straight Connector 700"/>
            <p:cNvCxnSpPr>
              <a:stCxn id="698" idx="7"/>
              <a:endCxn id="673" idx="3"/>
            </p:cNvCxnSpPr>
            <p:nvPr/>
          </p:nvCxnSpPr>
          <p:spPr bwMode="auto">
            <a:xfrm flipV="1">
              <a:off x="5256386" y="3787647"/>
              <a:ext cx="561687" cy="57495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2" name="Oval 701"/>
            <p:cNvSpPr>
              <a:spLocks noChangeAspect="1"/>
            </p:cNvSpPr>
            <p:nvPr/>
          </p:nvSpPr>
          <p:spPr bwMode="auto">
            <a:xfrm>
              <a:off x="4536996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03" name="Straight Connector 702"/>
            <p:cNvCxnSpPr>
              <a:stCxn id="678" idx="4"/>
              <a:endCxn id="702" idx="0"/>
            </p:cNvCxnSpPr>
            <p:nvPr/>
          </p:nvCxnSpPr>
          <p:spPr bwMode="auto">
            <a:xfrm>
              <a:off x="4574691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4" name="Straight Connector 703"/>
            <p:cNvCxnSpPr>
              <a:stCxn id="702" idx="6"/>
              <a:endCxn id="698" idx="2"/>
            </p:cNvCxnSpPr>
            <p:nvPr/>
          </p:nvCxnSpPr>
          <p:spPr bwMode="auto">
            <a:xfrm>
              <a:off x="4632905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5" name="Straight Connector 704"/>
            <p:cNvCxnSpPr>
              <a:stCxn id="702" idx="7"/>
              <a:endCxn id="674" idx="3"/>
            </p:cNvCxnSpPr>
            <p:nvPr/>
          </p:nvCxnSpPr>
          <p:spPr bwMode="auto">
            <a:xfrm flipV="1">
              <a:off x="4618859" y="3798195"/>
              <a:ext cx="559450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6" name="Oval 705"/>
            <p:cNvSpPr>
              <a:spLocks noChangeAspect="1"/>
            </p:cNvSpPr>
            <p:nvPr/>
          </p:nvSpPr>
          <p:spPr bwMode="auto">
            <a:xfrm>
              <a:off x="3893632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07" name="Straight Connector 706"/>
            <p:cNvCxnSpPr>
              <a:stCxn id="682" idx="4"/>
              <a:endCxn id="706" idx="0"/>
            </p:cNvCxnSpPr>
            <p:nvPr/>
          </p:nvCxnSpPr>
          <p:spPr bwMode="auto">
            <a:xfrm>
              <a:off x="3931329" y="3812241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8" name="Straight Connector 707"/>
            <p:cNvCxnSpPr>
              <a:stCxn id="706" idx="6"/>
              <a:endCxn id="702" idx="2"/>
            </p:cNvCxnSpPr>
            <p:nvPr/>
          </p:nvCxnSpPr>
          <p:spPr bwMode="auto">
            <a:xfrm>
              <a:off x="3989543" y="439651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9" name="Straight Connector 708"/>
            <p:cNvCxnSpPr>
              <a:stCxn id="706" idx="7"/>
              <a:endCxn id="678" idx="3"/>
            </p:cNvCxnSpPr>
            <p:nvPr/>
          </p:nvCxnSpPr>
          <p:spPr bwMode="auto">
            <a:xfrm flipV="1">
              <a:off x="3975496" y="3798195"/>
              <a:ext cx="565286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0" name="Oval 709"/>
            <p:cNvSpPr>
              <a:spLocks noChangeAspect="1"/>
            </p:cNvSpPr>
            <p:nvPr/>
          </p:nvSpPr>
          <p:spPr bwMode="auto">
            <a:xfrm>
              <a:off x="3256105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11" name="Straight Connector 710"/>
            <p:cNvCxnSpPr>
              <a:stCxn id="686" idx="4"/>
              <a:endCxn id="710" idx="0"/>
            </p:cNvCxnSpPr>
            <p:nvPr/>
          </p:nvCxnSpPr>
          <p:spPr bwMode="auto">
            <a:xfrm>
              <a:off x="3293800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2" name="Straight Connector 711"/>
            <p:cNvCxnSpPr>
              <a:stCxn id="710" idx="6"/>
              <a:endCxn id="706" idx="2"/>
            </p:cNvCxnSpPr>
            <p:nvPr/>
          </p:nvCxnSpPr>
          <p:spPr bwMode="auto">
            <a:xfrm>
              <a:off x="3352014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3" name="Straight Connector 712"/>
            <p:cNvCxnSpPr>
              <a:stCxn id="710" idx="7"/>
              <a:endCxn id="682" idx="3"/>
            </p:cNvCxnSpPr>
            <p:nvPr/>
          </p:nvCxnSpPr>
          <p:spPr bwMode="auto">
            <a:xfrm flipV="1">
              <a:off x="3337968" y="3798195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4" name="Oval 713"/>
            <p:cNvSpPr>
              <a:spLocks noChangeAspect="1"/>
            </p:cNvSpPr>
            <p:nvPr/>
          </p:nvSpPr>
          <p:spPr bwMode="auto">
            <a:xfrm>
              <a:off x="2592990" y="434355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15" name="Straight Connector 714"/>
            <p:cNvCxnSpPr>
              <a:stCxn id="690" idx="4"/>
              <a:endCxn id="714" idx="0"/>
            </p:cNvCxnSpPr>
            <p:nvPr/>
          </p:nvCxnSpPr>
          <p:spPr bwMode="auto">
            <a:xfrm>
              <a:off x="2630685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6" name="Straight Connector 715"/>
            <p:cNvCxnSpPr>
              <a:stCxn id="714" idx="6"/>
              <a:endCxn id="710" idx="2"/>
            </p:cNvCxnSpPr>
            <p:nvPr/>
          </p:nvCxnSpPr>
          <p:spPr bwMode="auto">
            <a:xfrm>
              <a:off x="2688899" y="4391511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" name="Straight Connector 716"/>
            <p:cNvCxnSpPr>
              <a:stCxn id="714" idx="7"/>
              <a:endCxn id="686" idx="3"/>
            </p:cNvCxnSpPr>
            <p:nvPr/>
          </p:nvCxnSpPr>
          <p:spPr bwMode="auto">
            <a:xfrm flipV="1">
              <a:off x="2674853" y="3798195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8" name="Oval 717"/>
            <p:cNvSpPr>
              <a:spLocks noChangeAspect="1"/>
            </p:cNvSpPr>
            <p:nvPr/>
          </p:nvSpPr>
          <p:spPr bwMode="auto">
            <a:xfrm>
              <a:off x="1955461" y="434355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19" name="Straight Connector 718"/>
            <p:cNvCxnSpPr>
              <a:stCxn id="718" idx="6"/>
              <a:endCxn id="714" idx="2"/>
            </p:cNvCxnSpPr>
            <p:nvPr/>
          </p:nvCxnSpPr>
          <p:spPr bwMode="auto">
            <a:xfrm>
              <a:off x="2051370" y="439151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0" name="Straight Connector 719"/>
            <p:cNvCxnSpPr>
              <a:stCxn id="718" idx="7"/>
              <a:endCxn id="690" idx="3"/>
            </p:cNvCxnSpPr>
            <p:nvPr/>
          </p:nvCxnSpPr>
          <p:spPr bwMode="auto">
            <a:xfrm flipV="1">
              <a:off x="2037325" y="3793193"/>
              <a:ext cx="559451" cy="564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1" name="Oval 720"/>
            <p:cNvSpPr>
              <a:spLocks noChangeAspect="1"/>
            </p:cNvSpPr>
            <p:nvPr/>
          </p:nvSpPr>
          <p:spPr bwMode="auto">
            <a:xfrm>
              <a:off x="581969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22" name="Straight Connector 721"/>
            <p:cNvCxnSpPr>
              <a:stCxn id="697" idx="4"/>
              <a:endCxn id="721" idx="0"/>
            </p:cNvCxnSpPr>
            <p:nvPr/>
          </p:nvCxnSpPr>
          <p:spPr bwMode="auto">
            <a:xfrm>
              <a:off x="586193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3" name="Oval 722"/>
            <p:cNvSpPr>
              <a:spLocks noChangeAspect="1"/>
            </p:cNvSpPr>
            <p:nvPr/>
          </p:nvSpPr>
          <p:spPr bwMode="auto">
            <a:xfrm>
              <a:off x="518023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24" name="Straight Connector 723"/>
            <p:cNvCxnSpPr>
              <a:stCxn id="698" idx="4"/>
              <a:endCxn id="723" idx="0"/>
            </p:cNvCxnSpPr>
            <p:nvPr/>
          </p:nvCxnSpPr>
          <p:spPr bwMode="auto">
            <a:xfrm>
              <a:off x="5222478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5" name="Straight Connector 724"/>
            <p:cNvCxnSpPr>
              <a:stCxn id="723" idx="6"/>
              <a:endCxn id="721" idx="2"/>
            </p:cNvCxnSpPr>
            <p:nvPr/>
          </p:nvCxnSpPr>
          <p:spPr bwMode="auto">
            <a:xfrm>
              <a:off x="5276140" y="503905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6" name="Straight Connector 725"/>
            <p:cNvCxnSpPr>
              <a:stCxn id="723" idx="7"/>
              <a:endCxn id="697" idx="3"/>
            </p:cNvCxnSpPr>
            <p:nvPr/>
          </p:nvCxnSpPr>
          <p:spPr bwMode="auto">
            <a:xfrm flipV="1">
              <a:off x="5262095" y="4430422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7" name="Oval 726"/>
            <p:cNvSpPr>
              <a:spLocks noChangeAspect="1"/>
            </p:cNvSpPr>
            <p:nvPr/>
          </p:nvSpPr>
          <p:spPr bwMode="auto">
            <a:xfrm>
              <a:off x="4542702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28" name="Straight Connector 727"/>
            <p:cNvCxnSpPr>
              <a:stCxn id="702" idx="4"/>
              <a:endCxn id="727" idx="0"/>
            </p:cNvCxnSpPr>
            <p:nvPr/>
          </p:nvCxnSpPr>
          <p:spPr bwMode="auto">
            <a:xfrm>
              <a:off x="458495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9" name="Straight Connector 728"/>
            <p:cNvCxnSpPr>
              <a:stCxn id="727" idx="6"/>
              <a:endCxn id="723" idx="2"/>
            </p:cNvCxnSpPr>
            <p:nvPr/>
          </p:nvCxnSpPr>
          <p:spPr bwMode="auto">
            <a:xfrm>
              <a:off x="4638612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0" name="Straight Connector 729"/>
            <p:cNvCxnSpPr>
              <a:stCxn id="727" idx="7"/>
              <a:endCxn id="698" idx="3"/>
            </p:cNvCxnSpPr>
            <p:nvPr/>
          </p:nvCxnSpPr>
          <p:spPr bwMode="auto">
            <a:xfrm flipV="1">
              <a:off x="462456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1" name="Oval 730"/>
            <p:cNvSpPr>
              <a:spLocks noChangeAspect="1"/>
            </p:cNvSpPr>
            <p:nvPr/>
          </p:nvSpPr>
          <p:spPr bwMode="auto">
            <a:xfrm>
              <a:off x="389934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32" name="Straight Connector 731"/>
            <p:cNvCxnSpPr>
              <a:stCxn id="706" idx="4"/>
              <a:endCxn id="731" idx="0"/>
            </p:cNvCxnSpPr>
            <p:nvPr/>
          </p:nvCxnSpPr>
          <p:spPr bwMode="auto">
            <a:xfrm>
              <a:off x="394158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3" name="Straight Connector 732"/>
            <p:cNvCxnSpPr>
              <a:stCxn id="731" idx="6"/>
              <a:endCxn id="727" idx="2"/>
            </p:cNvCxnSpPr>
            <p:nvPr/>
          </p:nvCxnSpPr>
          <p:spPr bwMode="auto">
            <a:xfrm>
              <a:off x="3995249" y="503905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4" name="Straight Connector 733"/>
            <p:cNvCxnSpPr>
              <a:stCxn id="731" idx="7"/>
              <a:endCxn id="702" idx="3"/>
            </p:cNvCxnSpPr>
            <p:nvPr/>
          </p:nvCxnSpPr>
          <p:spPr bwMode="auto">
            <a:xfrm flipV="1">
              <a:off x="3981204" y="4430422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5" name="Oval 734"/>
            <p:cNvSpPr>
              <a:spLocks noChangeAspect="1"/>
            </p:cNvSpPr>
            <p:nvPr/>
          </p:nvSpPr>
          <p:spPr bwMode="auto">
            <a:xfrm>
              <a:off x="3261811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36" name="Straight Connector 735"/>
            <p:cNvCxnSpPr>
              <a:stCxn id="710" idx="4"/>
              <a:endCxn id="735" idx="0"/>
            </p:cNvCxnSpPr>
            <p:nvPr/>
          </p:nvCxnSpPr>
          <p:spPr bwMode="auto">
            <a:xfrm>
              <a:off x="330406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7" name="Straight Connector 736"/>
            <p:cNvCxnSpPr>
              <a:stCxn id="735" idx="6"/>
              <a:endCxn id="731" idx="2"/>
            </p:cNvCxnSpPr>
            <p:nvPr/>
          </p:nvCxnSpPr>
          <p:spPr bwMode="auto">
            <a:xfrm>
              <a:off x="3357721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8" name="Straight Connector 737"/>
            <p:cNvCxnSpPr>
              <a:stCxn id="735" idx="7"/>
              <a:endCxn id="706" idx="3"/>
            </p:cNvCxnSpPr>
            <p:nvPr/>
          </p:nvCxnSpPr>
          <p:spPr bwMode="auto">
            <a:xfrm flipV="1">
              <a:off x="334367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9" name="Oval 738"/>
            <p:cNvSpPr>
              <a:spLocks noChangeAspect="1"/>
            </p:cNvSpPr>
            <p:nvPr/>
          </p:nvSpPr>
          <p:spPr bwMode="auto">
            <a:xfrm>
              <a:off x="2598696" y="498609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0" name="Straight Connector 739"/>
            <p:cNvCxnSpPr>
              <a:stCxn id="714" idx="4"/>
              <a:endCxn id="739" idx="0"/>
            </p:cNvCxnSpPr>
            <p:nvPr/>
          </p:nvCxnSpPr>
          <p:spPr bwMode="auto">
            <a:xfrm>
              <a:off x="2640944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1" name="Straight Connector 740"/>
            <p:cNvCxnSpPr>
              <a:stCxn id="739" idx="6"/>
              <a:endCxn id="735" idx="2"/>
            </p:cNvCxnSpPr>
            <p:nvPr/>
          </p:nvCxnSpPr>
          <p:spPr bwMode="auto">
            <a:xfrm>
              <a:off x="2694606" y="5034052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2" name="Straight Connector 741"/>
            <p:cNvCxnSpPr>
              <a:stCxn id="739" idx="7"/>
              <a:endCxn id="710" idx="3"/>
            </p:cNvCxnSpPr>
            <p:nvPr/>
          </p:nvCxnSpPr>
          <p:spPr bwMode="auto">
            <a:xfrm flipV="1">
              <a:off x="2680560" y="443042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3" name="Oval 742"/>
            <p:cNvSpPr>
              <a:spLocks noChangeAspect="1"/>
            </p:cNvSpPr>
            <p:nvPr/>
          </p:nvSpPr>
          <p:spPr bwMode="auto">
            <a:xfrm>
              <a:off x="1961168" y="498609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4" name="Straight Connector 743"/>
            <p:cNvCxnSpPr>
              <a:stCxn id="743" idx="6"/>
              <a:endCxn id="739" idx="2"/>
            </p:cNvCxnSpPr>
            <p:nvPr/>
          </p:nvCxnSpPr>
          <p:spPr bwMode="auto">
            <a:xfrm>
              <a:off x="2057078" y="5034052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5" name="Straight Connector 744"/>
            <p:cNvCxnSpPr>
              <a:stCxn id="743" idx="7"/>
              <a:endCxn id="714" idx="3"/>
            </p:cNvCxnSpPr>
            <p:nvPr/>
          </p:nvCxnSpPr>
          <p:spPr bwMode="auto">
            <a:xfrm flipV="1">
              <a:off x="2043033" y="442542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6" name="Oval 745"/>
            <p:cNvSpPr>
              <a:spLocks noChangeAspect="1"/>
            </p:cNvSpPr>
            <p:nvPr/>
          </p:nvSpPr>
          <p:spPr bwMode="auto">
            <a:xfrm>
              <a:off x="5818984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7" name="Straight Connector 746"/>
            <p:cNvCxnSpPr>
              <a:stCxn id="721" idx="4"/>
              <a:endCxn id="746" idx="0"/>
            </p:cNvCxnSpPr>
            <p:nvPr/>
          </p:nvCxnSpPr>
          <p:spPr bwMode="auto">
            <a:xfrm flipH="1">
              <a:off x="586693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8" name="Oval 747"/>
            <p:cNvSpPr>
              <a:spLocks noChangeAspect="1"/>
            </p:cNvSpPr>
            <p:nvPr/>
          </p:nvSpPr>
          <p:spPr bwMode="auto">
            <a:xfrm>
              <a:off x="5179525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9" name="Straight Connector 748"/>
            <p:cNvCxnSpPr>
              <a:stCxn id="723" idx="4"/>
              <a:endCxn id="748" idx="0"/>
            </p:cNvCxnSpPr>
            <p:nvPr/>
          </p:nvCxnSpPr>
          <p:spPr bwMode="auto">
            <a:xfrm flipH="1">
              <a:off x="5227480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0" name="Straight Connector 749"/>
            <p:cNvCxnSpPr>
              <a:stCxn id="748" idx="6"/>
              <a:endCxn id="746" idx="2"/>
            </p:cNvCxnSpPr>
            <p:nvPr/>
          </p:nvCxnSpPr>
          <p:spPr bwMode="auto">
            <a:xfrm>
              <a:off x="5275435" y="568858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1" name="Straight Connector 750"/>
            <p:cNvCxnSpPr>
              <a:stCxn id="748" idx="7"/>
              <a:endCxn id="721" idx="3"/>
            </p:cNvCxnSpPr>
            <p:nvPr/>
          </p:nvCxnSpPr>
          <p:spPr bwMode="auto">
            <a:xfrm flipV="1">
              <a:off x="5261389" y="5072963"/>
              <a:ext cx="572347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2" name="Oval 751"/>
            <p:cNvSpPr>
              <a:spLocks noChangeAspect="1"/>
            </p:cNvSpPr>
            <p:nvPr/>
          </p:nvSpPr>
          <p:spPr bwMode="auto">
            <a:xfrm>
              <a:off x="4541997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53" name="Straight Connector 752"/>
            <p:cNvCxnSpPr>
              <a:stCxn id="727" idx="4"/>
              <a:endCxn id="752" idx="0"/>
            </p:cNvCxnSpPr>
            <p:nvPr/>
          </p:nvCxnSpPr>
          <p:spPr bwMode="auto">
            <a:xfrm flipH="1">
              <a:off x="4589953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4" name="Straight Connector 753"/>
            <p:cNvCxnSpPr>
              <a:stCxn id="752" idx="6"/>
              <a:endCxn id="748" idx="2"/>
            </p:cNvCxnSpPr>
            <p:nvPr/>
          </p:nvCxnSpPr>
          <p:spPr bwMode="auto">
            <a:xfrm>
              <a:off x="4637907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5" name="Straight Connector 754"/>
            <p:cNvCxnSpPr>
              <a:stCxn id="752" idx="7"/>
              <a:endCxn id="723" idx="3"/>
            </p:cNvCxnSpPr>
            <p:nvPr/>
          </p:nvCxnSpPr>
          <p:spPr bwMode="auto">
            <a:xfrm flipV="1">
              <a:off x="4623861" y="5072963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6" name="Oval 755"/>
            <p:cNvSpPr>
              <a:spLocks noChangeAspect="1"/>
            </p:cNvSpPr>
            <p:nvPr/>
          </p:nvSpPr>
          <p:spPr bwMode="auto">
            <a:xfrm>
              <a:off x="3898634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57" name="Straight Connector 756"/>
            <p:cNvCxnSpPr>
              <a:stCxn id="731" idx="4"/>
              <a:endCxn id="756" idx="0"/>
            </p:cNvCxnSpPr>
            <p:nvPr/>
          </p:nvCxnSpPr>
          <p:spPr bwMode="auto">
            <a:xfrm flipH="1">
              <a:off x="394658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8" name="Straight Connector 757"/>
            <p:cNvCxnSpPr>
              <a:stCxn id="756" idx="6"/>
              <a:endCxn id="752" idx="2"/>
            </p:cNvCxnSpPr>
            <p:nvPr/>
          </p:nvCxnSpPr>
          <p:spPr bwMode="auto">
            <a:xfrm>
              <a:off x="3994544" y="56885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9" name="Straight Connector 758"/>
            <p:cNvCxnSpPr>
              <a:stCxn id="756" idx="7"/>
              <a:endCxn id="727" idx="3"/>
            </p:cNvCxnSpPr>
            <p:nvPr/>
          </p:nvCxnSpPr>
          <p:spPr bwMode="auto">
            <a:xfrm flipV="1">
              <a:off x="3980498" y="5072963"/>
              <a:ext cx="576250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0" name="Oval 759"/>
            <p:cNvSpPr>
              <a:spLocks noChangeAspect="1"/>
            </p:cNvSpPr>
            <p:nvPr/>
          </p:nvSpPr>
          <p:spPr bwMode="auto">
            <a:xfrm>
              <a:off x="3261106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61" name="Straight Connector 760"/>
            <p:cNvCxnSpPr>
              <a:stCxn id="735" idx="4"/>
              <a:endCxn id="760" idx="0"/>
            </p:cNvCxnSpPr>
            <p:nvPr/>
          </p:nvCxnSpPr>
          <p:spPr bwMode="auto">
            <a:xfrm flipH="1">
              <a:off x="3309062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2" name="Straight Connector 761"/>
            <p:cNvCxnSpPr>
              <a:stCxn id="760" idx="6"/>
              <a:endCxn id="756" idx="2"/>
            </p:cNvCxnSpPr>
            <p:nvPr/>
          </p:nvCxnSpPr>
          <p:spPr bwMode="auto">
            <a:xfrm>
              <a:off x="3357016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3" name="Straight Connector 762"/>
            <p:cNvCxnSpPr>
              <a:stCxn id="760" idx="7"/>
              <a:endCxn id="731" idx="3"/>
            </p:cNvCxnSpPr>
            <p:nvPr/>
          </p:nvCxnSpPr>
          <p:spPr bwMode="auto">
            <a:xfrm flipV="1">
              <a:off x="3342970" y="5072963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4" name="Oval 763"/>
            <p:cNvSpPr>
              <a:spLocks noChangeAspect="1"/>
            </p:cNvSpPr>
            <p:nvPr/>
          </p:nvSpPr>
          <p:spPr bwMode="auto">
            <a:xfrm>
              <a:off x="2592989" y="4991148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5" name="Oval 764"/>
            <p:cNvSpPr>
              <a:spLocks noChangeAspect="1"/>
            </p:cNvSpPr>
            <p:nvPr/>
          </p:nvSpPr>
          <p:spPr bwMode="auto">
            <a:xfrm>
              <a:off x="2597991" y="5635630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66" name="Straight Connector 765"/>
            <p:cNvCxnSpPr>
              <a:stCxn id="764" idx="4"/>
              <a:endCxn id="765" idx="0"/>
            </p:cNvCxnSpPr>
            <p:nvPr/>
          </p:nvCxnSpPr>
          <p:spPr bwMode="auto">
            <a:xfrm>
              <a:off x="2640944" y="508705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7" name="Straight Connector 766"/>
            <p:cNvCxnSpPr>
              <a:stCxn id="765" idx="6"/>
              <a:endCxn id="760" idx="2"/>
            </p:cNvCxnSpPr>
            <p:nvPr/>
          </p:nvCxnSpPr>
          <p:spPr bwMode="auto">
            <a:xfrm>
              <a:off x="2693901" y="568358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8" name="Straight Connector 767"/>
            <p:cNvCxnSpPr>
              <a:stCxn id="765" idx="7"/>
              <a:endCxn id="735" idx="3"/>
            </p:cNvCxnSpPr>
            <p:nvPr/>
          </p:nvCxnSpPr>
          <p:spPr bwMode="auto">
            <a:xfrm flipV="1">
              <a:off x="2679855" y="5072963"/>
              <a:ext cx="596002" cy="576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9" name="Oval 768"/>
            <p:cNvSpPr>
              <a:spLocks noChangeAspect="1"/>
            </p:cNvSpPr>
            <p:nvPr/>
          </p:nvSpPr>
          <p:spPr bwMode="auto">
            <a:xfrm>
              <a:off x="1907728" y="5567896"/>
              <a:ext cx="216000" cy="216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0" name="Straight Connector 769"/>
            <p:cNvCxnSpPr>
              <a:stCxn id="769" idx="6"/>
              <a:endCxn id="765" idx="2"/>
            </p:cNvCxnSpPr>
            <p:nvPr/>
          </p:nvCxnSpPr>
          <p:spPr bwMode="auto">
            <a:xfrm>
              <a:off x="2123728" y="5675896"/>
              <a:ext cx="474263" cy="76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1" name="Straight Connector 770"/>
            <p:cNvCxnSpPr>
              <a:stCxn id="769" idx="7"/>
              <a:endCxn id="764" idx="3"/>
            </p:cNvCxnSpPr>
            <p:nvPr/>
          </p:nvCxnSpPr>
          <p:spPr bwMode="auto">
            <a:xfrm flipV="1">
              <a:off x="2092096" y="5073011"/>
              <a:ext cx="514939" cy="5265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2" name="Oval 771"/>
            <p:cNvSpPr>
              <a:spLocks noChangeAspect="1"/>
            </p:cNvSpPr>
            <p:nvPr/>
          </p:nvSpPr>
          <p:spPr bwMode="auto">
            <a:xfrm>
              <a:off x="5824692" y="6283174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3" name="Straight Connector 772"/>
            <p:cNvCxnSpPr>
              <a:stCxn id="746" idx="4"/>
              <a:endCxn id="772" idx="0"/>
            </p:cNvCxnSpPr>
            <p:nvPr/>
          </p:nvCxnSpPr>
          <p:spPr bwMode="auto">
            <a:xfrm>
              <a:off x="586693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4" name="Oval 773"/>
            <p:cNvSpPr>
              <a:spLocks noChangeAspect="1"/>
            </p:cNvSpPr>
            <p:nvPr/>
          </p:nvSpPr>
          <p:spPr bwMode="auto">
            <a:xfrm>
              <a:off x="5178696" y="6284128"/>
              <a:ext cx="97200" cy="97200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5" name="Straight Connector 774"/>
            <p:cNvCxnSpPr>
              <a:stCxn id="748" idx="4"/>
              <a:endCxn id="774" idx="0"/>
            </p:cNvCxnSpPr>
            <p:nvPr/>
          </p:nvCxnSpPr>
          <p:spPr bwMode="auto">
            <a:xfrm flipH="1">
              <a:off x="5227296" y="5736541"/>
              <a:ext cx="184" cy="5475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6" name="Straight Connector 775"/>
            <p:cNvCxnSpPr>
              <a:stCxn id="774" idx="7"/>
              <a:endCxn id="746" idx="3"/>
            </p:cNvCxnSpPr>
            <p:nvPr/>
          </p:nvCxnSpPr>
          <p:spPr bwMode="auto">
            <a:xfrm flipV="1">
              <a:off x="5261661" y="5722495"/>
              <a:ext cx="571369" cy="5758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7" name="Oval 776"/>
            <p:cNvSpPr>
              <a:spLocks noChangeAspect="1"/>
            </p:cNvSpPr>
            <p:nvPr/>
          </p:nvSpPr>
          <p:spPr bwMode="auto">
            <a:xfrm>
              <a:off x="4547704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8" name="Straight Connector 777"/>
            <p:cNvCxnSpPr>
              <a:stCxn id="752" idx="4"/>
              <a:endCxn id="777" idx="0"/>
            </p:cNvCxnSpPr>
            <p:nvPr/>
          </p:nvCxnSpPr>
          <p:spPr bwMode="auto">
            <a:xfrm>
              <a:off x="458995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9" name="Straight Connector 778"/>
            <p:cNvCxnSpPr>
              <a:stCxn id="777" idx="7"/>
              <a:endCxn id="748" idx="3"/>
            </p:cNvCxnSpPr>
            <p:nvPr/>
          </p:nvCxnSpPr>
          <p:spPr bwMode="auto">
            <a:xfrm flipV="1">
              <a:off x="462956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0" name="Oval 779"/>
            <p:cNvSpPr>
              <a:spLocks noChangeAspect="1"/>
            </p:cNvSpPr>
            <p:nvPr/>
          </p:nvSpPr>
          <p:spPr bwMode="auto">
            <a:xfrm>
              <a:off x="3904342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1" name="Straight Connector 780"/>
            <p:cNvCxnSpPr>
              <a:stCxn id="756" idx="4"/>
              <a:endCxn id="780" idx="0"/>
            </p:cNvCxnSpPr>
            <p:nvPr/>
          </p:nvCxnSpPr>
          <p:spPr bwMode="auto">
            <a:xfrm>
              <a:off x="394658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2" name="Straight Connector 781"/>
            <p:cNvCxnSpPr>
              <a:stCxn id="780" idx="7"/>
              <a:endCxn id="752" idx="3"/>
            </p:cNvCxnSpPr>
            <p:nvPr/>
          </p:nvCxnSpPr>
          <p:spPr bwMode="auto">
            <a:xfrm flipV="1">
              <a:off x="3986206" y="572249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3" name="Oval 782"/>
            <p:cNvSpPr>
              <a:spLocks noChangeAspect="1"/>
            </p:cNvSpPr>
            <p:nvPr/>
          </p:nvSpPr>
          <p:spPr bwMode="auto">
            <a:xfrm>
              <a:off x="3266813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4" name="Straight Connector 783"/>
            <p:cNvCxnSpPr>
              <a:stCxn id="760" idx="4"/>
              <a:endCxn id="783" idx="0"/>
            </p:cNvCxnSpPr>
            <p:nvPr/>
          </p:nvCxnSpPr>
          <p:spPr bwMode="auto">
            <a:xfrm>
              <a:off x="330906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5" name="Straight Connector 784"/>
            <p:cNvCxnSpPr>
              <a:stCxn id="783" idx="7"/>
              <a:endCxn id="756" idx="3"/>
            </p:cNvCxnSpPr>
            <p:nvPr/>
          </p:nvCxnSpPr>
          <p:spPr bwMode="auto">
            <a:xfrm flipV="1">
              <a:off x="334867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6" name="Oval 785"/>
            <p:cNvSpPr>
              <a:spLocks noChangeAspect="1"/>
            </p:cNvSpPr>
            <p:nvPr/>
          </p:nvSpPr>
          <p:spPr bwMode="auto">
            <a:xfrm>
              <a:off x="2512350" y="6223128"/>
              <a:ext cx="216000" cy="216000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7" name="Straight Connector 786"/>
            <p:cNvCxnSpPr>
              <a:stCxn id="765" idx="4"/>
              <a:endCxn id="786" idx="0"/>
            </p:cNvCxnSpPr>
            <p:nvPr/>
          </p:nvCxnSpPr>
          <p:spPr bwMode="auto">
            <a:xfrm flipH="1">
              <a:off x="2620350" y="5731539"/>
              <a:ext cx="25596" cy="4915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8" name="Straight Connector 787"/>
            <p:cNvCxnSpPr>
              <a:stCxn id="786" idx="7"/>
              <a:endCxn id="760" idx="3"/>
            </p:cNvCxnSpPr>
            <p:nvPr/>
          </p:nvCxnSpPr>
          <p:spPr bwMode="auto">
            <a:xfrm flipV="1">
              <a:off x="2696718" y="5722495"/>
              <a:ext cx="578434" cy="532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9" name="Oval 788"/>
            <p:cNvSpPr>
              <a:spLocks noChangeAspect="1"/>
            </p:cNvSpPr>
            <p:nvPr/>
          </p:nvSpPr>
          <p:spPr bwMode="auto">
            <a:xfrm>
              <a:off x="1966170" y="6278171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90" name="Straight Connector 789"/>
            <p:cNvCxnSpPr>
              <a:stCxn id="789" idx="7"/>
              <a:endCxn id="765" idx="3"/>
            </p:cNvCxnSpPr>
            <p:nvPr/>
          </p:nvCxnSpPr>
          <p:spPr bwMode="auto">
            <a:xfrm flipV="1">
              <a:off x="2048034" y="571749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8" name="Oval 817"/>
            <p:cNvSpPr>
              <a:spLocks noChangeAspect="1"/>
            </p:cNvSpPr>
            <p:nvPr/>
          </p:nvSpPr>
          <p:spPr bwMode="auto">
            <a:xfrm>
              <a:off x="6448394" y="1158308"/>
              <a:ext cx="97200" cy="972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9" name="Oval 818"/>
            <p:cNvSpPr>
              <a:spLocks noChangeAspect="1"/>
            </p:cNvSpPr>
            <p:nvPr/>
          </p:nvSpPr>
          <p:spPr bwMode="auto">
            <a:xfrm>
              <a:off x="6440262" y="179626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23" name="Straight Connector 822"/>
            <p:cNvCxnSpPr>
              <a:stCxn id="445" idx="6"/>
              <a:endCxn id="819" idx="2"/>
            </p:cNvCxnSpPr>
            <p:nvPr/>
          </p:nvCxnSpPr>
          <p:spPr bwMode="auto">
            <a:xfrm flipV="1">
              <a:off x="5883590" y="184422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4" name="Straight Connector 823"/>
            <p:cNvCxnSpPr>
              <a:stCxn id="445" idx="7"/>
              <a:endCxn id="818" idx="3"/>
            </p:cNvCxnSpPr>
            <p:nvPr/>
          </p:nvCxnSpPr>
          <p:spPr bwMode="auto">
            <a:xfrm flipV="1">
              <a:off x="5869544" y="1241273"/>
              <a:ext cx="593085" cy="57179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3" name="Oval 842"/>
            <p:cNvSpPr>
              <a:spLocks noChangeAspect="1"/>
            </p:cNvSpPr>
            <p:nvPr/>
          </p:nvSpPr>
          <p:spPr bwMode="auto">
            <a:xfrm>
              <a:off x="6445969" y="2438806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46" name="Straight Connector 845"/>
            <p:cNvCxnSpPr>
              <a:stCxn id="623" idx="6"/>
              <a:endCxn id="843" idx="2"/>
            </p:cNvCxnSpPr>
            <p:nvPr/>
          </p:nvCxnSpPr>
          <p:spPr bwMode="auto">
            <a:xfrm flipV="1">
              <a:off x="5889298" y="2486761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7" name="Straight Connector 846"/>
            <p:cNvCxnSpPr>
              <a:stCxn id="623" idx="7"/>
              <a:endCxn id="819" idx="3"/>
            </p:cNvCxnSpPr>
            <p:nvPr/>
          </p:nvCxnSpPr>
          <p:spPr bwMode="auto">
            <a:xfrm flipV="1">
              <a:off x="5875252" y="187812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9" name="Oval 908"/>
            <p:cNvSpPr>
              <a:spLocks noChangeAspect="1"/>
            </p:cNvSpPr>
            <p:nvPr/>
          </p:nvSpPr>
          <p:spPr bwMode="auto">
            <a:xfrm>
              <a:off x="7129679" y="435080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3" name="Oval 912"/>
            <p:cNvSpPr>
              <a:spLocks noChangeAspect="1"/>
            </p:cNvSpPr>
            <p:nvPr/>
          </p:nvSpPr>
          <p:spPr bwMode="auto">
            <a:xfrm>
              <a:off x="6466564" y="4345801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1" name="Oval 930"/>
            <p:cNvSpPr>
              <a:spLocks noChangeAspect="1"/>
            </p:cNvSpPr>
            <p:nvPr/>
          </p:nvSpPr>
          <p:spPr bwMode="auto">
            <a:xfrm>
              <a:off x="7131004" y="4979892"/>
              <a:ext cx="97200" cy="972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4" name="Oval 933"/>
            <p:cNvSpPr>
              <a:spLocks noChangeAspect="1"/>
            </p:cNvSpPr>
            <p:nvPr/>
          </p:nvSpPr>
          <p:spPr bwMode="auto">
            <a:xfrm>
              <a:off x="6472270" y="498834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35" name="Straight Connector 934"/>
            <p:cNvCxnSpPr>
              <a:stCxn id="913" idx="4"/>
              <a:endCxn id="934" idx="0"/>
            </p:cNvCxnSpPr>
            <p:nvPr/>
          </p:nvCxnSpPr>
          <p:spPr bwMode="auto">
            <a:xfrm>
              <a:off x="6514518" y="444171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6" name="Straight Connector 935"/>
            <p:cNvCxnSpPr>
              <a:stCxn id="934" idx="6"/>
              <a:endCxn id="931" idx="2"/>
            </p:cNvCxnSpPr>
            <p:nvPr/>
          </p:nvCxnSpPr>
          <p:spPr bwMode="auto">
            <a:xfrm flipV="1">
              <a:off x="6568179" y="5028492"/>
              <a:ext cx="562825" cy="78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7" name="Straight Connector 936"/>
            <p:cNvCxnSpPr>
              <a:stCxn id="934" idx="7"/>
              <a:endCxn id="909" idx="3"/>
            </p:cNvCxnSpPr>
            <p:nvPr/>
          </p:nvCxnSpPr>
          <p:spPr bwMode="auto">
            <a:xfrm flipV="1">
              <a:off x="6554134" y="443266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8" name="Straight Connector 937"/>
            <p:cNvCxnSpPr>
              <a:stCxn id="721" idx="6"/>
              <a:endCxn id="934" idx="2"/>
            </p:cNvCxnSpPr>
            <p:nvPr/>
          </p:nvCxnSpPr>
          <p:spPr bwMode="auto">
            <a:xfrm flipV="1">
              <a:off x="5915599" y="5036296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9" name="Straight Connector 938"/>
            <p:cNvCxnSpPr>
              <a:stCxn id="721" idx="7"/>
              <a:endCxn id="913" idx="3"/>
            </p:cNvCxnSpPr>
            <p:nvPr/>
          </p:nvCxnSpPr>
          <p:spPr bwMode="auto">
            <a:xfrm flipV="1">
              <a:off x="5901553" y="4427664"/>
              <a:ext cx="579057" cy="5774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4" name="Oval 953"/>
            <p:cNvSpPr>
              <a:spLocks noChangeAspect="1"/>
            </p:cNvSpPr>
            <p:nvPr/>
          </p:nvSpPr>
          <p:spPr bwMode="auto">
            <a:xfrm>
              <a:off x="7134680" y="5642877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7" name="Oval 956"/>
            <p:cNvSpPr>
              <a:spLocks noChangeAspect="1"/>
            </p:cNvSpPr>
            <p:nvPr/>
          </p:nvSpPr>
          <p:spPr bwMode="auto">
            <a:xfrm>
              <a:off x="6466563" y="4993393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8" name="Oval 957"/>
            <p:cNvSpPr>
              <a:spLocks noChangeAspect="1"/>
            </p:cNvSpPr>
            <p:nvPr/>
          </p:nvSpPr>
          <p:spPr bwMode="auto">
            <a:xfrm>
              <a:off x="6471565" y="5637875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59" name="Straight Connector 958"/>
            <p:cNvCxnSpPr>
              <a:stCxn id="957" idx="4"/>
              <a:endCxn id="958" idx="0"/>
            </p:cNvCxnSpPr>
            <p:nvPr/>
          </p:nvCxnSpPr>
          <p:spPr bwMode="auto">
            <a:xfrm>
              <a:off x="6514518" y="5089302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0" name="Straight Connector 959"/>
            <p:cNvCxnSpPr>
              <a:stCxn id="958" idx="6"/>
              <a:endCxn id="954" idx="2"/>
            </p:cNvCxnSpPr>
            <p:nvPr/>
          </p:nvCxnSpPr>
          <p:spPr bwMode="auto">
            <a:xfrm>
              <a:off x="6567475" y="5685830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1" name="Straight Connector 960"/>
            <p:cNvCxnSpPr>
              <a:stCxn id="958" idx="7"/>
              <a:endCxn id="931" idx="3"/>
            </p:cNvCxnSpPr>
            <p:nvPr/>
          </p:nvCxnSpPr>
          <p:spPr bwMode="auto">
            <a:xfrm flipV="1">
              <a:off x="6553428" y="5062857"/>
              <a:ext cx="591811" cy="5890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2" name="Straight Connector 961"/>
            <p:cNvCxnSpPr>
              <a:stCxn id="746" idx="6"/>
              <a:endCxn id="958" idx="2"/>
            </p:cNvCxnSpPr>
            <p:nvPr/>
          </p:nvCxnSpPr>
          <p:spPr bwMode="auto">
            <a:xfrm flipV="1">
              <a:off x="5914893" y="568583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3" name="Straight Connector 962"/>
            <p:cNvCxnSpPr>
              <a:stCxn id="746" idx="7"/>
              <a:endCxn id="957" idx="3"/>
            </p:cNvCxnSpPr>
            <p:nvPr/>
          </p:nvCxnSpPr>
          <p:spPr bwMode="auto">
            <a:xfrm flipV="1">
              <a:off x="5900847" y="5075256"/>
              <a:ext cx="579762" cy="5794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8" name="Oval 977"/>
            <p:cNvSpPr>
              <a:spLocks noChangeAspect="1"/>
            </p:cNvSpPr>
            <p:nvPr/>
          </p:nvSpPr>
          <p:spPr bwMode="auto">
            <a:xfrm>
              <a:off x="7128284" y="6273316"/>
              <a:ext cx="97200" cy="97200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1" name="Oval 980"/>
            <p:cNvSpPr>
              <a:spLocks noChangeAspect="1"/>
            </p:cNvSpPr>
            <p:nvPr/>
          </p:nvSpPr>
          <p:spPr bwMode="auto">
            <a:xfrm>
              <a:off x="6477272" y="6280416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82" name="Straight Connector 981"/>
            <p:cNvCxnSpPr>
              <a:stCxn id="958" idx="4"/>
              <a:endCxn id="981" idx="0"/>
            </p:cNvCxnSpPr>
            <p:nvPr/>
          </p:nvCxnSpPr>
          <p:spPr bwMode="auto">
            <a:xfrm>
              <a:off x="6519520" y="573378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3" name="Straight Connector 982"/>
            <p:cNvCxnSpPr>
              <a:stCxn id="981" idx="7"/>
              <a:endCxn id="954" idx="3"/>
            </p:cNvCxnSpPr>
            <p:nvPr/>
          </p:nvCxnSpPr>
          <p:spPr bwMode="auto">
            <a:xfrm flipV="1">
              <a:off x="6559136" y="572474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5" name="Straight Connector 984"/>
            <p:cNvCxnSpPr>
              <a:stCxn id="471" idx="6"/>
              <a:endCxn id="444" idx="2"/>
            </p:cNvCxnSpPr>
            <p:nvPr/>
          </p:nvCxnSpPr>
          <p:spPr bwMode="auto">
            <a:xfrm>
              <a:off x="5239131" y="1202495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6" name="Straight Connector 985"/>
            <p:cNvCxnSpPr>
              <a:stCxn id="548" idx="6"/>
              <a:endCxn id="471" idx="2"/>
            </p:cNvCxnSpPr>
            <p:nvPr/>
          </p:nvCxnSpPr>
          <p:spPr bwMode="auto">
            <a:xfrm>
              <a:off x="4601602" y="1202495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7" name="Straight Connector 986"/>
            <p:cNvCxnSpPr>
              <a:stCxn id="602" idx="6"/>
              <a:endCxn id="548" idx="2"/>
            </p:cNvCxnSpPr>
            <p:nvPr/>
          </p:nvCxnSpPr>
          <p:spPr bwMode="auto">
            <a:xfrm>
              <a:off x="4029779" y="1196740"/>
              <a:ext cx="475914" cy="57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8" name="Straight Connector 987"/>
            <p:cNvCxnSpPr>
              <a:stCxn id="609" idx="6"/>
              <a:endCxn id="602" idx="2"/>
            </p:cNvCxnSpPr>
            <p:nvPr/>
          </p:nvCxnSpPr>
          <p:spPr bwMode="auto">
            <a:xfrm flipV="1">
              <a:off x="3320711" y="1196740"/>
              <a:ext cx="493068" cy="57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9" name="Straight Connector 988"/>
            <p:cNvCxnSpPr>
              <a:stCxn id="614" idx="6"/>
              <a:endCxn id="609" idx="2"/>
            </p:cNvCxnSpPr>
            <p:nvPr/>
          </p:nvCxnSpPr>
          <p:spPr bwMode="auto">
            <a:xfrm>
              <a:off x="2657596" y="1197493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0" name="Straight Connector 989"/>
            <p:cNvCxnSpPr>
              <a:stCxn id="619" idx="6"/>
              <a:endCxn id="614" idx="2"/>
            </p:cNvCxnSpPr>
            <p:nvPr/>
          </p:nvCxnSpPr>
          <p:spPr bwMode="auto">
            <a:xfrm>
              <a:off x="2087724" y="1196740"/>
              <a:ext cx="473963" cy="75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1" name="Straight Connector 990"/>
            <p:cNvCxnSpPr>
              <a:stCxn id="619" idx="4"/>
              <a:endCxn id="620" idx="0"/>
            </p:cNvCxnSpPr>
            <p:nvPr/>
          </p:nvCxnSpPr>
          <p:spPr bwMode="auto">
            <a:xfrm flipH="1">
              <a:off x="1977115" y="1304740"/>
              <a:ext cx="2609" cy="4892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2" name="Straight Connector 991"/>
            <p:cNvCxnSpPr>
              <a:stCxn id="620" idx="4"/>
              <a:endCxn id="645" idx="0"/>
            </p:cNvCxnSpPr>
            <p:nvPr/>
          </p:nvCxnSpPr>
          <p:spPr bwMode="auto">
            <a:xfrm>
              <a:off x="1977115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3" name="Straight Connector 992"/>
            <p:cNvCxnSpPr>
              <a:stCxn id="645" idx="4"/>
              <a:endCxn id="670" idx="0"/>
            </p:cNvCxnSpPr>
            <p:nvPr/>
          </p:nvCxnSpPr>
          <p:spPr bwMode="auto">
            <a:xfrm>
              <a:off x="1982822" y="2532470"/>
              <a:ext cx="8167" cy="4779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4" name="Straight Connector 993"/>
            <p:cNvCxnSpPr>
              <a:stCxn id="648" idx="4"/>
              <a:endCxn id="673" idx="0"/>
            </p:cNvCxnSpPr>
            <p:nvPr/>
          </p:nvCxnSpPr>
          <p:spPr bwMode="auto">
            <a:xfrm>
              <a:off x="5845971" y="3169699"/>
              <a:ext cx="6467" cy="53498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5" name="Straight Connector 994"/>
            <p:cNvCxnSpPr>
              <a:stCxn id="670" idx="4"/>
              <a:endCxn id="694" idx="0"/>
            </p:cNvCxnSpPr>
            <p:nvPr/>
          </p:nvCxnSpPr>
          <p:spPr bwMode="auto">
            <a:xfrm>
              <a:off x="1990989" y="3226402"/>
              <a:ext cx="2168" cy="4849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6" name="Straight Connector 995"/>
            <p:cNvCxnSpPr>
              <a:stCxn id="673" idx="4"/>
              <a:endCxn id="697" idx="0"/>
            </p:cNvCxnSpPr>
            <p:nvPr/>
          </p:nvCxnSpPr>
          <p:spPr bwMode="auto">
            <a:xfrm>
              <a:off x="5852438" y="3801882"/>
              <a:ext cx="9499" cy="54667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7" name="Straight Connector 996"/>
            <p:cNvCxnSpPr>
              <a:stCxn id="694" idx="4"/>
              <a:endCxn id="718" idx="0"/>
            </p:cNvCxnSpPr>
            <p:nvPr/>
          </p:nvCxnSpPr>
          <p:spPr bwMode="auto">
            <a:xfrm>
              <a:off x="1993157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8" name="Straight Connector 997"/>
            <p:cNvCxnSpPr>
              <a:stCxn id="718" idx="4"/>
              <a:endCxn id="743" idx="0"/>
            </p:cNvCxnSpPr>
            <p:nvPr/>
          </p:nvCxnSpPr>
          <p:spPr bwMode="auto">
            <a:xfrm>
              <a:off x="2003416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9" name="Straight Connector 998"/>
            <p:cNvCxnSpPr>
              <a:stCxn id="743" idx="4"/>
              <a:endCxn id="769" idx="0"/>
            </p:cNvCxnSpPr>
            <p:nvPr/>
          </p:nvCxnSpPr>
          <p:spPr bwMode="auto">
            <a:xfrm>
              <a:off x="2009123" y="5082005"/>
              <a:ext cx="6605" cy="48589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0" name="Straight Connector 999"/>
            <p:cNvCxnSpPr>
              <a:stCxn id="774" idx="6"/>
              <a:endCxn id="772" idx="2"/>
            </p:cNvCxnSpPr>
            <p:nvPr/>
          </p:nvCxnSpPr>
          <p:spPr bwMode="auto">
            <a:xfrm flipV="1">
              <a:off x="5275896" y="6331129"/>
              <a:ext cx="548796" cy="159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1" name="Straight Connector 1000"/>
            <p:cNvCxnSpPr>
              <a:stCxn id="777" idx="6"/>
              <a:endCxn id="774" idx="2"/>
            </p:cNvCxnSpPr>
            <p:nvPr/>
          </p:nvCxnSpPr>
          <p:spPr bwMode="auto">
            <a:xfrm>
              <a:off x="4643613" y="6331129"/>
              <a:ext cx="535083" cy="159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2" name="Straight Connector 1001"/>
            <p:cNvCxnSpPr>
              <a:stCxn id="780" idx="6"/>
              <a:endCxn id="777" idx="2"/>
            </p:cNvCxnSpPr>
            <p:nvPr/>
          </p:nvCxnSpPr>
          <p:spPr bwMode="auto">
            <a:xfrm>
              <a:off x="4000251" y="63311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3" name="Straight Connector 1002"/>
            <p:cNvCxnSpPr>
              <a:stCxn id="783" idx="6"/>
              <a:endCxn id="780" idx="2"/>
            </p:cNvCxnSpPr>
            <p:nvPr/>
          </p:nvCxnSpPr>
          <p:spPr bwMode="auto">
            <a:xfrm>
              <a:off x="3362723" y="63311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4" name="Straight Connector 1003"/>
            <p:cNvCxnSpPr>
              <a:stCxn id="786" idx="6"/>
              <a:endCxn id="783" idx="2"/>
            </p:cNvCxnSpPr>
            <p:nvPr/>
          </p:nvCxnSpPr>
          <p:spPr bwMode="auto">
            <a:xfrm>
              <a:off x="2728350" y="6331128"/>
              <a:ext cx="538463" cy="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5" name="Straight Connector 1004"/>
            <p:cNvCxnSpPr>
              <a:stCxn id="769" idx="4"/>
              <a:endCxn id="789" idx="0"/>
            </p:cNvCxnSpPr>
            <p:nvPr/>
          </p:nvCxnSpPr>
          <p:spPr bwMode="auto">
            <a:xfrm flipH="1">
              <a:off x="2014125" y="5783896"/>
              <a:ext cx="1603" cy="49427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6" name="Straight Connector 1005"/>
            <p:cNvCxnSpPr>
              <a:stCxn id="789" idx="6"/>
              <a:endCxn id="786" idx="2"/>
            </p:cNvCxnSpPr>
            <p:nvPr/>
          </p:nvCxnSpPr>
          <p:spPr bwMode="auto">
            <a:xfrm>
              <a:off x="2062079" y="6326126"/>
              <a:ext cx="450271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7" name="Straight Connector 1006"/>
            <p:cNvCxnSpPr>
              <a:stCxn id="818" idx="4"/>
              <a:endCxn id="819" idx="0"/>
            </p:cNvCxnSpPr>
            <p:nvPr/>
          </p:nvCxnSpPr>
          <p:spPr bwMode="auto">
            <a:xfrm flipH="1">
              <a:off x="6488217" y="1255508"/>
              <a:ext cx="8777" cy="540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8" name="Straight Connector 1007"/>
            <p:cNvCxnSpPr>
              <a:stCxn id="444" idx="6"/>
              <a:endCxn id="818" idx="2"/>
            </p:cNvCxnSpPr>
            <p:nvPr/>
          </p:nvCxnSpPr>
          <p:spPr bwMode="auto">
            <a:xfrm>
              <a:off x="5878588" y="1202495"/>
              <a:ext cx="569806" cy="441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9" name="Straight Connector 1008"/>
            <p:cNvCxnSpPr>
              <a:stCxn id="819" idx="4"/>
              <a:endCxn id="843" idx="0"/>
            </p:cNvCxnSpPr>
            <p:nvPr/>
          </p:nvCxnSpPr>
          <p:spPr bwMode="auto">
            <a:xfrm>
              <a:off x="6488217" y="189217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0" name="Straight Connector 1009"/>
            <p:cNvCxnSpPr>
              <a:stCxn id="648" idx="7"/>
              <a:endCxn id="843" idx="3"/>
            </p:cNvCxnSpPr>
            <p:nvPr/>
          </p:nvCxnSpPr>
          <p:spPr bwMode="auto">
            <a:xfrm flipV="1">
              <a:off x="5879879" y="2520669"/>
              <a:ext cx="580136" cy="56716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1" name="Straight Connector 1010"/>
            <p:cNvCxnSpPr>
              <a:stCxn id="913" idx="6"/>
              <a:endCxn id="909" idx="2"/>
            </p:cNvCxnSpPr>
            <p:nvPr/>
          </p:nvCxnSpPr>
          <p:spPr bwMode="auto">
            <a:xfrm>
              <a:off x="6562473" y="4393756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2" name="Straight Connector 1011"/>
            <p:cNvCxnSpPr>
              <a:stCxn id="697" idx="6"/>
              <a:endCxn id="913" idx="2"/>
            </p:cNvCxnSpPr>
            <p:nvPr/>
          </p:nvCxnSpPr>
          <p:spPr bwMode="auto">
            <a:xfrm flipV="1">
              <a:off x="5909891" y="4393756"/>
              <a:ext cx="556673" cy="275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>
              <a:stCxn id="909" idx="4"/>
              <a:endCxn id="931" idx="0"/>
            </p:cNvCxnSpPr>
            <p:nvPr/>
          </p:nvCxnSpPr>
          <p:spPr bwMode="auto">
            <a:xfrm>
              <a:off x="7177634" y="4446711"/>
              <a:ext cx="1970" cy="53318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>
              <a:stCxn id="931" idx="4"/>
              <a:endCxn id="954" idx="0"/>
            </p:cNvCxnSpPr>
            <p:nvPr/>
          </p:nvCxnSpPr>
          <p:spPr bwMode="auto">
            <a:xfrm>
              <a:off x="7179604" y="5077092"/>
              <a:ext cx="3031" cy="56578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>
              <a:stCxn id="954" idx="4"/>
              <a:endCxn id="978" idx="0"/>
            </p:cNvCxnSpPr>
            <p:nvPr/>
          </p:nvCxnSpPr>
          <p:spPr bwMode="auto">
            <a:xfrm flipH="1">
              <a:off x="7176884" y="5738786"/>
              <a:ext cx="5751" cy="53453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>
              <a:stCxn id="981" idx="6"/>
              <a:endCxn id="978" idx="2"/>
            </p:cNvCxnSpPr>
            <p:nvPr/>
          </p:nvCxnSpPr>
          <p:spPr bwMode="auto">
            <a:xfrm flipV="1">
              <a:off x="6573181" y="6321916"/>
              <a:ext cx="555103" cy="64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>
              <a:stCxn id="772" idx="6"/>
              <a:endCxn id="981" idx="2"/>
            </p:cNvCxnSpPr>
            <p:nvPr/>
          </p:nvCxnSpPr>
          <p:spPr bwMode="auto">
            <a:xfrm flipV="1">
              <a:off x="5920601" y="6328371"/>
              <a:ext cx="556671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>
              <a:stCxn id="772" idx="7"/>
              <a:endCxn id="958" idx="3"/>
            </p:cNvCxnSpPr>
            <p:nvPr/>
          </p:nvCxnSpPr>
          <p:spPr bwMode="auto">
            <a:xfrm flipV="1">
              <a:off x="5906555" y="571973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9" name="5-Point Star 1018"/>
            <p:cNvSpPr>
              <a:spLocks noChangeAspect="1"/>
            </p:cNvSpPr>
            <p:nvPr/>
          </p:nvSpPr>
          <p:spPr bwMode="auto">
            <a:xfrm>
              <a:off x="3671912" y="3501008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6" name="5-Point Star 1025"/>
            <p:cNvSpPr>
              <a:spLocks noChangeAspect="1"/>
            </p:cNvSpPr>
            <p:nvPr/>
          </p:nvSpPr>
          <p:spPr bwMode="auto">
            <a:xfrm>
              <a:off x="2804128" y="2017144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2" name="5-Point Star 1031"/>
            <p:cNvSpPr>
              <a:spLocks noChangeAspect="1"/>
            </p:cNvSpPr>
            <p:nvPr/>
          </p:nvSpPr>
          <p:spPr bwMode="auto">
            <a:xfrm>
              <a:off x="3023828" y="285293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3" name="5-Point Star 1032"/>
            <p:cNvSpPr>
              <a:spLocks noChangeAspect="1"/>
            </p:cNvSpPr>
            <p:nvPr/>
          </p:nvSpPr>
          <p:spPr bwMode="auto">
            <a:xfrm>
              <a:off x="3383868" y="267291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4" name="5-Point Star 1033"/>
            <p:cNvSpPr>
              <a:spLocks noChangeAspect="1"/>
            </p:cNvSpPr>
            <p:nvPr/>
          </p:nvSpPr>
          <p:spPr bwMode="auto">
            <a:xfrm>
              <a:off x="2807804" y="263691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5" name="5-Point Star 1034"/>
            <p:cNvSpPr>
              <a:spLocks noChangeAspect="1"/>
            </p:cNvSpPr>
            <p:nvPr/>
          </p:nvSpPr>
          <p:spPr bwMode="auto">
            <a:xfrm>
              <a:off x="2987836" y="22408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9" name="5-Point Star 1038"/>
            <p:cNvSpPr>
              <a:spLocks noChangeAspect="1"/>
            </p:cNvSpPr>
            <p:nvPr/>
          </p:nvSpPr>
          <p:spPr bwMode="auto">
            <a:xfrm>
              <a:off x="3023828" y="159279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0" name="5-Point Star 1039"/>
            <p:cNvSpPr>
              <a:spLocks noChangeAspect="1"/>
            </p:cNvSpPr>
            <p:nvPr/>
          </p:nvSpPr>
          <p:spPr bwMode="auto">
            <a:xfrm>
              <a:off x="3455888" y="13407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1" name="5-Point Star 1040"/>
            <p:cNvSpPr>
              <a:spLocks noChangeAspect="1"/>
            </p:cNvSpPr>
            <p:nvPr/>
          </p:nvSpPr>
          <p:spPr bwMode="auto">
            <a:xfrm>
              <a:off x="2771800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2" name="5-Point Star 1041"/>
            <p:cNvSpPr>
              <a:spLocks noChangeAspect="1"/>
            </p:cNvSpPr>
            <p:nvPr/>
          </p:nvSpPr>
          <p:spPr bwMode="auto">
            <a:xfrm>
              <a:off x="2375756" y="4149080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3" name="5-Point Star 1042"/>
            <p:cNvSpPr>
              <a:spLocks noChangeAspect="1"/>
            </p:cNvSpPr>
            <p:nvPr/>
          </p:nvSpPr>
          <p:spPr bwMode="auto">
            <a:xfrm>
              <a:off x="212372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9" name="5-Point Star 1048"/>
            <p:cNvSpPr>
              <a:spLocks noChangeAspect="1"/>
            </p:cNvSpPr>
            <p:nvPr/>
          </p:nvSpPr>
          <p:spPr bwMode="auto">
            <a:xfrm>
              <a:off x="4355988" y="407707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7" name="5-Point Star 1056"/>
            <p:cNvSpPr>
              <a:spLocks noChangeAspect="1"/>
            </p:cNvSpPr>
            <p:nvPr/>
          </p:nvSpPr>
          <p:spPr bwMode="auto">
            <a:xfrm>
              <a:off x="4355988" y="605729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2" name="5-Point Star 1061"/>
            <p:cNvSpPr>
              <a:spLocks noChangeAspect="1"/>
            </p:cNvSpPr>
            <p:nvPr/>
          </p:nvSpPr>
          <p:spPr bwMode="auto">
            <a:xfrm>
              <a:off x="4716016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3" name="5-Point Star 1062"/>
            <p:cNvSpPr>
              <a:spLocks noChangeAspect="1"/>
            </p:cNvSpPr>
            <p:nvPr/>
          </p:nvSpPr>
          <p:spPr bwMode="auto">
            <a:xfrm>
              <a:off x="4103948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4" name="5-Point Star 1063"/>
            <p:cNvSpPr>
              <a:spLocks noChangeAspect="1"/>
            </p:cNvSpPr>
            <p:nvPr/>
          </p:nvSpPr>
          <p:spPr bwMode="auto">
            <a:xfrm>
              <a:off x="3707904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5" name="5-Point Star 1064"/>
            <p:cNvSpPr>
              <a:spLocks noChangeAspect="1"/>
            </p:cNvSpPr>
            <p:nvPr/>
          </p:nvSpPr>
          <p:spPr bwMode="auto">
            <a:xfrm>
              <a:off x="3419872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6" name="5-Point Star 1065"/>
            <p:cNvSpPr>
              <a:spLocks noChangeAspect="1"/>
            </p:cNvSpPr>
            <p:nvPr/>
          </p:nvSpPr>
          <p:spPr bwMode="auto">
            <a:xfrm>
              <a:off x="3059832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7" name="5-Point Star 1066"/>
            <p:cNvSpPr>
              <a:spLocks noChangeAspect="1"/>
            </p:cNvSpPr>
            <p:nvPr/>
          </p:nvSpPr>
          <p:spPr bwMode="auto">
            <a:xfrm>
              <a:off x="2807804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8" name="5-Point Star 1067"/>
            <p:cNvSpPr>
              <a:spLocks noChangeAspect="1"/>
            </p:cNvSpPr>
            <p:nvPr/>
          </p:nvSpPr>
          <p:spPr bwMode="auto">
            <a:xfrm>
              <a:off x="2411760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9" name="5-Point Star 1068"/>
            <p:cNvSpPr>
              <a:spLocks noChangeAspect="1"/>
            </p:cNvSpPr>
            <p:nvPr/>
          </p:nvSpPr>
          <p:spPr bwMode="auto">
            <a:xfrm>
              <a:off x="2123728" y="587727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0" name="5-Point Star 1069"/>
            <p:cNvSpPr>
              <a:spLocks noChangeAspect="1"/>
            </p:cNvSpPr>
            <p:nvPr/>
          </p:nvSpPr>
          <p:spPr bwMode="auto">
            <a:xfrm>
              <a:off x="6053926" y="585656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1" name="5-Point Star 1070"/>
            <p:cNvSpPr>
              <a:spLocks noChangeAspect="1"/>
            </p:cNvSpPr>
            <p:nvPr/>
          </p:nvSpPr>
          <p:spPr bwMode="auto">
            <a:xfrm>
              <a:off x="5603807" y="6066375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2" name="5-Point Star 1071"/>
            <p:cNvSpPr>
              <a:spLocks noChangeAspect="1"/>
            </p:cNvSpPr>
            <p:nvPr/>
          </p:nvSpPr>
          <p:spPr bwMode="auto">
            <a:xfrm>
              <a:off x="6660232" y="5159089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3" name="5-Point Star 1072"/>
            <p:cNvSpPr>
              <a:spLocks noChangeAspect="1"/>
            </p:cNvSpPr>
            <p:nvPr/>
          </p:nvSpPr>
          <p:spPr bwMode="auto">
            <a:xfrm>
              <a:off x="6912260" y="5409220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" name="Straight Connector 5"/>
            <p:cNvCxnSpPr>
              <a:stCxn id="1032" idx="1"/>
              <a:endCxn id="1034" idx="3"/>
            </p:cNvCxnSpPr>
            <p:nvPr/>
          </p:nvCxnSpPr>
          <p:spPr bwMode="auto">
            <a:xfrm flipH="1" flipV="1">
              <a:off x="2895178" y="2744924"/>
              <a:ext cx="128650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1034" idx="0"/>
              <a:endCxn id="1035" idx="2"/>
            </p:cNvCxnSpPr>
            <p:nvPr/>
          </p:nvCxnSpPr>
          <p:spPr bwMode="auto">
            <a:xfrm flipV="1">
              <a:off x="2861804" y="2348880"/>
              <a:ext cx="146658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1035" idx="0"/>
              <a:endCxn id="1026" idx="3"/>
            </p:cNvCxnSpPr>
            <p:nvPr/>
          </p:nvCxnSpPr>
          <p:spPr bwMode="auto">
            <a:xfrm flipH="1" flipV="1">
              <a:off x="2891502" y="2125156"/>
              <a:ext cx="150334" cy="1157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026" idx="0"/>
              <a:endCxn id="1039" idx="2"/>
            </p:cNvCxnSpPr>
            <p:nvPr/>
          </p:nvCxnSpPr>
          <p:spPr bwMode="auto">
            <a:xfrm flipV="1">
              <a:off x="2858128" y="1700808"/>
              <a:ext cx="186326" cy="3163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039" idx="0"/>
              <a:endCxn id="1040" idx="3"/>
            </p:cNvCxnSpPr>
            <p:nvPr/>
          </p:nvCxnSpPr>
          <p:spPr bwMode="auto">
            <a:xfrm flipV="1">
              <a:off x="3077828" y="1448780"/>
              <a:ext cx="46543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040" idx="0"/>
            </p:cNvCxnSpPr>
            <p:nvPr/>
          </p:nvCxnSpPr>
          <p:spPr bwMode="auto">
            <a:xfrm flipV="1">
              <a:off x="3509888" y="1002858"/>
              <a:ext cx="13660" cy="3379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6" name="5-Point Star 1075"/>
            <p:cNvSpPr>
              <a:spLocks noChangeAspect="1"/>
            </p:cNvSpPr>
            <p:nvPr/>
          </p:nvSpPr>
          <p:spPr bwMode="auto">
            <a:xfrm>
              <a:off x="2411760" y="216886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7" name="5-Point Star 1076"/>
            <p:cNvSpPr>
              <a:spLocks noChangeAspect="1"/>
            </p:cNvSpPr>
            <p:nvPr/>
          </p:nvSpPr>
          <p:spPr bwMode="auto">
            <a:xfrm>
              <a:off x="2123728" y="263691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/>
            <p:cNvCxnSpPr>
              <a:stCxn id="1026" idx="1"/>
              <a:endCxn id="1076" idx="4"/>
            </p:cNvCxnSpPr>
            <p:nvPr/>
          </p:nvCxnSpPr>
          <p:spPr bwMode="auto">
            <a:xfrm flipH="1">
              <a:off x="2519760" y="2058401"/>
              <a:ext cx="284368" cy="1517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076" idx="2"/>
              <a:endCxn id="1077" idx="0"/>
            </p:cNvCxnSpPr>
            <p:nvPr/>
          </p:nvCxnSpPr>
          <p:spPr bwMode="auto">
            <a:xfrm flipH="1">
              <a:off x="2177728" y="2276872"/>
              <a:ext cx="254658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077" idx="2"/>
            </p:cNvCxnSpPr>
            <p:nvPr/>
          </p:nvCxnSpPr>
          <p:spPr bwMode="auto">
            <a:xfrm flipH="1">
              <a:off x="1650255" y="2744924"/>
              <a:ext cx="494099" cy="3390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043" idx="2"/>
            </p:cNvCxnSpPr>
            <p:nvPr/>
          </p:nvCxnSpPr>
          <p:spPr bwMode="auto">
            <a:xfrm flipH="1">
              <a:off x="1579361" y="4041068"/>
              <a:ext cx="564993" cy="386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043" idx="3"/>
              <a:endCxn id="1042" idx="1"/>
            </p:cNvCxnSpPr>
            <p:nvPr/>
          </p:nvCxnSpPr>
          <p:spPr bwMode="auto">
            <a:xfrm>
              <a:off x="2211102" y="4041068"/>
              <a:ext cx="164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1042" idx="4"/>
              <a:endCxn id="1041" idx="1"/>
            </p:cNvCxnSpPr>
            <p:nvPr/>
          </p:nvCxnSpPr>
          <p:spPr bwMode="auto">
            <a:xfrm flipV="1">
              <a:off x="2483756" y="3974313"/>
              <a:ext cx="28804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1041" idx="0"/>
              <a:endCxn id="368" idx="1"/>
            </p:cNvCxnSpPr>
            <p:nvPr/>
          </p:nvCxnSpPr>
          <p:spPr bwMode="auto">
            <a:xfrm>
              <a:off x="2825800" y="3933056"/>
              <a:ext cx="234044" cy="2572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>
              <a:stCxn id="1033" idx="1"/>
              <a:endCxn id="1032" idx="0"/>
            </p:cNvCxnSpPr>
            <p:nvPr/>
          </p:nvCxnSpPr>
          <p:spPr bwMode="auto">
            <a:xfrm flipH="1">
              <a:off x="3077828" y="2714173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>
              <a:endCxn id="1073" idx="4"/>
            </p:cNvCxnSpPr>
            <p:nvPr/>
          </p:nvCxnSpPr>
          <p:spPr bwMode="auto">
            <a:xfrm flipH="1">
              <a:off x="7032581" y="5445224"/>
              <a:ext cx="455743" cy="99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>
              <a:stCxn id="1072" idx="3"/>
            </p:cNvCxnSpPr>
            <p:nvPr/>
          </p:nvCxnSpPr>
          <p:spPr bwMode="auto">
            <a:xfrm>
              <a:off x="6757574" y="5279423"/>
              <a:ext cx="110071" cy="1273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>
              <a:stCxn id="1072" idx="1"/>
              <a:endCxn id="1078" idx="0"/>
            </p:cNvCxnSpPr>
            <p:nvPr/>
          </p:nvCxnSpPr>
          <p:spPr bwMode="auto">
            <a:xfrm flipH="1">
              <a:off x="6343355" y="5205052"/>
              <a:ext cx="316877" cy="2152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>
              <a:stCxn id="1078" idx="2"/>
              <a:endCxn id="1070" idx="0"/>
            </p:cNvCxnSpPr>
            <p:nvPr/>
          </p:nvCxnSpPr>
          <p:spPr bwMode="auto">
            <a:xfrm flipH="1">
              <a:off x="6107926" y="5528286"/>
              <a:ext cx="202055" cy="328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8" name="5-Point Star 1077"/>
            <p:cNvSpPr>
              <a:spLocks noChangeAspect="1"/>
            </p:cNvSpPr>
            <p:nvPr/>
          </p:nvSpPr>
          <p:spPr bwMode="auto">
            <a:xfrm>
              <a:off x="6289355" y="5420274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9" name="Straight Connector 158"/>
            <p:cNvCxnSpPr>
              <a:stCxn id="1070" idx="3"/>
              <a:endCxn id="1071" idx="4"/>
            </p:cNvCxnSpPr>
            <p:nvPr/>
          </p:nvCxnSpPr>
          <p:spPr bwMode="auto">
            <a:xfrm flipH="1">
              <a:off x="5724128" y="5964578"/>
              <a:ext cx="417172" cy="1477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>
              <a:endCxn id="404" idx="4"/>
            </p:cNvCxnSpPr>
            <p:nvPr/>
          </p:nvCxnSpPr>
          <p:spPr bwMode="auto">
            <a:xfrm flipH="1" flipV="1">
              <a:off x="5472088" y="5882525"/>
              <a:ext cx="154698" cy="270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>
              <a:stCxn id="1062" idx="2"/>
            </p:cNvCxnSpPr>
            <p:nvPr/>
          </p:nvCxnSpPr>
          <p:spPr bwMode="auto">
            <a:xfrm flipH="1">
              <a:off x="4463988" y="5949280"/>
              <a:ext cx="272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>
              <a:stCxn id="1057" idx="1"/>
              <a:endCxn id="1063" idx="3"/>
            </p:cNvCxnSpPr>
            <p:nvPr/>
          </p:nvCxnSpPr>
          <p:spPr bwMode="auto">
            <a:xfrm flipH="1" flipV="1">
              <a:off x="4191322" y="5949280"/>
              <a:ext cx="164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>
              <a:stCxn id="1063" idx="1"/>
              <a:endCxn id="1064" idx="4"/>
            </p:cNvCxnSpPr>
            <p:nvPr/>
          </p:nvCxnSpPr>
          <p:spPr bwMode="auto">
            <a:xfrm flipH="1">
              <a:off x="3815904" y="5882525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/>
            <p:cNvCxnSpPr>
              <a:stCxn id="1064" idx="1"/>
              <a:endCxn id="1065" idx="3"/>
            </p:cNvCxnSpPr>
            <p:nvPr/>
          </p:nvCxnSpPr>
          <p:spPr bwMode="auto">
            <a:xfrm flipH="1" flipV="1">
              <a:off x="3507246" y="5949280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>
              <a:stCxn id="1065" idx="1"/>
              <a:endCxn id="1066" idx="0"/>
            </p:cNvCxnSpPr>
            <p:nvPr/>
          </p:nvCxnSpPr>
          <p:spPr bwMode="auto">
            <a:xfrm flipH="1">
              <a:off x="3113832" y="5882525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stCxn id="1066" idx="2"/>
              <a:endCxn id="1067" idx="3"/>
            </p:cNvCxnSpPr>
            <p:nvPr/>
          </p:nvCxnSpPr>
          <p:spPr bwMode="auto">
            <a:xfrm flipH="1" flipV="1">
              <a:off x="2895178" y="5949280"/>
              <a:ext cx="185280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>
              <a:stCxn id="1067" idx="1"/>
              <a:endCxn id="1068" idx="4"/>
            </p:cNvCxnSpPr>
            <p:nvPr/>
          </p:nvCxnSpPr>
          <p:spPr bwMode="auto">
            <a:xfrm flipH="1">
              <a:off x="2519760" y="5882525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>
              <a:stCxn id="1068" idx="1"/>
              <a:endCxn id="1069" idx="3"/>
            </p:cNvCxnSpPr>
            <p:nvPr/>
          </p:nvCxnSpPr>
          <p:spPr bwMode="auto">
            <a:xfrm flipH="1" flipV="1">
              <a:off x="2211102" y="5985284"/>
              <a:ext cx="200658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/>
            <p:cNvCxnSpPr>
              <a:stCxn id="1069" idx="2"/>
            </p:cNvCxnSpPr>
            <p:nvPr/>
          </p:nvCxnSpPr>
          <p:spPr bwMode="auto">
            <a:xfrm flipH="1">
              <a:off x="1579361" y="5985284"/>
              <a:ext cx="564993" cy="64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9" name="5-Point Star 398"/>
            <p:cNvSpPr>
              <a:spLocks noChangeAspect="1"/>
            </p:cNvSpPr>
            <p:nvPr/>
          </p:nvSpPr>
          <p:spPr bwMode="auto">
            <a:xfrm>
              <a:off x="3671900" y="288894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0" name="5-Point Star 399"/>
            <p:cNvSpPr>
              <a:spLocks noChangeAspect="1"/>
            </p:cNvSpPr>
            <p:nvPr/>
          </p:nvSpPr>
          <p:spPr bwMode="auto">
            <a:xfrm>
              <a:off x="3419872" y="3284984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" name="Straight Connector 13"/>
            <p:cNvCxnSpPr>
              <a:stCxn id="1033" idx="3"/>
              <a:endCxn id="399" idx="1"/>
            </p:cNvCxnSpPr>
            <p:nvPr/>
          </p:nvCxnSpPr>
          <p:spPr bwMode="auto">
            <a:xfrm>
              <a:off x="3471242" y="2780928"/>
              <a:ext cx="20065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399" idx="2"/>
              <a:endCxn id="400" idx="0"/>
            </p:cNvCxnSpPr>
            <p:nvPr/>
          </p:nvCxnSpPr>
          <p:spPr bwMode="auto">
            <a:xfrm flipH="1">
              <a:off x="3473872" y="2996952"/>
              <a:ext cx="218654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400" idx="2"/>
              <a:endCxn id="1019" idx="1"/>
            </p:cNvCxnSpPr>
            <p:nvPr/>
          </p:nvCxnSpPr>
          <p:spPr bwMode="auto">
            <a:xfrm>
              <a:off x="3440498" y="3392996"/>
              <a:ext cx="23141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8" name="5-Point Star 367"/>
            <p:cNvSpPr>
              <a:spLocks noChangeAspect="1"/>
            </p:cNvSpPr>
            <p:nvPr/>
          </p:nvSpPr>
          <p:spPr bwMode="auto">
            <a:xfrm>
              <a:off x="3059844" y="4149080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0" name="5-Point Star 369"/>
            <p:cNvSpPr>
              <a:spLocks noChangeAspect="1"/>
            </p:cNvSpPr>
            <p:nvPr/>
          </p:nvSpPr>
          <p:spPr bwMode="auto">
            <a:xfrm>
              <a:off x="345588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2" name="5-Point Star 371"/>
            <p:cNvSpPr>
              <a:spLocks noChangeAspect="1"/>
            </p:cNvSpPr>
            <p:nvPr/>
          </p:nvSpPr>
          <p:spPr bwMode="auto">
            <a:xfrm>
              <a:off x="4031952" y="3284984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3" name="5-Point Star 372"/>
            <p:cNvSpPr>
              <a:spLocks noChangeAspect="1"/>
            </p:cNvSpPr>
            <p:nvPr/>
          </p:nvSpPr>
          <p:spPr bwMode="auto">
            <a:xfrm>
              <a:off x="4283980" y="3537012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4" name="5-Point Star 373"/>
            <p:cNvSpPr>
              <a:spLocks noChangeAspect="1"/>
            </p:cNvSpPr>
            <p:nvPr/>
          </p:nvSpPr>
          <p:spPr bwMode="auto">
            <a:xfrm>
              <a:off x="410394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5" name="5-Point Star 374"/>
            <p:cNvSpPr>
              <a:spLocks noChangeAspect="1"/>
            </p:cNvSpPr>
            <p:nvPr/>
          </p:nvSpPr>
          <p:spPr bwMode="auto">
            <a:xfrm>
              <a:off x="4716028" y="393305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6" name="5-Point Star 375"/>
            <p:cNvSpPr>
              <a:spLocks noChangeAspect="1"/>
            </p:cNvSpPr>
            <p:nvPr/>
          </p:nvSpPr>
          <p:spPr bwMode="auto">
            <a:xfrm>
              <a:off x="4968044" y="414908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7" name="5-Point Star 376"/>
            <p:cNvSpPr>
              <a:spLocks noChangeAspect="1"/>
            </p:cNvSpPr>
            <p:nvPr/>
          </p:nvSpPr>
          <p:spPr bwMode="auto">
            <a:xfrm>
              <a:off x="5364100" y="389705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8" name="5-Point Star 377"/>
            <p:cNvSpPr>
              <a:spLocks noChangeAspect="1"/>
            </p:cNvSpPr>
            <p:nvPr/>
          </p:nvSpPr>
          <p:spPr bwMode="auto">
            <a:xfrm>
              <a:off x="5616116" y="414908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>
              <a:stCxn id="368" idx="4"/>
              <a:endCxn id="370" idx="2"/>
            </p:cNvCxnSpPr>
            <p:nvPr/>
          </p:nvCxnSpPr>
          <p:spPr bwMode="auto">
            <a:xfrm flipV="1">
              <a:off x="3167844" y="4041068"/>
              <a:ext cx="308670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370" idx="4"/>
              <a:endCxn id="1019" idx="2"/>
            </p:cNvCxnSpPr>
            <p:nvPr/>
          </p:nvCxnSpPr>
          <p:spPr bwMode="auto">
            <a:xfrm flipV="1">
              <a:off x="3563888" y="3609020"/>
              <a:ext cx="128650" cy="36529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1019" idx="4"/>
              <a:endCxn id="372" idx="2"/>
            </p:cNvCxnSpPr>
            <p:nvPr/>
          </p:nvCxnSpPr>
          <p:spPr bwMode="auto">
            <a:xfrm flipV="1">
              <a:off x="3779912" y="3392996"/>
              <a:ext cx="272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372" idx="3"/>
              <a:endCxn id="373" idx="0"/>
            </p:cNvCxnSpPr>
            <p:nvPr/>
          </p:nvCxnSpPr>
          <p:spPr bwMode="auto">
            <a:xfrm>
              <a:off x="4119326" y="3392996"/>
              <a:ext cx="21865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373" idx="2"/>
              <a:endCxn id="374" idx="0"/>
            </p:cNvCxnSpPr>
            <p:nvPr/>
          </p:nvCxnSpPr>
          <p:spPr bwMode="auto">
            <a:xfrm flipH="1">
              <a:off x="4157948" y="3645024"/>
              <a:ext cx="146658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374" idx="3"/>
              <a:endCxn id="1049" idx="1"/>
            </p:cNvCxnSpPr>
            <p:nvPr/>
          </p:nvCxnSpPr>
          <p:spPr bwMode="auto">
            <a:xfrm>
              <a:off x="4191322" y="4041068"/>
              <a:ext cx="164666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49" idx="4"/>
              <a:endCxn id="375" idx="1"/>
            </p:cNvCxnSpPr>
            <p:nvPr/>
          </p:nvCxnSpPr>
          <p:spPr bwMode="auto">
            <a:xfrm flipV="1">
              <a:off x="4463988" y="3974313"/>
              <a:ext cx="252040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375" idx="3"/>
              <a:endCxn id="376" idx="0"/>
            </p:cNvCxnSpPr>
            <p:nvPr/>
          </p:nvCxnSpPr>
          <p:spPr bwMode="auto">
            <a:xfrm>
              <a:off x="4803402" y="4041068"/>
              <a:ext cx="218642" cy="1080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9" name="Straight Connector 928"/>
            <p:cNvCxnSpPr>
              <a:stCxn id="376" idx="3"/>
              <a:endCxn id="377" idx="2"/>
            </p:cNvCxnSpPr>
            <p:nvPr/>
          </p:nvCxnSpPr>
          <p:spPr bwMode="auto">
            <a:xfrm flipV="1">
              <a:off x="5055418" y="4005064"/>
              <a:ext cx="329308" cy="25202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2" name="Straight Connector 931"/>
            <p:cNvCxnSpPr>
              <a:stCxn id="377" idx="4"/>
              <a:endCxn id="378" idx="0"/>
            </p:cNvCxnSpPr>
            <p:nvPr/>
          </p:nvCxnSpPr>
          <p:spPr bwMode="auto">
            <a:xfrm>
              <a:off x="5472100" y="3938309"/>
              <a:ext cx="198016" cy="2107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0" name="Straight Connector 939"/>
            <p:cNvCxnSpPr>
              <a:stCxn id="378" idx="3"/>
            </p:cNvCxnSpPr>
            <p:nvPr/>
          </p:nvCxnSpPr>
          <p:spPr bwMode="auto">
            <a:xfrm flipV="1">
              <a:off x="5703490" y="3730378"/>
              <a:ext cx="956742" cy="52671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4" name="5-Point Star 403"/>
            <p:cNvSpPr>
              <a:spLocks noChangeAspect="1"/>
            </p:cNvSpPr>
            <p:nvPr/>
          </p:nvSpPr>
          <p:spPr bwMode="auto">
            <a:xfrm>
              <a:off x="5364088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8" name="5-Point Star 407"/>
            <p:cNvSpPr>
              <a:spLocks noChangeAspect="1"/>
            </p:cNvSpPr>
            <p:nvPr/>
          </p:nvSpPr>
          <p:spPr bwMode="auto">
            <a:xfrm>
              <a:off x="4968044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49" name="Straight Connector 948"/>
            <p:cNvCxnSpPr>
              <a:stCxn id="1062" idx="3"/>
              <a:endCxn id="408" idx="1"/>
            </p:cNvCxnSpPr>
            <p:nvPr/>
          </p:nvCxnSpPr>
          <p:spPr bwMode="auto">
            <a:xfrm>
              <a:off x="4803390" y="5949280"/>
              <a:ext cx="164654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1" name="Straight Connector 950"/>
            <p:cNvCxnSpPr>
              <a:stCxn id="408" idx="4"/>
              <a:endCxn id="404" idx="2"/>
            </p:cNvCxnSpPr>
            <p:nvPr/>
          </p:nvCxnSpPr>
          <p:spPr bwMode="auto">
            <a:xfrm flipV="1">
              <a:off x="5076044" y="5949280"/>
              <a:ext cx="308670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115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16016" y="894578"/>
            <a:ext cx="4279651" cy="3938578"/>
            <a:chOff x="1579361" y="1002858"/>
            <a:chExt cx="5908963" cy="5539202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5782679" y="1154540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5787681" y="179902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>
              <a:stCxn id="6" idx="4"/>
              <a:endCxn id="7" idx="0"/>
            </p:cNvCxnSpPr>
            <p:nvPr/>
          </p:nvCxnSpPr>
          <p:spPr bwMode="auto">
            <a:xfrm>
              <a:off x="5830634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143220" y="115454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5148222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stCxn id="9" idx="4"/>
              <a:endCxn id="10" idx="0"/>
            </p:cNvCxnSpPr>
            <p:nvPr/>
          </p:nvCxnSpPr>
          <p:spPr bwMode="auto">
            <a:xfrm>
              <a:off x="5191175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10" idx="6"/>
              <a:endCxn id="7" idx="2"/>
            </p:cNvCxnSpPr>
            <p:nvPr/>
          </p:nvCxnSpPr>
          <p:spPr bwMode="auto">
            <a:xfrm>
              <a:off x="5244132" y="184697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0" idx="7"/>
              <a:endCxn id="6" idx="3"/>
            </p:cNvCxnSpPr>
            <p:nvPr/>
          </p:nvCxnSpPr>
          <p:spPr bwMode="auto">
            <a:xfrm flipV="1">
              <a:off x="5230087" y="1236404"/>
              <a:ext cx="582625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4505693" y="115454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4510694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Connector 15"/>
            <p:cNvCxnSpPr>
              <a:stCxn id="14" idx="4"/>
              <a:endCxn id="15" idx="0"/>
            </p:cNvCxnSpPr>
            <p:nvPr/>
          </p:nvCxnSpPr>
          <p:spPr bwMode="auto">
            <a:xfrm>
              <a:off x="4553647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5" idx="6"/>
              <a:endCxn id="10" idx="2"/>
            </p:cNvCxnSpPr>
            <p:nvPr/>
          </p:nvCxnSpPr>
          <p:spPr bwMode="auto">
            <a:xfrm>
              <a:off x="4606604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5" idx="7"/>
              <a:endCxn id="9" idx="3"/>
            </p:cNvCxnSpPr>
            <p:nvPr/>
          </p:nvCxnSpPr>
          <p:spPr bwMode="auto">
            <a:xfrm flipV="1">
              <a:off x="4592558" y="1236404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3860012" y="1157112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867331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19" idx="4"/>
              <a:endCxn id="20" idx="0"/>
            </p:cNvCxnSpPr>
            <p:nvPr/>
          </p:nvCxnSpPr>
          <p:spPr bwMode="auto">
            <a:xfrm>
              <a:off x="3908612" y="1254312"/>
              <a:ext cx="6674" cy="5447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20" idx="6"/>
              <a:endCxn id="15" idx="2"/>
            </p:cNvCxnSpPr>
            <p:nvPr/>
          </p:nvCxnSpPr>
          <p:spPr bwMode="auto">
            <a:xfrm>
              <a:off x="3963241" y="184697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20" idx="7"/>
              <a:endCxn id="14" idx="3"/>
            </p:cNvCxnSpPr>
            <p:nvPr/>
          </p:nvCxnSpPr>
          <p:spPr bwMode="auto">
            <a:xfrm flipV="1">
              <a:off x="3949196" y="1236404"/>
              <a:ext cx="570542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3224802" y="1154540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3229803" y="1799022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Connector 25"/>
            <p:cNvCxnSpPr>
              <a:stCxn id="24" idx="4"/>
              <a:endCxn id="25" idx="0"/>
            </p:cNvCxnSpPr>
            <p:nvPr/>
          </p:nvCxnSpPr>
          <p:spPr bwMode="auto">
            <a:xfrm>
              <a:off x="3272756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25" idx="6"/>
              <a:endCxn id="20" idx="2"/>
            </p:cNvCxnSpPr>
            <p:nvPr/>
          </p:nvCxnSpPr>
          <p:spPr bwMode="auto">
            <a:xfrm>
              <a:off x="3325713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25" idx="7"/>
              <a:endCxn id="19" idx="3"/>
            </p:cNvCxnSpPr>
            <p:nvPr/>
          </p:nvCxnSpPr>
          <p:spPr bwMode="auto">
            <a:xfrm flipV="1">
              <a:off x="3311666" y="1240077"/>
              <a:ext cx="562581" cy="57299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2561687" y="1149538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2566688" y="1794020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 bwMode="auto">
            <a:xfrm>
              <a:off x="2609641" y="124544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30" idx="6"/>
              <a:endCxn id="25" idx="2"/>
            </p:cNvCxnSpPr>
            <p:nvPr/>
          </p:nvCxnSpPr>
          <p:spPr bwMode="auto">
            <a:xfrm>
              <a:off x="2662598" y="184197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30" idx="7"/>
              <a:endCxn id="24" idx="3"/>
            </p:cNvCxnSpPr>
            <p:nvPr/>
          </p:nvCxnSpPr>
          <p:spPr bwMode="auto">
            <a:xfrm flipV="1">
              <a:off x="2648552" y="1236404"/>
              <a:ext cx="590294" cy="5716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1915796" y="1143648"/>
              <a:ext cx="97200" cy="97200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1929160" y="179402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" name="Straight Connector 35"/>
            <p:cNvCxnSpPr>
              <a:stCxn id="35" idx="6"/>
              <a:endCxn id="30" idx="2"/>
            </p:cNvCxnSpPr>
            <p:nvPr/>
          </p:nvCxnSpPr>
          <p:spPr bwMode="auto">
            <a:xfrm>
              <a:off x="2025070" y="184197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35" idx="7"/>
              <a:endCxn id="29" idx="3"/>
            </p:cNvCxnSpPr>
            <p:nvPr/>
          </p:nvCxnSpPr>
          <p:spPr bwMode="auto">
            <a:xfrm flipV="1">
              <a:off x="2011024" y="1231403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5793389" y="244156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" name="Straight Connector 38"/>
            <p:cNvCxnSpPr>
              <a:stCxn id="7" idx="4"/>
              <a:endCxn id="38" idx="0"/>
            </p:cNvCxnSpPr>
            <p:nvPr/>
          </p:nvCxnSpPr>
          <p:spPr bwMode="auto">
            <a:xfrm>
              <a:off x="583563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5153929" y="244156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Straight Connector 40"/>
            <p:cNvCxnSpPr>
              <a:stCxn id="10" idx="4"/>
              <a:endCxn id="40" idx="0"/>
            </p:cNvCxnSpPr>
            <p:nvPr/>
          </p:nvCxnSpPr>
          <p:spPr bwMode="auto">
            <a:xfrm>
              <a:off x="5196177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40" idx="6"/>
              <a:endCxn id="38" idx="2"/>
            </p:cNvCxnSpPr>
            <p:nvPr/>
          </p:nvCxnSpPr>
          <p:spPr bwMode="auto">
            <a:xfrm>
              <a:off x="5249839" y="2489518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40" idx="7"/>
              <a:endCxn id="7" idx="3"/>
            </p:cNvCxnSpPr>
            <p:nvPr/>
          </p:nvCxnSpPr>
          <p:spPr bwMode="auto">
            <a:xfrm flipV="1">
              <a:off x="5235794" y="1880887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4516401" y="2441564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" name="Straight Connector 44"/>
            <p:cNvCxnSpPr>
              <a:stCxn id="15" idx="4"/>
              <a:endCxn id="44" idx="0"/>
            </p:cNvCxnSpPr>
            <p:nvPr/>
          </p:nvCxnSpPr>
          <p:spPr bwMode="auto">
            <a:xfrm>
              <a:off x="455864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44" idx="6"/>
              <a:endCxn id="40" idx="2"/>
            </p:cNvCxnSpPr>
            <p:nvPr/>
          </p:nvCxnSpPr>
          <p:spPr bwMode="auto">
            <a:xfrm>
              <a:off x="4612311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4" idx="7"/>
              <a:endCxn id="10" idx="3"/>
            </p:cNvCxnSpPr>
            <p:nvPr/>
          </p:nvCxnSpPr>
          <p:spPr bwMode="auto">
            <a:xfrm flipV="1">
              <a:off x="4598266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3873039" y="2441564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" name="Straight Connector 48"/>
            <p:cNvCxnSpPr>
              <a:stCxn id="20" idx="4"/>
              <a:endCxn id="48" idx="0"/>
            </p:cNvCxnSpPr>
            <p:nvPr/>
          </p:nvCxnSpPr>
          <p:spPr bwMode="auto">
            <a:xfrm>
              <a:off x="391528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8" idx="6"/>
              <a:endCxn id="44" idx="2"/>
            </p:cNvCxnSpPr>
            <p:nvPr/>
          </p:nvCxnSpPr>
          <p:spPr bwMode="auto">
            <a:xfrm>
              <a:off x="3968948" y="2489518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8" idx="7"/>
              <a:endCxn id="15" idx="3"/>
            </p:cNvCxnSpPr>
            <p:nvPr/>
          </p:nvCxnSpPr>
          <p:spPr bwMode="auto">
            <a:xfrm flipV="1">
              <a:off x="3954903" y="188088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3235510" y="2441564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" name="Straight Connector 52"/>
            <p:cNvCxnSpPr>
              <a:stCxn id="25" idx="4"/>
              <a:endCxn id="52" idx="0"/>
            </p:cNvCxnSpPr>
            <p:nvPr/>
          </p:nvCxnSpPr>
          <p:spPr bwMode="auto">
            <a:xfrm>
              <a:off x="327775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52" idx="6"/>
              <a:endCxn id="48" idx="2"/>
            </p:cNvCxnSpPr>
            <p:nvPr/>
          </p:nvCxnSpPr>
          <p:spPr bwMode="auto">
            <a:xfrm>
              <a:off x="3331420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52" idx="7"/>
              <a:endCxn id="20" idx="3"/>
            </p:cNvCxnSpPr>
            <p:nvPr/>
          </p:nvCxnSpPr>
          <p:spPr bwMode="auto">
            <a:xfrm flipV="1">
              <a:off x="3317375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2572395" y="243656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" name="Straight Connector 56"/>
            <p:cNvCxnSpPr>
              <a:stCxn id="30" idx="4"/>
              <a:endCxn id="56" idx="0"/>
            </p:cNvCxnSpPr>
            <p:nvPr/>
          </p:nvCxnSpPr>
          <p:spPr bwMode="auto">
            <a:xfrm>
              <a:off x="2614643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52" idx="2"/>
            </p:cNvCxnSpPr>
            <p:nvPr/>
          </p:nvCxnSpPr>
          <p:spPr bwMode="auto">
            <a:xfrm>
              <a:off x="2668305" y="2484516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56" idx="7"/>
              <a:endCxn id="25" idx="3"/>
            </p:cNvCxnSpPr>
            <p:nvPr/>
          </p:nvCxnSpPr>
          <p:spPr bwMode="auto">
            <a:xfrm flipV="1">
              <a:off x="2654259" y="188088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1934867" y="243656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1" name="Straight Connector 60"/>
            <p:cNvCxnSpPr>
              <a:stCxn id="60" idx="6"/>
              <a:endCxn id="56" idx="2"/>
            </p:cNvCxnSpPr>
            <p:nvPr/>
          </p:nvCxnSpPr>
          <p:spPr bwMode="auto">
            <a:xfrm>
              <a:off x="2030777" y="248451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60" idx="7"/>
              <a:endCxn id="30" idx="3"/>
            </p:cNvCxnSpPr>
            <p:nvPr/>
          </p:nvCxnSpPr>
          <p:spPr bwMode="auto">
            <a:xfrm flipV="1">
              <a:off x="2016731" y="187588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5798016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38" idx="4"/>
              <a:endCxn id="63" idx="0"/>
            </p:cNvCxnSpPr>
            <p:nvPr/>
          </p:nvCxnSpPr>
          <p:spPr bwMode="auto">
            <a:xfrm>
              <a:off x="584134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158557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" name="Straight Connector 65"/>
            <p:cNvCxnSpPr>
              <a:stCxn id="40" idx="4"/>
              <a:endCxn id="65" idx="0"/>
            </p:cNvCxnSpPr>
            <p:nvPr/>
          </p:nvCxnSpPr>
          <p:spPr bwMode="auto">
            <a:xfrm>
              <a:off x="5201884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65" idx="6"/>
              <a:endCxn id="63" idx="2"/>
            </p:cNvCxnSpPr>
            <p:nvPr/>
          </p:nvCxnSpPr>
          <p:spPr bwMode="auto">
            <a:xfrm>
              <a:off x="5254466" y="3121745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65" idx="7"/>
              <a:endCxn id="38" idx="3"/>
            </p:cNvCxnSpPr>
            <p:nvPr/>
          </p:nvCxnSpPr>
          <p:spPr bwMode="auto">
            <a:xfrm flipV="1">
              <a:off x="5240421" y="2523428"/>
              <a:ext cx="567013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4521029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0" name="Straight Connector 69"/>
            <p:cNvCxnSpPr>
              <a:stCxn id="44" idx="4"/>
              <a:endCxn id="69" idx="0"/>
            </p:cNvCxnSpPr>
            <p:nvPr/>
          </p:nvCxnSpPr>
          <p:spPr bwMode="auto">
            <a:xfrm>
              <a:off x="4564357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69" idx="6"/>
              <a:endCxn id="65" idx="2"/>
            </p:cNvCxnSpPr>
            <p:nvPr/>
          </p:nvCxnSpPr>
          <p:spPr bwMode="auto">
            <a:xfrm>
              <a:off x="4616939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69" idx="7"/>
              <a:endCxn id="40" idx="3"/>
            </p:cNvCxnSpPr>
            <p:nvPr/>
          </p:nvCxnSpPr>
          <p:spPr bwMode="auto">
            <a:xfrm flipV="1">
              <a:off x="4602893" y="2523428"/>
              <a:ext cx="5650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3877666" y="3073790"/>
              <a:ext cx="95909" cy="95909"/>
            </a:xfrm>
            <a:prstGeom prst="ellipse">
              <a:avLst/>
            </a:prstGeom>
            <a:solidFill>
              <a:srgbClr val="FF3300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" name="Straight Connector 73"/>
            <p:cNvCxnSpPr>
              <a:stCxn id="48" idx="4"/>
              <a:endCxn id="73" idx="0"/>
            </p:cNvCxnSpPr>
            <p:nvPr/>
          </p:nvCxnSpPr>
          <p:spPr bwMode="auto">
            <a:xfrm>
              <a:off x="392099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73" idx="6"/>
              <a:endCxn id="69" idx="2"/>
            </p:cNvCxnSpPr>
            <p:nvPr/>
          </p:nvCxnSpPr>
          <p:spPr bwMode="auto">
            <a:xfrm>
              <a:off x="3973575" y="3121745"/>
              <a:ext cx="54745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73" idx="7"/>
              <a:endCxn id="44" idx="3"/>
            </p:cNvCxnSpPr>
            <p:nvPr/>
          </p:nvCxnSpPr>
          <p:spPr bwMode="auto">
            <a:xfrm flipV="1">
              <a:off x="3959530" y="2523428"/>
              <a:ext cx="570917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3240138" y="3073790"/>
              <a:ext cx="95909" cy="95909"/>
            </a:xfrm>
            <a:prstGeom prst="ellipse">
              <a:avLst/>
            </a:prstGeom>
            <a:solidFill>
              <a:srgbClr val="FF3300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" name="Straight Connector 77"/>
            <p:cNvCxnSpPr>
              <a:stCxn id="52" idx="4"/>
              <a:endCxn id="77" idx="0"/>
            </p:cNvCxnSpPr>
            <p:nvPr/>
          </p:nvCxnSpPr>
          <p:spPr bwMode="auto">
            <a:xfrm>
              <a:off x="3283465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77" idx="6"/>
              <a:endCxn id="73" idx="2"/>
            </p:cNvCxnSpPr>
            <p:nvPr/>
          </p:nvCxnSpPr>
          <p:spPr bwMode="auto">
            <a:xfrm>
              <a:off x="3336048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7" idx="7"/>
            </p:cNvCxnSpPr>
            <p:nvPr/>
          </p:nvCxnSpPr>
          <p:spPr bwMode="auto">
            <a:xfrm flipV="1">
              <a:off x="3322002" y="2511172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2577023" y="3068788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2" name="Straight Connector 81"/>
            <p:cNvCxnSpPr>
              <a:stCxn id="56" idx="4"/>
              <a:endCxn id="81" idx="0"/>
            </p:cNvCxnSpPr>
            <p:nvPr/>
          </p:nvCxnSpPr>
          <p:spPr bwMode="auto">
            <a:xfrm>
              <a:off x="2620350" y="253247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81" idx="6"/>
              <a:endCxn id="77" idx="2"/>
            </p:cNvCxnSpPr>
            <p:nvPr/>
          </p:nvCxnSpPr>
          <p:spPr bwMode="auto">
            <a:xfrm>
              <a:off x="2672933" y="3116743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81" idx="7"/>
              <a:endCxn id="52" idx="3"/>
            </p:cNvCxnSpPr>
            <p:nvPr/>
          </p:nvCxnSpPr>
          <p:spPr bwMode="auto">
            <a:xfrm flipV="1">
              <a:off x="2658887" y="2523428"/>
              <a:ext cx="590669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1931980" y="3063588"/>
              <a:ext cx="97200" cy="97200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6" name="Straight Connector 85"/>
            <p:cNvCxnSpPr>
              <a:stCxn id="85" idx="6"/>
              <a:endCxn id="81" idx="2"/>
            </p:cNvCxnSpPr>
            <p:nvPr/>
          </p:nvCxnSpPr>
          <p:spPr bwMode="auto">
            <a:xfrm>
              <a:off x="2029180" y="3112188"/>
              <a:ext cx="547843" cy="455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85" idx="7"/>
              <a:endCxn id="56" idx="3"/>
            </p:cNvCxnSpPr>
            <p:nvPr/>
          </p:nvCxnSpPr>
          <p:spPr bwMode="auto">
            <a:xfrm flipV="1">
              <a:off x="2014945" y="2518424"/>
              <a:ext cx="571496" cy="5593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5737578" y="3645048"/>
              <a:ext cx="216000" cy="216000"/>
            </a:xfrm>
            <a:prstGeom prst="ellipse">
              <a:avLst/>
            </a:prstGeom>
            <a:solidFill>
              <a:srgbClr val="FF3300">
                <a:alpha val="49804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5164264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0" name="Straight Connector 89"/>
            <p:cNvCxnSpPr>
              <a:stCxn id="65" idx="4"/>
              <a:endCxn id="89" idx="0"/>
            </p:cNvCxnSpPr>
            <p:nvPr/>
          </p:nvCxnSpPr>
          <p:spPr bwMode="auto">
            <a:xfrm>
              <a:off x="5206512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89" idx="6"/>
              <a:endCxn id="88" idx="2"/>
            </p:cNvCxnSpPr>
            <p:nvPr/>
          </p:nvCxnSpPr>
          <p:spPr bwMode="auto">
            <a:xfrm flipV="1">
              <a:off x="5260173" y="3753048"/>
              <a:ext cx="477405" cy="112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89" idx="7"/>
              <a:endCxn id="63" idx="3"/>
            </p:cNvCxnSpPr>
            <p:nvPr/>
          </p:nvCxnSpPr>
          <p:spPr bwMode="auto">
            <a:xfrm flipV="1">
              <a:off x="5246128" y="3155654"/>
              <a:ext cx="565934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4526736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4" name="Straight Connector 93"/>
            <p:cNvCxnSpPr>
              <a:stCxn id="69" idx="4"/>
              <a:endCxn id="93" idx="0"/>
            </p:cNvCxnSpPr>
            <p:nvPr/>
          </p:nvCxnSpPr>
          <p:spPr bwMode="auto">
            <a:xfrm>
              <a:off x="4568984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>
              <a:stCxn id="93" idx="6"/>
              <a:endCxn id="89" idx="2"/>
            </p:cNvCxnSpPr>
            <p:nvPr/>
          </p:nvCxnSpPr>
          <p:spPr bwMode="auto">
            <a:xfrm>
              <a:off x="4622646" y="37642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93" idx="7"/>
              <a:endCxn id="65" idx="3"/>
            </p:cNvCxnSpPr>
            <p:nvPr/>
          </p:nvCxnSpPr>
          <p:spPr bwMode="auto">
            <a:xfrm flipV="1">
              <a:off x="4608600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3883374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8" name="Straight Connector 97"/>
            <p:cNvCxnSpPr>
              <a:stCxn id="73" idx="4"/>
              <a:endCxn id="97" idx="0"/>
            </p:cNvCxnSpPr>
            <p:nvPr/>
          </p:nvCxnSpPr>
          <p:spPr bwMode="auto">
            <a:xfrm>
              <a:off x="3925621" y="3169699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97" idx="6"/>
              <a:endCxn id="93" idx="2"/>
            </p:cNvCxnSpPr>
            <p:nvPr/>
          </p:nvCxnSpPr>
          <p:spPr bwMode="auto">
            <a:xfrm>
              <a:off x="3979283" y="37642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97" idx="7"/>
              <a:endCxn id="69" idx="3"/>
            </p:cNvCxnSpPr>
            <p:nvPr/>
          </p:nvCxnSpPr>
          <p:spPr bwMode="auto">
            <a:xfrm flipV="1">
              <a:off x="3965238" y="3155654"/>
              <a:ext cx="569837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3245845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2" name="Straight Connector 101"/>
            <p:cNvCxnSpPr>
              <a:stCxn id="77" idx="4"/>
              <a:endCxn id="101" idx="0"/>
            </p:cNvCxnSpPr>
            <p:nvPr/>
          </p:nvCxnSpPr>
          <p:spPr bwMode="auto">
            <a:xfrm>
              <a:off x="3288093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>
              <a:stCxn id="101" idx="6"/>
              <a:endCxn id="97" idx="2"/>
            </p:cNvCxnSpPr>
            <p:nvPr/>
          </p:nvCxnSpPr>
          <p:spPr bwMode="auto">
            <a:xfrm>
              <a:off x="3341755" y="3764287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01" idx="7"/>
              <a:endCxn id="73" idx="3"/>
            </p:cNvCxnSpPr>
            <p:nvPr/>
          </p:nvCxnSpPr>
          <p:spPr bwMode="auto">
            <a:xfrm flipV="1">
              <a:off x="3327709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2582730" y="371132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6" name="Straight Connector 105"/>
            <p:cNvCxnSpPr>
              <a:stCxn id="81" idx="4"/>
              <a:endCxn id="105" idx="0"/>
            </p:cNvCxnSpPr>
            <p:nvPr/>
          </p:nvCxnSpPr>
          <p:spPr bwMode="auto">
            <a:xfrm>
              <a:off x="2624978" y="3164697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stCxn id="105" idx="6"/>
              <a:endCxn id="101" idx="2"/>
            </p:cNvCxnSpPr>
            <p:nvPr/>
          </p:nvCxnSpPr>
          <p:spPr bwMode="auto">
            <a:xfrm>
              <a:off x="2678640" y="3759284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5" idx="7"/>
              <a:endCxn id="77" idx="3"/>
            </p:cNvCxnSpPr>
            <p:nvPr/>
          </p:nvCxnSpPr>
          <p:spPr bwMode="auto">
            <a:xfrm flipV="1">
              <a:off x="2664594" y="3155654"/>
              <a:ext cx="589590" cy="5697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1945202" y="371132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0" name="Straight Connector 109"/>
            <p:cNvCxnSpPr>
              <a:stCxn id="109" idx="6"/>
              <a:endCxn id="105" idx="2"/>
            </p:cNvCxnSpPr>
            <p:nvPr/>
          </p:nvCxnSpPr>
          <p:spPr bwMode="auto">
            <a:xfrm>
              <a:off x="2041111" y="3759284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109" idx="7"/>
              <a:endCxn id="81" idx="3"/>
            </p:cNvCxnSpPr>
            <p:nvPr/>
          </p:nvCxnSpPr>
          <p:spPr bwMode="auto">
            <a:xfrm flipV="1">
              <a:off x="2027065" y="3150652"/>
              <a:ext cx="564003" cy="5747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" name="Oval 111"/>
            <p:cNvSpPr>
              <a:spLocks noChangeAspect="1"/>
            </p:cNvSpPr>
            <p:nvPr/>
          </p:nvSpPr>
          <p:spPr bwMode="auto">
            <a:xfrm>
              <a:off x="5813982" y="4348557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 bwMode="auto">
            <a:xfrm>
              <a:off x="5174523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4" name="Straight Connector 113"/>
            <p:cNvCxnSpPr>
              <a:stCxn id="89" idx="4"/>
              <a:endCxn id="113" idx="0"/>
            </p:cNvCxnSpPr>
            <p:nvPr/>
          </p:nvCxnSpPr>
          <p:spPr bwMode="auto">
            <a:xfrm>
              <a:off x="5212219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13" idx="6"/>
              <a:endCxn id="112" idx="2"/>
            </p:cNvCxnSpPr>
            <p:nvPr/>
          </p:nvCxnSpPr>
          <p:spPr bwMode="auto">
            <a:xfrm>
              <a:off x="5270434" y="439651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13" idx="7"/>
              <a:endCxn id="88" idx="3"/>
            </p:cNvCxnSpPr>
            <p:nvPr/>
          </p:nvCxnSpPr>
          <p:spPr bwMode="auto">
            <a:xfrm flipV="1">
              <a:off x="5256386" y="3829416"/>
              <a:ext cx="512824" cy="5331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4536996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8" name="Straight Connector 117"/>
            <p:cNvCxnSpPr>
              <a:stCxn id="93" idx="4"/>
              <a:endCxn id="117" idx="0"/>
            </p:cNvCxnSpPr>
            <p:nvPr/>
          </p:nvCxnSpPr>
          <p:spPr bwMode="auto">
            <a:xfrm>
              <a:off x="4574691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17" idx="6"/>
              <a:endCxn id="113" idx="2"/>
            </p:cNvCxnSpPr>
            <p:nvPr/>
          </p:nvCxnSpPr>
          <p:spPr bwMode="auto">
            <a:xfrm>
              <a:off x="4632905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7" idx="7"/>
              <a:endCxn id="89" idx="3"/>
            </p:cNvCxnSpPr>
            <p:nvPr/>
          </p:nvCxnSpPr>
          <p:spPr bwMode="auto">
            <a:xfrm flipV="1">
              <a:off x="4618859" y="3798195"/>
              <a:ext cx="559450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Oval 120"/>
            <p:cNvSpPr>
              <a:spLocks noChangeAspect="1"/>
            </p:cNvSpPr>
            <p:nvPr/>
          </p:nvSpPr>
          <p:spPr bwMode="auto">
            <a:xfrm>
              <a:off x="3893632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2" name="Straight Connector 121"/>
            <p:cNvCxnSpPr>
              <a:stCxn id="97" idx="4"/>
              <a:endCxn id="121" idx="0"/>
            </p:cNvCxnSpPr>
            <p:nvPr/>
          </p:nvCxnSpPr>
          <p:spPr bwMode="auto">
            <a:xfrm>
              <a:off x="3931329" y="3812241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>
              <a:stCxn id="121" idx="6"/>
              <a:endCxn id="117" idx="2"/>
            </p:cNvCxnSpPr>
            <p:nvPr/>
          </p:nvCxnSpPr>
          <p:spPr bwMode="auto">
            <a:xfrm>
              <a:off x="3989543" y="439651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1" idx="7"/>
              <a:endCxn id="93" idx="3"/>
            </p:cNvCxnSpPr>
            <p:nvPr/>
          </p:nvCxnSpPr>
          <p:spPr bwMode="auto">
            <a:xfrm flipV="1">
              <a:off x="3975496" y="3798195"/>
              <a:ext cx="565286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>
              <a:spLocks noChangeAspect="1"/>
            </p:cNvSpPr>
            <p:nvPr/>
          </p:nvSpPr>
          <p:spPr bwMode="auto">
            <a:xfrm>
              <a:off x="3256105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6" name="Straight Connector 125"/>
            <p:cNvCxnSpPr>
              <a:stCxn id="101" idx="4"/>
              <a:endCxn id="125" idx="0"/>
            </p:cNvCxnSpPr>
            <p:nvPr/>
          </p:nvCxnSpPr>
          <p:spPr bwMode="auto">
            <a:xfrm>
              <a:off x="3293800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>
              <a:stCxn id="125" idx="6"/>
              <a:endCxn id="121" idx="2"/>
            </p:cNvCxnSpPr>
            <p:nvPr/>
          </p:nvCxnSpPr>
          <p:spPr bwMode="auto">
            <a:xfrm>
              <a:off x="3352014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>
              <a:stCxn id="125" idx="7"/>
              <a:endCxn id="97" idx="3"/>
            </p:cNvCxnSpPr>
            <p:nvPr/>
          </p:nvCxnSpPr>
          <p:spPr bwMode="auto">
            <a:xfrm flipV="1">
              <a:off x="3337968" y="3798195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Oval 128"/>
            <p:cNvSpPr>
              <a:spLocks noChangeAspect="1"/>
            </p:cNvSpPr>
            <p:nvPr/>
          </p:nvSpPr>
          <p:spPr bwMode="auto">
            <a:xfrm>
              <a:off x="2592990" y="434355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0" name="Straight Connector 129"/>
            <p:cNvCxnSpPr>
              <a:stCxn id="105" idx="4"/>
              <a:endCxn id="129" idx="0"/>
            </p:cNvCxnSpPr>
            <p:nvPr/>
          </p:nvCxnSpPr>
          <p:spPr bwMode="auto">
            <a:xfrm>
              <a:off x="2630685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>
              <a:stCxn id="129" idx="6"/>
              <a:endCxn id="125" idx="2"/>
            </p:cNvCxnSpPr>
            <p:nvPr/>
          </p:nvCxnSpPr>
          <p:spPr bwMode="auto">
            <a:xfrm>
              <a:off x="2688899" y="4391511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>
              <a:stCxn id="129" idx="7"/>
              <a:endCxn id="101" idx="3"/>
            </p:cNvCxnSpPr>
            <p:nvPr/>
          </p:nvCxnSpPr>
          <p:spPr bwMode="auto">
            <a:xfrm flipV="1">
              <a:off x="2674853" y="3798195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Oval 132"/>
            <p:cNvSpPr>
              <a:spLocks noChangeAspect="1"/>
            </p:cNvSpPr>
            <p:nvPr/>
          </p:nvSpPr>
          <p:spPr bwMode="auto">
            <a:xfrm>
              <a:off x="1955461" y="434355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4" name="Straight Connector 133"/>
            <p:cNvCxnSpPr>
              <a:stCxn id="133" idx="6"/>
              <a:endCxn id="129" idx="2"/>
            </p:cNvCxnSpPr>
            <p:nvPr/>
          </p:nvCxnSpPr>
          <p:spPr bwMode="auto">
            <a:xfrm>
              <a:off x="2051370" y="439151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>
              <a:stCxn id="133" idx="7"/>
              <a:endCxn id="105" idx="3"/>
            </p:cNvCxnSpPr>
            <p:nvPr/>
          </p:nvCxnSpPr>
          <p:spPr bwMode="auto">
            <a:xfrm flipV="1">
              <a:off x="2037325" y="3793193"/>
              <a:ext cx="559451" cy="564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Oval 135"/>
            <p:cNvSpPr>
              <a:spLocks noChangeAspect="1"/>
            </p:cNvSpPr>
            <p:nvPr/>
          </p:nvSpPr>
          <p:spPr bwMode="auto">
            <a:xfrm>
              <a:off x="5819690" y="4991099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7" name="Straight Connector 136"/>
            <p:cNvCxnSpPr>
              <a:stCxn id="112" idx="4"/>
              <a:endCxn id="136" idx="0"/>
            </p:cNvCxnSpPr>
            <p:nvPr/>
          </p:nvCxnSpPr>
          <p:spPr bwMode="auto">
            <a:xfrm>
              <a:off x="586193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Oval 137"/>
            <p:cNvSpPr>
              <a:spLocks noChangeAspect="1"/>
            </p:cNvSpPr>
            <p:nvPr/>
          </p:nvSpPr>
          <p:spPr bwMode="auto">
            <a:xfrm>
              <a:off x="5180230" y="4991099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9" name="Straight Connector 138"/>
            <p:cNvCxnSpPr>
              <a:stCxn id="113" idx="4"/>
              <a:endCxn id="138" idx="0"/>
            </p:cNvCxnSpPr>
            <p:nvPr/>
          </p:nvCxnSpPr>
          <p:spPr bwMode="auto">
            <a:xfrm>
              <a:off x="5222478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>
              <a:stCxn id="138" idx="6"/>
              <a:endCxn id="136" idx="2"/>
            </p:cNvCxnSpPr>
            <p:nvPr/>
          </p:nvCxnSpPr>
          <p:spPr bwMode="auto">
            <a:xfrm>
              <a:off x="5276140" y="503905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>
              <a:stCxn id="138" idx="7"/>
              <a:endCxn id="112" idx="3"/>
            </p:cNvCxnSpPr>
            <p:nvPr/>
          </p:nvCxnSpPr>
          <p:spPr bwMode="auto">
            <a:xfrm flipV="1">
              <a:off x="5262095" y="4430422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4542702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3" name="Straight Connector 142"/>
            <p:cNvCxnSpPr>
              <a:stCxn id="117" idx="4"/>
              <a:endCxn id="142" idx="0"/>
            </p:cNvCxnSpPr>
            <p:nvPr/>
          </p:nvCxnSpPr>
          <p:spPr bwMode="auto">
            <a:xfrm>
              <a:off x="458495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>
              <a:stCxn id="142" idx="6"/>
              <a:endCxn id="138" idx="2"/>
            </p:cNvCxnSpPr>
            <p:nvPr/>
          </p:nvCxnSpPr>
          <p:spPr bwMode="auto">
            <a:xfrm>
              <a:off x="4638612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42" idx="7"/>
              <a:endCxn id="113" idx="3"/>
            </p:cNvCxnSpPr>
            <p:nvPr/>
          </p:nvCxnSpPr>
          <p:spPr bwMode="auto">
            <a:xfrm flipV="1">
              <a:off x="462456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>
              <a:off x="3899340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7" name="Straight Connector 146"/>
            <p:cNvCxnSpPr>
              <a:stCxn id="121" idx="4"/>
              <a:endCxn id="146" idx="0"/>
            </p:cNvCxnSpPr>
            <p:nvPr/>
          </p:nvCxnSpPr>
          <p:spPr bwMode="auto">
            <a:xfrm>
              <a:off x="394158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stCxn id="146" idx="6"/>
              <a:endCxn id="142" idx="2"/>
            </p:cNvCxnSpPr>
            <p:nvPr/>
          </p:nvCxnSpPr>
          <p:spPr bwMode="auto">
            <a:xfrm>
              <a:off x="3995249" y="503905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stCxn id="146" idx="7"/>
              <a:endCxn id="117" idx="3"/>
            </p:cNvCxnSpPr>
            <p:nvPr/>
          </p:nvCxnSpPr>
          <p:spPr bwMode="auto">
            <a:xfrm flipV="1">
              <a:off x="3981204" y="4430422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Oval 149"/>
            <p:cNvSpPr>
              <a:spLocks noChangeAspect="1"/>
            </p:cNvSpPr>
            <p:nvPr/>
          </p:nvSpPr>
          <p:spPr bwMode="auto">
            <a:xfrm>
              <a:off x="3261811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1" name="Straight Connector 150"/>
            <p:cNvCxnSpPr>
              <a:stCxn id="125" idx="4"/>
              <a:endCxn id="150" idx="0"/>
            </p:cNvCxnSpPr>
            <p:nvPr/>
          </p:nvCxnSpPr>
          <p:spPr bwMode="auto">
            <a:xfrm>
              <a:off x="330406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>
              <a:stCxn id="150" idx="6"/>
              <a:endCxn id="146" idx="2"/>
            </p:cNvCxnSpPr>
            <p:nvPr/>
          </p:nvCxnSpPr>
          <p:spPr bwMode="auto">
            <a:xfrm>
              <a:off x="3357721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stCxn id="150" idx="7"/>
              <a:endCxn id="121" idx="3"/>
            </p:cNvCxnSpPr>
            <p:nvPr/>
          </p:nvCxnSpPr>
          <p:spPr bwMode="auto">
            <a:xfrm flipV="1">
              <a:off x="334367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" name="Oval 153"/>
            <p:cNvSpPr>
              <a:spLocks noChangeAspect="1"/>
            </p:cNvSpPr>
            <p:nvPr/>
          </p:nvSpPr>
          <p:spPr bwMode="auto">
            <a:xfrm>
              <a:off x="2598696" y="498609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5" name="Straight Connector 154"/>
            <p:cNvCxnSpPr>
              <a:stCxn id="129" idx="4"/>
              <a:endCxn id="154" idx="0"/>
            </p:cNvCxnSpPr>
            <p:nvPr/>
          </p:nvCxnSpPr>
          <p:spPr bwMode="auto">
            <a:xfrm>
              <a:off x="2640944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4" idx="6"/>
              <a:endCxn id="150" idx="2"/>
            </p:cNvCxnSpPr>
            <p:nvPr/>
          </p:nvCxnSpPr>
          <p:spPr bwMode="auto">
            <a:xfrm>
              <a:off x="2694606" y="5034052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>
              <a:stCxn id="154" idx="7"/>
              <a:endCxn id="125" idx="3"/>
            </p:cNvCxnSpPr>
            <p:nvPr/>
          </p:nvCxnSpPr>
          <p:spPr bwMode="auto">
            <a:xfrm flipV="1">
              <a:off x="2680560" y="443042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>
              <a:off x="1961168" y="498609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9" name="Straight Connector 158"/>
            <p:cNvCxnSpPr>
              <a:stCxn id="158" idx="6"/>
              <a:endCxn id="154" idx="2"/>
            </p:cNvCxnSpPr>
            <p:nvPr/>
          </p:nvCxnSpPr>
          <p:spPr bwMode="auto">
            <a:xfrm>
              <a:off x="2057078" y="5034052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>
              <a:stCxn id="158" idx="7"/>
              <a:endCxn id="129" idx="3"/>
            </p:cNvCxnSpPr>
            <p:nvPr/>
          </p:nvCxnSpPr>
          <p:spPr bwMode="auto">
            <a:xfrm flipV="1">
              <a:off x="2043033" y="442542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 bwMode="auto">
            <a:xfrm>
              <a:off x="5818984" y="564063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2" name="Straight Connector 161"/>
            <p:cNvCxnSpPr>
              <a:stCxn id="136" idx="4"/>
              <a:endCxn id="161" idx="0"/>
            </p:cNvCxnSpPr>
            <p:nvPr/>
          </p:nvCxnSpPr>
          <p:spPr bwMode="auto">
            <a:xfrm flipH="1">
              <a:off x="586693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" name="Oval 162"/>
            <p:cNvSpPr>
              <a:spLocks noChangeAspect="1"/>
            </p:cNvSpPr>
            <p:nvPr/>
          </p:nvSpPr>
          <p:spPr bwMode="auto">
            <a:xfrm>
              <a:off x="5179525" y="564063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4" name="Straight Connector 163"/>
            <p:cNvCxnSpPr>
              <a:stCxn id="138" idx="4"/>
              <a:endCxn id="163" idx="0"/>
            </p:cNvCxnSpPr>
            <p:nvPr/>
          </p:nvCxnSpPr>
          <p:spPr bwMode="auto">
            <a:xfrm flipH="1">
              <a:off x="5227480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>
              <a:stCxn id="163" idx="6"/>
              <a:endCxn id="161" idx="2"/>
            </p:cNvCxnSpPr>
            <p:nvPr/>
          </p:nvCxnSpPr>
          <p:spPr bwMode="auto">
            <a:xfrm>
              <a:off x="5275435" y="568858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63" idx="7"/>
              <a:endCxn id="136" idx="3"/>
            </p:cNvCxnSpPr>
            <p:nvPr/>
          </p:nvCxnSpPr>
          <p:spPr bwMode="auto">
            <a:xfrm flipV="1">
              <a:off x="5261389" y="5072963"/>
              <a:ext cx="572347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 bwMode="auto">
            <a:xfrm>
              <a:off x="4541997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8" name="Straight Connector 167"/>
            <p:cNvCxnSpPr>
              <a:stCxn id="142" idx="4"/>
              <a:endCxn id="167" idx="0"/>
            </p:cNvCxnSpPr>
            <p:nvPr/>
          </p:nvCxnSpPr>
          <p:spPr bwMode="auto">
            <a:xfrm flipH="1">
              <a:off x="4589953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>
              <a:stCxn id="167" idx="6"/>
              <a:endCxn id="163" idx="2"/>
            </p:cNvCxnSpPr>
            <p:nvPr/>
          </p:nvCxnSpPr>
          <p:spPr bwMode="auto">
            <a:xfrm>
              <a:off x="4637907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7" idx="7"/>
              <a:endCxn id="138" idx="3"/>
            </p:cNvCxnSpPr>
            <p:nvPr/>
          </p:nvCxnSpPr>
          <p:spPr bwMode="auto">
            <a:xfrm flipV="1">
              <a:off x="4623861" y="5072963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Oval 170"/>
            <p:cNvSpPr>
              <a:spLocks noChangeAspect="1"/>
            </p:cNvSpPr>
            <p:nvPr/>
          </p:nvSpPr>
          <p:spPr bwMode="auto">
            <a:xfrm>
              <a:off x="3898634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2" name="Straight Connector 171"/>
            <p:cNvCxnSpPr>
              <a:stCxn id="146" idx="4"/>
              <a:endCxn id="171" idx="0"/>
            </p:cNvCxnSpPr>
            <p:nvPr/>
          </p:nvCxnSpPr>
          <p:spPr bwMode="auto">
            <a:xfrm flipH="1">
              <a:off x="394658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>
              <a:stCxn id="171" idx="6"/>
              <a:endCxn id="167" idx="2"/>
            </p:cNvCxnSpPr>
            <p:nvPr/>
          </p:nvCxnSpPr>
          <p:spPr bwMode="auto">
            <a:xfrm>
              <a:off x="3994544" y="56885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>
              <a:stCxn id="171" idx="7"/>
              <a:endCxn id="142" idx="3"/>
            </p:cNvCxnSpPr>
            <p:nvPr/>
          </p:nvCxnSpPr>
          <p:spPr bwMode="auto">
            <a:xfrm flipV="1">
              <a:off x="3980498" y="5072963"/>
              <a:ext cx="576250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" name="Oval 174"/>
            <p:cNvSpPr>
              <a:spLocks noChangeAspect="1"/>
            </p:cNvSpPr>
            <p:nvPr/>
          </p:nvSpPr>
          <p:spPr bwMode="auto">
            <a:xfrm>
              <a:off x="3261106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6" name="Straight Connector 175"/>
            <p:cNvCxnSpPr>
              <a:stCxn id="150" idx="4"/>
              <a:endCxn id="175" idx="0"/>
            </p:cNvCxnSpPr>
            <p:nvPr/>
          </p:nvCxnSpPr>
          <p:spPr bwMode="auto">
            <a:xfrm flipH="1">
              <a:off x="3309062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>
              <a:stCxn id="175" idx="6"/>
              <a:endCxn id="171" idx="2"/>
            </p:cNvCxnSpPr>
            <p:nvPr/>
          </p:nvCxnSpPr>
          <p:spPr bwMode="auto">
            <a:xfrm>
              <a:off x="3357016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75" idx="7"/>
              <a:endCxn id="146" idx="3"/>
            </p:cNvCxnSpPr>
            <p:nvPr/>
          </p:nvCxnSpPr>
          <p:spPr bwMode="auto">
            <a:xfrm flipV="1">
              <a:off x="3342970" y="5072963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 bwMode="auto">
            <a:xfrm>
              <a:off x="2592989" y="4991148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 bwMode="auto">
            <a:xfrm>
              <a:off x="2597991" y="563563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1" name="Straight Connector 180"/>
            <p:cNvCxnSpPr>
              <a:stCxn id="179" idx="4"/>
              <a:endCxn id="180" idx="0"/>
            </p:cNvCxnSpPr>
            <p:nvPr/>
          </p:nvCxnSpPr>
          <p:spPr bwMode="auto">
            <a:xfrm>
              <a:off x="2640944" y="508705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80" idx="6"/>
              <a:endCxn id="175" idx="2"/>
            </p:cNvCxnSpPr>
            <p:nvPr/>
          </p:nvCxnSpPr>
          <p:spPr bwMode="auto">
            <a:xfrm>
              <a:off x="2693901" y="568358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>
              <a:stCxn id="180" idx="7"/>
              <a:endCxn id="150" idx="3"/>
            </p:cNvCxnSpPr>
            <p:nvPr/>
          </p:nvCxnSpPr>
          <p:spPr bwMode="auto">
            <a:xfrm flipV="1">
              <a:off x="2679855" y="5072963"/>
              <a:ext cx="596002" cy="576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" name="Oval 183"/>
            <p:cNvSpPr>
              <a:spLocks noChangeAspect="1"/>
            </p:cNvSpPr>
            <p:nvPr/>
          </p:nvSpPr>
          <p:spPr bwMode="auto">
            <a:xfrm>
              <a:off x="1962612" y="5636056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5" name="Straight Connector 184"/>
            <p:cNvCxnSpPr>
              <a:stCxn id="184" idx="6"/>
              <a:endCxn id="180" idx="2"/>
            </p:cNvCxnSpPr>
            <p:nvPr/>
          </p:nvCxnSpPr>
          <p:spPr bwMode="auto">
            <a:xfrm flipV="1">
              <a:off x="2059812" y="5683585"/>
              <a:ext cx="538179" cy="10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>
              <a:stCxn id="184" idx="7"/>
              <a:endCxn id="179" idx="3"/>
            </p:cNvCxnSpPr>
            <p:nvPr/>
          </p:nvCxnSpPr>
          <p:spPr bwMode="auto">
            <a:xfrm flipV="1">
              <a:off x="2045577" y="5073011"/>
              <a:ext cx="561458" cy="577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5824692" y="628317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8" name="Straight Connector 187"/>
            <p:cNvCxnSpPr>
              <a:stCxn id="161" idx="4"/>
              <a:endCxn id="187" idx="0"/>
            </p:cNvCxnSpPr>
            <p:nvPr/>
          </p:nvCxnSpPr>
          <p:spPr bwMode="auto">
            <a:xfrm>
              <a:off x="586693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5125486" y="6226047"/>
              <a:ext cx="216000" cy="216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0" name="Straight Connector 189"/>
            <p:cNvCxnSpPr>
              <a:stCxn id="163" idx="4"/>
              <a:endCxn id="189" idx="0"/>
            </p:cNvCxnSpPr>
            <p:nvPr/>
          </p:nvCxnSpPr>
          <p:spPr bwMode="auto">
            <a:xfrm>
              <a:off x="5227480" y="5736541"/>
              <a:ext cx="6006" cy="489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>
              <a:stCxn id="189" idx="7"/>
              <a:endCxn id="161" idx="3"/>
            </p:cNvCxnSpPr>
            <p:nvPr/>
          </p:nvCxnSpPr>
          <p:spPr bwMode="auto">
            <a:xfrm flipV="1">
              <a:off x="5309854" y="5722495"/>
              <a:ext cx="523176" cy="5351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4547704" y="628317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67" idx="4"/>
              <a:endCxn id="192" idx="0"/>
            </p:cNvCxnSpPr>
            <p:nvPr/>
          </p:nvCxnSpPr>
          <p:spPr bwMode="auto">
            <a:xfrm>
              <a:off x="458995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>
              <a:stCxn id="192" idx="7"/>
              <a:endCxn id="163" idx="3"/>
            </p:cNvCxnSpPr>
            <p:nvPr/>
          </p:nvCxnSpPr>
          <p:spPr bwMode="auto">
            <a:xfrm flipV="1">
              <a:off x="462956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3904342" y="628317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6" name="Straight Connector 195"/>
            <p:cNvCxnSpPr>
              <a:stCxn id="171" idx="4"/>
              <a:endCxn id="195" idx="0"/>
            </p:cNvCxnSpPr>
            <p:nvPr/>
          </p:nvCxnSpPr>
          <p:spPr bwMode="auto">
            <a:xfrm>
              <a:off x="394658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7"/>
              <a:endCxn id="167" idx="3"/>
            </p:cNvCxnSpPr>
            <p:nvPr/>
          </p:nvCxnSpPr>
          <p:spPr bwMode="auto">
            <a:xfrm flipV="1">
              <a:off x="3986206" y="572249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Oval 197"/>
            <p:cNvSpPr>
              <a:spLocks noChangeAspect="1"/>
            </p:cNvSpPr>
            <p:nvPr/>
          </p:nvSpPr>
          <p:spPr bwMode="auto">
            <a:xfrm>
              <a:off x="3266813" y="628317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9" name="Straight Connector 198"/>
            <p:cNvCxnSpPr>
              <a:stCxn id="175" idx="4"/>
              <a:endCxn id="198" idx="0"/>
            </p:cNvCxnSpPr>
            <p:nvPr/>
          </p:nvCxnSpPr>
          <p:spPr bwMode="auto">
            <a:xfrm>
              <a:off x="330906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>
              <a:stCxn id="198" idx="7"/>
              <a:endCxn id="171" idx="3"/>
            </p:cNvCxnSpPr>
            <p:nvPr/>
          </p:nvCxnSpPr>
          <p:spPr bwMode="auto">
            <a:xfrm flipV="1">
              <a:off x="334867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2594500" y="6276036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2" name="Straight Connector 201"/>
            <p:cNvCxnSpPr>
              <a:stCxn id="180" idx="4"/>
              <a:endCxn id="201" idx="0"/>
            </p:cNvCxnSpPr>
            <p:nvPr/>
          </p:nvCxnSpPr>
          <p:spPr bwMode="auto">
            <a:xfrm flipH="1">
              <a:off x="2643100" y="5731539"/>
              <a:ext cx="2846" cy="54449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>
              <a:stCxn id="201" idx="7"/>
              <a:endCxn id="175" idx="3"/>
            </p:cNvCxnSpPr>
            <p:nvPr/>
          </p:nvCxnSpPr>
          <p:spPr bwMode="auto">
            <a:xfrm flipV="1">
              <a:off x="2677465" y="5722495"/>
              <a:ext cx="597687" cy="5677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1966170" y="6278171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5" name="Straight Connector 204"/>
            <p:cNvCxnSpPr>
              <a:stCxn id="204" idx="7"/>
              <a:endCxn id="180" idx="3"/>
            </p:cNvCxnSpPr>
            <p:nvPr/>
          </p:nvCxnSpPr>
          <p:spPr bwMode="auto">
            <a:xfrm flipV="1">
              <a:off x="2048034" y="571749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6" name="Oval 205"/>
            <p:cNvSpPr>
              <a:spLocks noChangeAspect="1"/>
            </p:cNvSpPr>
            <p:nvPr/>
          </p:nvSpPr>
          <p:spPr bwMode="auto">
            <a:xfrm>
              <a:off x="6378815" y="1095337"/>
              <a:ext cx="216000" cy="216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6440262" y="179626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8" name="Straight Connector 207"/>
            <p:cNvCxnSpPr>
              <a:stCxn id="7" idx="6"/>
              <a:endCxn id="207" idx="2"/>
            </p:cNvCxnSpPr>
            <p:nvPr/>
          </p:nvCxnSpPr>
          <p:spPr bwMode="auto">
            <a:xfrm flipV="1">
              <a:off x="5883590" y="184422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>
              <a:stCxn id="7" idx="7"/>
              <a:endCxn id="206" idx="3"/>
            </p:cNvCxnSpPr>
            <p:nvPr/>
          </p:nvCxnSpPr>
          <p:spPr bwMode="auto">
            <a:xfrm flipV="1">
              <a:off x="5869544" y="1279705"/>
              <a:ext cx="540903" cy="5333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6445969" y="2438806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1" name="Straight Connector 210"/>
            <p:cNvCxnSpPr>
              <a:stCxn id="38" idx="6"/>
              <a:endCxn id="210" idx="2"/>
            </p:cNvCxnSpPr>
            <p:nvPr/>
          </p:nvCxnSpPr>
          <p:spPr bwMode="auto">
            <a:xfrm flipV="1">
              <a:off x="5889298" y="2486761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/>
            <p:cNvCxnSpPr>
              <a:stCxn id="38" idx="7"/>
              <a:endCxn id="207" idx="3"/>
            </p:cNvCxnSpPr>
            <p:nvPr/>
          </p:nvCxnSpPr>
          <p:spPr bwMode="auto">
            <a:xfrm flipV="1">
              <a:off x="5875252" y="187812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Oval 212"/>
            <p:cNvSpPr>
              <a:spLocks noChangeAspect="1"/>
            </p:cNvSpPr>
            <p:nvPr/>
          </p:nvSpPr>
          <p:spPr bwMode="auto">
            <a:xfrm>
              <a:off x="7129679" y="4350802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 bwMode="auto">
            <a:xfrm>
              <a:off x="6466564" y="4345801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 bwMode="auto">
            <a:xfrm>
              <a:off x="7069726" y="4927766"/>
              <a:ext cx="216000" cy="216000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 bwMode="auto">
            <a:xfrm>
              <a:off x="6472270" y="498834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7" name="Straight Connector 216"/>
            <p:cNvCxnSpPr>
              <a:stCxn id="214" idx="4"/>
              <a:endCxn id="216" idx="0"/>
            </p:cNvCxnSpPr>
            <p:nvPr/>
          </p:nvCxnSpPr>
          <p:spPr bwMode="auto">
            <a:xfrm>
              <a:off x="6514518" y="444171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/>
            <p:cNvCxnSpPr>
              <a:stCxn id="216" idx="6"/>
              <a:endCxn id="215" idx="2"/>
            </p:cNvCxnSpPr>
            <p:nvPr/>
          </p:nvCxnSpPr>
          <p:spPr bwMode="auto">
            <a:xfrm flipV="1">
              <a:off x="6568179" y="5035766"/>
              <a:ext cx="501547" cy="5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>
              <a:stCxn id="216" idx="7"/>
              <a:endCxn id="213" idx="3"/>
            </p:cNvCxnSpPr>
            <p:nvPr/>
          </p:nvCxnSpPr>
          <p:spPr bwMode="auto">
            <a:xfrm flipV="1">
              <a:off x="6554134" y="443266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/>
            <p:cNvCxnSpPr>
              <a:stCxn id="136" idx="6"/>
              <a:endCxn id="216" idx="2"/>
            </p:cNvCxnSpPr>
            <p:nvPr/>
          </p:nvCxnSpPr>
          <p:spPr bwMode="auto">
            <a:xfrm flipV="1">
              <a:off x="5915599" y="5036296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>
              <a:stCxn id="136" idx="7"/>
              <a:endCxn id="214" idx="3"/>
            </p:cNvCxnSpPr>
            <p:nvPr/>
          </p:nvCxnSpPr>
          <p:spPr bwMode="auto">
            <a:xfrm flipV="1">
              <a:off x="5901553" y="4427664"/>
              <a:ext cx="579057" cy="5774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Oval 221"/>
            <p:cNvSpPr>
              <a:spLocks noChangeAspect="1"/>
            </p:cNvSpPr>
            <p:nvPr/>
          </p:nvSpPr>
          <p:spPr bwMode="auto">
            <a:xfrm>
              <a:off x="7134680" y="5642877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 bwMode="auto">
            <a:xfrm>
              <a:off x="6466563" y="4993393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 bwMode="auto">
            <a:xfrm>
              <a:off x="6471565" y="5637875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5" name="Straight Connector 224"/>
            <p:cNvCxnSpPr>
              <a:stCxn id="223" idx="4"/>
              <a:endCxn id="224" idx="0"/>
            </p:cNvCxnSpPr>
            <p:nvPr/>
          </p:nvCxnSpPr>
          <p:spPr bwMode="auto">
            <a:xfrm>
              <a:off x="6514518" y="5089302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>
              <a:stCxn id="224" idx="6"/>
              <a:endCxn id="222" idx="2"/>
            </p:cNvCxnSpPr>
            <p:nvPr/>
          </p:nvCxnSpPr>
          <p:spPr bwMode="auto">
            <a:xfrm>
              <a:off x="6567475" y="5685830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>
              <a:stCxn id="224" idx="7"/>
              <a:endCxn id="215" idx="3"/>
            </p:cNvCxnSpPr>
            <p:nvPr/>
          </p:nvCxnSpPr>
          <p:spPr bwMode="auto">
            <a:xfrm flipV="1">
              <a:off x="6553428" y="5112134"/>
              <a:ext cx="547930" cy="5397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>
              <a:stCxn id="161" idx="6"/>
              <a:endCxn id="224" idx="2"/>
            </p:cNvCxnSpPr>
            <p:nvPr/>
          </p:nvCxnSpPr>
          <p:spPr bwMode="auto">
            <a:xfrm flipV="1">
              <a:off x="5914893" y="568583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/>
            <p:cNvCxnSpPr>
              <a:stCxn id="161" idx="7"/>
              <a:endCxn id="223" idx="3"/>
            </p:cNvCxnSpPr>
            <p:nvPr/>
          </p:nvCxnSpPr>
          <p:spPr bwMode="auto">
            <a:xfrm flipV="1">
              <a:off x="5900847" y="5075256"/>
              <a:ext cx="579762" cy="5794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Oval 229"/>
            <p:cNvSpPr>
              <a:spLocks noChangeAspect="1"/>
            </p:cNvSpPr>
            <p:nvPr/>
          </p:nvSpPr>
          <p:spPr bwMode="auto">
            <a:xfrm>
              <a:off x="7081015" y="6226047"/>
              <a:ext cx="216000" cy="2160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 bwMode="auto">
            <a:xfrm>
              <a:off x="6477272" y="6280416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2" name="Straight Connector 231"/>
            <p:cNvCxnSpPr>
              <a:stCxn id="224" idx="4"/>
              <a:endCxn id="231" idx="0"/>
            </p:cNvCxnSpPr>
            <p:nvPr/>
          </p:nvCxnSpPr>
          <p:spPr bwMode="auto">
            <a:xfrm>
              <a:off x="6519520" y="573378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>
              <a:stCxn id="231" idx="7"/>
              <a:endCxn id="222" idx="3"/>
            </p:cNvCxnSpPr>
            <p:nvPr/>
          </p:nvCxnSpPr>
          <p:spPr bwMode="auto">
            <a:xfrm flipV="1">
              <a:off x="6559136" y="572474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9" idx="6"/>
              <a:endCxn id="6" idx="2"/>
            </p:cNvCxnSpPr>
            <p:nvPr/>
          </p:nvCxnSpPr>
          <p:spPr bwMode="auto">
            <a:xfrm>
              <a:off x="5239131" y="1202495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14" idx="6"/>
              <a:endCxn id="9" idx="2"/>
            </p:cNvCxnSpPr>
            <p:nvPr/>
          </p:nvCxnSpPr>
          <p:spPr bwMode="auto">
            <a:xfrm>
              <a:off x="4601602" y="1202495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>
              <a:stCxn id="19" idx="6"/>
              <a:endCxn id="14" idx="2"/>
            </p:cNvCxnSpPr>
            <p:nvPr/>
          </p:nvCxnSpPr>
          <p:spPr bwMode="auto">
            <a:xfrm flipV="1">
              <a:off x="3957212" y="1202495"/>
              <a:ext cx="548481" cy="32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>
              <a:stCxn id="24" idx="6"/>
              <a:endCxn id="19" idx="2"/>
            </p:cNvCxnSpPr>
            <p:nvPr/>
          </p:nvCxnSpPr>
          <p:spPr bwMode="auto">
            <a:xfrm>
              <a:off x="3320711" y="1202495"/>
              <a:ext cx="539301" cy="32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37"/>
            <p:cNvCxnSpPr>
              <a:stCxn id="29" idx="6"/>
              <a:endCxn id="24" idx="2"/>
            </p:cNvCxnSpPr>
            <p:nvPr/>
          </p:nvCxnSpPr>
          <p:spPr bwMode="auto">
            <a:xfrm>
              <a:off x="2657596" y="1197493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/>
            <p:cNvCxnSpPr>
              <a:stCxn id="34" idx="6"/>
              <a:endCxn id="29" idx="2"/>
            </p:cNvCxnSpPr>
            <p:nvPr/>
          </p:nvCxnSpPr>
          <p:spPr bwMode="auto">
            <a:xfrm>
              <a:off x="2012996" y="1192248"/>
              <a:ext cx="548691" cy="524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>
              <a:stCxn id="34" idx="4"/>
              <a:endCxn id="35" idx="0"/>
            </p:cNvCxnSpPr>
            <p:nvPr/>
          </p:nvCxnSpPr>
          <p:spPr bwMode="auto">
            <a:xfrm>
              <a:off x="1964396" y="1240848"/>
              <a:ext cx="12719" cy="5531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35" idx="4"/>
              <a:endCxn id="60" idx="0"/>
            </p:cNvCxnSpPr>
            <p:nvPr/>
          </p:nvCxnSpPr>
          <p:spPr bwMode="auto">
            <a:xfrm>
              <a:off x="1977115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60" idx="4"/>
              <a:endCxn id="85" idx="0"/>
            </p:cNvCxnSpPr>
            <p:nvPr/>
          </p:nvCxnSpPr>
          <p:spPr bwMode="auto">
            <a:xfrm flipH="1">
              <a:off x="1980580" y="2532470"/>
              <a:ext cx="2242" cy="5311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>
              <a:stCxn id="63" idx="4"/>
              <a:endCxn id="88" idx="0"/>
            </p:cNvCxnSpPr>
            <p:nvPr/>
          </p:nvCxnSpPr>
          <p:spPr bwMode="auto">
            <a:xfrm flipH="1">
              <a:off x="5845578" y="3169699"/>
              <a:ext cx="393" cy="47534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/>
            <p:cNvCxnSpPr>
              <a:stCxn id="85" idx="4"/>
              <a:endCxn id="109" idx="0"/>
            </p:cNvCxnSpPr>
            <p:nvPr/>
          </p:nvCxnSpPr>
          <p:spPr bwMode="auto">
            <a:xfrm>
              <a:off x="1980580" y="3160788"/>
              <a:ext cx="12577" cy="550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>
              <a:stCxn id="88" idx="4"/>
              <a:endCxn id="112" idx="0"/>
            </p:cNvCxnSpPr>
            <p:nvPr/>
          </p:nvCxnSpPr>
          <p:spPr bwMode="auto">
            <a:xfrm>
              <a:off x="5845578" y="3861048"/>
              <a:ext cx="16359" cy="48750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>
              <a:stCxn id="109" idx="4"/>
              <a:endCxn id="133" idx="0"/>
            </p:cNvCxnSpPr>
            <p:nvPr/>
          </p:nvCxnSpPr>
          <p:spPr bwMode="auto">
            <a:xfrm>
              <a:off x="1993157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133" idx="4"/>
              <a:endCxn id="158" idx="0"/>
            </p:cNvCxnSpPr>
            <p:nvPr/>
          </p:nvCxnSpPr>
          <p:spPr bwMode="auto">
            <a:xfrm>
              <a:off x="2003416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158" idx="4"/>
              <a:endCxn id="184" idx="0"/>
            </p:cNvCxnSpPr>
            <p:nvPr/>
          </p:nvCxnSpPr>
          <p:spPr bwMode="auto">
            <a:xfrm>
              <a:off x="2009123" y="5082005"/>
              <a:ext cx="2089" cy="55405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>
              <a:stCxn id="189" idx="6"/>
              <a:endCxn id="187" idx="2"/>
            </p:cNvCxnSpPr>
            <p:nvPr/>
          </p:nvCxnSpPr>
          <p:spPr bwMode="auto">
            <a:xfrm flipV="1">
              <a:off x="5341486" y="6331129"/>
              <a:ext cx="483206" cy="29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>
              <a:stCxn id="192" idx="6"/>
              <a:endCxn id="189" idx="2"/>
            </p:cNvCxnSpPr>
            <p:nvPr/>
          </p:nvCxnSpPr>
          <p:spPr bwMode="auto">
            <a:xfrm>
              <a:off x="4643613" y="6331129"/>
              <a:ext cx="481873" cy="29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>
              <a:stCxn id="195" idx="6"/>
              <a:endCxn id="192" idx="2"/>
            </p:cNvCxnSpPr>
            <p:nvPr/>
          </p:nvCxnSpPr>
          <p:spPr bwMode="auto">
            <a:xfrm>
              <a:off x="4000251" y="63311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8" idx="6"/>
              <a:endCxn id="195" idx="2"/>
            </p:cNvCxnSpPr>
            <p:nvPr/>
          </p:nvCxnSpPr>
          <p:spPr bwMode="auto">
            <a:xfrm>
              <a:off x="3362723" y="63311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>
              <a:stCxn id="201" idx="6"/>
              <a:endCxn id="198" idx="2"/>
            </p:cNvCxnSpPr>
            <p:nvPr/>
          </p:nvCxnSpPr>
          <p:spPr bwMode="auto">
            <a:xfrm>
              <a:off x="2691700" y="6324636"/>
              <a:ext cx="575113" cy="649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184" idx="4"/>
              <a:endCxn id="204" idx="0"/>
            </p:cNvCxnSpPr>
            <p:nvPr/>
          </p:nvCxnSpPr>
          <p:spPr bwMode="auto">
            <a:xfrm>
              <a:off x="2011212" y="5733256"/>
              <a:ext cx="2913" cy="5449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>
              <a:stCxn id="204" idx="6"/>
              <a:endCxn id="201" idx="2"/>
            </p:cNvCxnSpPr>
            <p:nvPr/>
          </p:nvCxnSpPr>
          <p:spPr bwMode="auto">
            <a:xfrm flipV="1">
              <a:off x="2062079" y="6324636"/>
              <a:ext cx="532421" cy="14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>
              <a:stCxn id="206" idx="4"/>
              <a:endCxn id="207" idx="0"/>
            </p:cNvCxnSpPr>
            <p:nvPr/>
          </p:nvCxnSpPr>
          <p:spPr bwMode="auto">
            <a:xfrm>
              <a:off x="6486815" y="1311337"/>
              <a:ext cx="1402" cy="48492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/>
            <p:cNvCxnSpPr>
              <a:stCxn id="6" idx="6"/>
              <a:endCxn id="206" idx="2"/>
            </p:cNvCxnSpPr>
            <p:nvPr/>
          </p:nvCxnSpPr>
          <p:spPr bwMode="auto">
            <a:xfrm>
              <a:off x="5878588" y="1202495"/>
              <a:ext cx="500227" cy="8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7" idx="4"/>
              <a:endCxn id="210" idx="0"/>
            </p:cNvCxnSpPr>
            <p:nvPr/>
          </p:nvCxnSpPr>
          <p:spPr bwMode="auto">
            <a:xfrm>
              <a:off x="6488217" y="189217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>
              <a:stCxn id="63" idx="7"/>
              <a:endCxn id="210" idx="3"/>
            </p:cNvCxnSpPr>
            <p:nvPr/>
          </p:nvCxnSpPr>
          <p:spPr bwMode="auto">
            <a:xfrm flipV="1">
              <a:off x="5879879" y="2520669"/>
              <a:ext cx="580136" cy="56716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>
              <a:stCxn id="214" idx="6"/>
              <a:endCxn id="213" idx="2"/>
            </p:cNvCxnSpPr>
            <p:nvPr/>
          </p:nvCxnSpPr>
          <p:spPr bwMode="auto">
            <a:xfrm>
              <a:off x="6562473" y="4393756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>
              <a:stCxn id="112" idx="6"/>
              <a:endCxn id="214" idx="2"/>
            </p:cNvCxnSpPr>
            <p:nvPr/>
          </p:nvCxnSpPr>
          <p:spPr bwMode="auto">
            <a:xfrm flipV="1">
              <a:off x="5909891" y="4393756"/>
              <a:ext cx="556673" cy="275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>
              <a:stCxn id="213" idx="4"/>
              <a:endCxn id="215" idx="0"/>
            </p:cNvCxnSpPr>
            <p:nvPr/>
          </p:nvCxnSpPr>
          <p:spPr bwMode="auto">
            <a:xfrm>
              <a:off x="7177634" y="4446711"/>
              <a:ext cx="92" cy="4810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/>
            <p:cNvCxnSpPr>
              <a:stCxn id="215" idx="4"/>
              <a:endCxn id="222" idx="0"/>
            </p:cNvCxnSpPr>
            <p:nvPr/>
          </p:nvCxnSpPr>
          <p:spPr bwMode="auto">
            <a:xfrm>
              <a:off x="7177726" y="5143766"/>
              <a:ext cx="4909" cy="49911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2" idx="4"/>
              <a:endCxn id="230" idx="0"/>
            </p:cNvCxnSpPr>
            <p:nvPr/>
          </p:nvCxnSpPr>
          <p:spPr bwMode="auto">
            <a:xfrm>
              <a:off x="7182635" y="5738786"/>
              <a:ext cx="6380" cy="4872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31" idx="6"/>
              <a:endCxn id="230" idx="2"/>
            </p:cNvCxnSpPr>
            <p:nvPr/>
          </p:nvCxnSpPr>
          <p:spPr bwMode="auto">
            <a:xfrm>
              <a:off x="6573181" y="6328371"/>
              <a:ext cx="507834" cy="567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/>
            <p:cNvCxnSpPr>
              <a:stCxn id="187" idx="6"/>
              <a:endCxn id="231" idx="2"/>
            </p:cNvCxnSpPr>
            <p:nvPr/>
          </p:nvCxnSpPr>
          <p:spPr bwMode="auto">
            <a:xfrm flipV="1">
              <a:off x="5920601" y="6328371"/>
              <a:ext cx="556671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>
              <a:stCxn id="187" idx="7"/>
              <a:endCxn id="224" idx="3"/>
            </p:cNvCxnSpPr>
            <p:nvPr/>
          </p:nvCxnSpPr>
          <p:spPr bwMode="auto">
            <a:xfrm flipV="1">
              <a:off x="5906555" y="571973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5-Point Star 267"/>
            <p:cNvSpPr>
              <a:spLocks noChangeAspect="1"/>
            </p:cNvSpPr>
            <p:nvPr/>
          </p:nvSpPr>
          <p:spPr bwMode="auto">
            <a:xfrm>
              <a:off x="5976156" y="2636912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33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9" name="5-Point Star 268"/>
            <p:cNvSpPr>
              <a:spLocks noChangeAspect="1"/>
            </p:cNvSpPr>
            <p:nvPr/>
          </p:nvSpPr>
          <p:spPr bwMode="auto">
            <a:xfrm>
              <a:off x="3671900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0" name="5-Point Star 269"/>
            <p:cNvSpPr>
              <a:spLocks noChangeAspect="1"/>
            </p:cNvSpPr>
            <p:nvPr/>
          </p:nvSpPr>
          <p:spPr bwMode="auto">
            <a:xfrm>
              <a:off x="3455876" y="198884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1" name="5-Point Star 270"/>
            <p:cNvSpPr>
              <a:spLocks noChangeAspect="1"/>
            </p:cNvSpPr>
            <p:nvPr/>
          </p:nvSpPr>
          <p:spPr bwMode="auto">
            <a:xfrm>
              <a:off x="3671900" y="15927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2" name="5-Point Star 271"/>
            <p:cNvSpPr>
              <a:spLocks noChangeAspect="1"/>
            </p:cNvSpPr>
            <p:nvPr/>
          </p:nvSpPr>
          <p:spPr bwMode="auto">
            <a:xfrm>
              <a:off x="3419872" y="1340768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3" name="5-Point Star 272"/>
            <p:cNvSpPr>
              <a:spLocks noChangeAspect="1"/>
            </p:cNvSpPr>
            <p:nvPr/>
          </p:nvSpPr>
          <p:spPr bwMode="auto">
            <a:xfrm>
              <a:off x="4103948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4" name="5-Point Star 273"/>
            <p:cNvSpPr>
              <a:spLocks noChangeAspect="1"/>
            </p:cNvSpPr>
            <p:nvPr/>
          </p:nvSpPr>
          <p:spPr bwMode="auto">
            <a:xfrm>
              <a:off x="3707904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5" name="5-Point Star 274"/>
            <p:cNvSpPr>
              <a:spLocks noChangeAspect="1"/>
            </p:cNvSpPr>
            <p:nvPr/>
          </p:nvSpPr>
          <p:spPr bwMode="auto">
            <a:xfrm>
              <a:off x="3419872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6" name="5-Point Star 275"/>
            <p:cNvSpPr>
              <a:spLocks noChangeAspect="1"/>
            </p:cNvSpPr>
            <p:nvPr/>
          </p:nvSpPr>
          <p:spPr bwMode="auto">
            <a:xfrm>
              <a:off x="3059832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7" name="5-Point Star 276"/>
            <p:cNvSpPr>
              <a:spLocks noChangeAspect="1"/>
            </p:cNvSpPr>
            <p:nvPr/>
          </p:nvSpPr>
          <p:spPr bwMode="auto">
            <a:xfrm>
              <a:off x="2807804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8" name="5-Point Star 277"/>
            <p:cNvSpPr>
              <a:spLocks noChangeAspect="1"/>
            </p:cNvSpPr>
            <p:nvPr/>
          </p:nvSpPr>
          <p:spPr bwMode="auto">
            <a:xfrm>
              <a:off x="2411760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9" name="5-Point Star 278"/>
            <p:cNvSpPr>
              <a:spLocks noChangeAspect="1"/>
            </p:cNvSpPr>
            <p:nvPr/>
          </p:nvSpPr>
          <p:spPr bwMode="auto">
            <a:xfrm>
              <a:off x="2123728" y="526520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0" name="5-Point Star 279"/>
            <p:cNvSpPr>
              <a:spLocks noChangeAspect="1"/>
            </p:cNvSpPr>
            <p:nvPr/>
          </p:nvSpPr>
          <p:spPr bwMode="auto">
            <a:xfrm>
              <a:off x="6053926" y="585656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1" name="5-Point Star 280"/>
            <p:cNvSpPr>
              <a:spLocks noChangeAspect="1"/>
            </p:cNvSpPr>
            <p:nvPr/>
          </p:nvSpPr>
          <p:spPr bwMode="auto">
            <a:xfrm>
              <a:off x="6300192" y="6080974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2" name="5-Point Star 281"/>
            <p:cNvSpPr>
              <a:spLocks noChangeAspect="1"/>
            </p:cNvSpPr>
            <p:nvPr/>
          </p:nvSpPr>
          <p:spPr bwMode="auto">
            <a:xfrm>
              <a:off x="6660232" y="5193196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3" name="5-Point Star 282"/>
            <p:cNvSpPr>
              <a:spLocks noChangeAspect="1"/>
            </p:cNvSpPr>
            <p:nvPr/>
          </p:nvSpPr>
          <p:spPr bwMode="auto">
            <a:xfrm>
              <a:off x="6912260" y="5409220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4" name="Straight Connector 283"/>
            <p:cNvCxnSpPr>
              <a:stCxn id="269" idx="4"/>
              <a:endCxn id="318" idx="2"/>
            </p:cNvCxnSpPr>
            <p:nvPr/>
          </p:nvCxnSpPr>
          <p:spPr bwMode="auto">
            <a:xfrm flipV="1">
              <a:off x="3779900" y="2132856"/>
              <a:ext cx="272666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>
              <a:stCxn id="269" idx="0"/>
              <a:endCxn id="270" idx="2"/>
            </p:cNvCxnSpPr>
            <p:nvPr/>
          </p:nvCxnSpPr>
          <p:spPr bwMode="auto">
            <a:xfrm flipH="1" flipV="1">
              <a:off x="3476502" y="2096852"/>
              <a:ext cx="249398" cy="1080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/>
            <p:cNvCxnSpPr>
              <a:stCxn id="270" idx="0"/>
              <a:endCxn id="271" idx="2"/>
            </p:cNvCxnSpPr>
            <p:nvPr/>
          </p:nvCxnSpPr>
          <p:spPr bwMode="auto">
            <a:xfrm flipV="1">
              <a:off x="3509876" y="1700808"/>
              <a:ext cx="182650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/>
            <p:cNvCxnSpPr>
              <a:stCxn id="271" idx="0"/>
              <a:endCxn id="272" idx="3"/>
            </p:cNvCxnSpPr>
            <p:nvPr/>
          </p:nvCxnSpPr>
          <p:spPr bwMode="auto">
            <a:xfrm flipH="1" flipV="1">
              <a:off x="3507246" y="1448780"/>
              <a:ext cx="21865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>
              <a:stCxn id="272" idx="0"/>
            </p:cNvCxnSpPr>
            <p:nvPr/>
          </p:nvCxnSpPr>
          <p:spPr bwMode="auto">
            <a:xfrm flipV="1">
              <a:off x="3473872" y="1002858"/>
              <a:ext cx="13660" cy="3379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>
              <a:stCxn id="311" idx="4"/>
              <a:endCxn id="268" idx="2"/>
            </p:cNvCxnSpPr>
            <p:nvPr/>
          </p:nvCxnSpPr>
          <p:spPr bwMode="auto">
            <a:xfrm flipV="1">
              <a:off x="5688124" y="2744924"/>
              <a:ext cx="308658" cy="1852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Straight Connector 289"/>
            <p:cNvCxnSpPr>
              <a:stCxn id="268" idx="3"/>
            </p:cNvCxnSpPr>
            <p:nvPr/>
          </p:nvCxnSpPr>
          <p:spPr bwMode="auto">
            <a:xfrm>
              <a:off x="6063530" y="2744924"/>
              <a:ext cx="531285" cy="16739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>
              <a:endCxn id="283" idx="4"/>
            </p:cNvCxnSpPr>
            <p:nvPr/>
          </p:nvCxnSpPr>
          <p:spPr bwMode="auto">
            <a:xfrm flipH="1">
              <a:off x="7032581" y="5445224"/>
              <a:ext cx="455743" cy="99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2" name="Straight Connector 291"/>
            <p:cNvCxnSpPr>
              <a:stCxn id="282" idx="3"/>
            </p:cNvCxnSpPr>
            <p:nvPr/>
          </p:nvCxnSpPr>
          <p:spPr bwMode="auto">
            <a:xfrm>
              <a:off x="6757574" y="5313530"/>
              <a:ext cx="110071" cy="1273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stCxn id="282" idx="1"/>
              <a:endCxn id="295" idx="0"/>
            </p:cNvCxnSpPr>
            <p:nvPr/>
          </p:nvCxnSpPr>
          <p:spPr bwMode="auto">
            <a:xfrm flipH="1">
              <a:off x="6343355" y="5239159"/>
              <a:ext cx="316877" cy="1811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stCxn id="295" idx="2"/>
              <a:endCxn id="280" idx="0"/>
            </p:cNvCxnSpPr>
            <p:nvPr/>
          </p:nvCxnSpPr>
          <p:spPr bwMode="auto">
            <a:xfrm flipH="1">
              <a:off x="6107926" y="5528286"/>
              <a:ext cx="202055" cy="328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5-Point Star 294"/>
            <p:cNvSpPr>
              <a:spLocks noChangeAspect="1"/>
            </p:cNvSpPr>
            <p:nvPr/>
          </p:nvSpPr>
          <p:spPr bwMode="auto">
            <a:xfrm>
              <a:off x="6289355" y="5420274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6" name="Straight Connector 295"/>
            <p:cNvCxnSpPr>
              <a:stCxn id="280" idx="3"/>
              <a:endCxn id="281" idx="0"/>
            </p:cNvCxnSpPr>
            <p:nvPr/>
          </p:nvCxnSpPr>
          <p:spPr bwMode="auto">
            <a:xfrm>
              <a:off x="6141300" y="5964578"/>
              <a:ext cx="219053" cy="1163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>
              <a:stCxn id="281" idx="2"/>
            </p:cNvCxnSpPr>
            <p:nvPr/>
          </p:nvCxnSpPr>
          <p:spPr bwMode="auto">
            <a:xfrm flipH="1">
              <a:off x="6141300" y="6201308"/>
              <a:ext cx="181871" cy="34075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8" name="5-Point Star 297"/>
            <p:cNvSpPr>
              <a:spLocks noChangeAspect="1"/>
            </p:cNvSpPr>
            <p:nvPr/>
          </p:nvSpPr>
          <p:spPr bwMode="auto">
            <a:xfrm>
              <a:off x="5688124" y="537321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9" name="5-Point Star 298"/>
            <p:cNvSpPr>
              <a:spLocks noChangeAspect="1"/>
            </p:cNvSpPr>
            <p:nvPr/>
          </p:nvSpPr>
          <p:spPr bwMode="auto">
            <a:xfrm>
              <a:off x="6048176" y="51931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0" name="Straight Connector 299"/>
            <p:cNvCxnSpPr>
              <a:stCxn id="295" idx="2"/>
              <a:endCxn id="299" idx="3"/>
            </p:cNvCxnSpPr>
            <p:nvPr/>
          </p:nvCxnSpPr>
          <p:spPr bwMode="auto">
            <a:xfrm flipH="1" flipV="1">
              <a:off x="6135550" y="5301208"/>
              <a:ext cx="174431" cy="22707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/>
            <p:cNvCxnSpPr>
              <a:stCxn id="299" idx="1"/>
              <a:endCxn id="298" idx="4"/>
            </p:cNvCxnSpPr>
            <p:nvPr/>
          </p:nvCxnSpPr>
          <p:spPr bwMode="auto">
            <a:xfrm flipH="1">
              <a:off x="5796124" y="5234453"/>
              <a:ext cx="252052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301"/>
            <p:cNvCxnSpPr>
              <a:stCxn id="298" idx="1"/>
            </p:cNvCxnSpPr>
            <p:nvPr/>
          </p:nvCxnSpPr>
          <p:spPr bwMode="auto">
            <a:xfrm flipH="1" flipV="1">
              <a:off x="5451462" y="5337212"/>
              <a:ext cx="236662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>
              <a:endCxn id="273" idx="3"/>
            </p:cNvCxnSpPr>
            <p:nvPr/>
          </p:nvCxnSpPr>
          <p:spPr bwMode="auto">
            <a:xfrm flipH="1" flipV="1">
              <a:off x="4191322" y="5337212"/>
              <a:ext cx="164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/>
            <p:cNvCxnSpPr>
              <a:stCxn id="273" idx="1"/>
              <a:endCxn id="274" idx="4"/>
            </p:cNvCxnSpPr>
            <p:nvPr/>
          </p:nvCxnSpPr>
          <p:spPr bwMode="auto">
            <a:xfrm flipH="1">
              <a:off x="3815904" y="5270457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>
              <a:stCxn id="274" idx="1"/>
              <a:endCxn id="275" idx="3"/>
            </p:cNvCxnSpPr>
            <p:nvPr/>
          </p:nvCxnSpPr>
          <p:spPr bwMode="auto">
            <a:xfrm flipH="1" flipV="1">
              <a:off x="3507246" y="5337212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>
              <a:stCxn id="275" idx="1"/>
              <a:endCxn id="276" idx="0"/>
            </p:cNvCxnSpPr>
            <p:nvPr/>
          </p:nvCxnSpPr>
          <p:spPr bwMode="auto">
            <a:xfrm flipH="1">
              <a:off x="3113832" y="5270457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>
              <a:stCxn id="276" idx="2"/>
              <a:endCxn id="277" idx="3"/>
            </p:cNvCxnSpPr>
            <p:nvPr/>
          </p:nvCxnSpPr>
          <p:spPr bwMode="auto">
            <a:xfrm flipH="1" flipV="1">
              <a:off x="2895178" y="5337212"/>
              <a:ext cx="185280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77" idx="1"/>
              <a:endCxn id="278" idx="4"/>
            </p:cNvCxnSpPr>
            <p:nvPr/>
          </p:nvCxnSpPr>
          <p:spPr bwMode="auto">
            <a:xfrm flipH="1">
              <a:off x="2519760" y="5270457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stCxn id="278" idx="1"/>
              <a:endCxn id="279" idx="3"/>
            </p:cNvCxnSpPr>
            <p:nvPr/>
          </p:nvCxnSpPr>
          <p:spPr bwMode="auto">
            <a:xfrm flipH="1" flipV="1">
              <a:off x="2211102" y="5373216"/>
              <a:ext cx="200658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79" idx="2"/>
            </p:cNvCxnSpPr>
            <p:nvPr/>
          </p:nvCxnSpPr>
          <p:spPr bwMode="auto">
            <a:xfrm flipH="1">
              <a:off x="1579361" y="5373216"/>
              <a:ext cx="564993" cy="64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1" name="5-Point Star 310"/>
            <p:cNvSpPr>
              <a:spLocks noChangeAspect="1"/>
            </p:cNvSpPr>
            <p:nvPr/>
          </p:nvSpPr>
          <p:spPr bwMode="auto">
            <a:xfrm>
              <a:off x="5580124" y="288894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5-Point Star 311"/>
            <p:cNvSpPr>
              <a:spLocks noChangeAspect="1"/>
            </p:cNvSpPr>
            <p:nvPr/>
          </p:nvSpPr>
          <p:spPr bwMode="auto">
            <a:xfrm>
              <a:off x="5328084" y="2636912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3" name="5-Point Star 312"/>
            <p:cNvSpPr>
              <a:spLocks noChangeAspect="1"/>
            </p:cNvSpPr>
            <p:nvPr/>
          </p:nvSpPr>
          <p:spPr bwMode="auto">
            <a:xfrm>
              <a:off x="4968044" y="285293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4" name="5-Point Star 313"/>
            <p:cNvSpPr>
              <a:spLocks noChangeAspect="1"/>
            </p:cNvSpPr>
            <p:nvPr/>
          </p:nvSpPr>
          <p:spPr bwMode="auto">
            <a:xfrm>
              <a:off x="4716016" y="2636912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5" name="5-Point Star 314"/>
            <p:cNvSpPr>
              <a:spLocks noChangeAspect="1"/>
            </p:cNvSpPr>
            <p:nvPr/>
          </p:nvSpPr>
          <p:spPr bwMode="auto">
            <a:xfrm>
              <a:off x="4968056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6" name="5-Point Star 315"/>
            <p:cNvSpPr>
              <a:spLocks noChangeAspect="1"/>
            </p:cNvSpPr>
            <p:nvPr/>
          </p:nvSpPr>
          <p:spPr bwMode="auto">
            <a:xfrm>
              <a:off x="4716028" y="198884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7" name="5-Point Star 316"/>
            <p:cNvSpPr>
              <a:spLocks noChangeAspect="1"/>
            </p:cNvSpPr>
            <p:nvPr/>
          </p:nvSpPr>
          <p:spPr bwMode="auto">
            <a:xfrm>
              <a:off x="4319972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8" name="5-Point Star 317"/>
            <p:cNvSpPr>
              <a:spLocks noChangeAspect="1"/>
            </p:cNvSpPr>
            <p:nvPr/>
          </p:nvSpPr>
          <p:spPr bwMode="auto">
            <a:xfrm>
              <a:off x="4031940" y="202484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9" name="Straight Connector 318"/>
            <p:cNvCxnSpPr>
              <a:stCxn id="318" idx="3"/>
              <a:endCxn id="317" idx="1"/>
            </p:cNvCxnSpPr>
            <p:nvPr/>
          </p:nvCxnSpPr>
          <p:spPr bwMode="auto">
            <a:xfrm>
              <a:off x="4119314" y="2132856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319"/>
            <p:cNvCxnSpPr>
              <a:stCxn id="317" idx="4"/>
              <a:endCxn id="316" idx="2"/>
            </p:cNvCxnSpPr>
            <p:nvPr/>
          </p:nvCxnSpPr>
          <p:spPr bwMode="auto">
            <a:xfrm flipV="1">
              <a:off x="4427972" y="2096852"/>
              <a:ext cx="308682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6" idx="4"/>
              <a:endCxn id="315" idx="0"/>
            </p:cNvCxnSpPr>
            <p:nvPr/>
          </p:nvCxnSpPr>
          <p:spPr bwMode="auto">
            <a:xfrm>
              <a:off x="4824028" y="2030097"/>
              <a:ext cx="198028" cy="174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5" idx="2"/>
              <a:endCxn id="314" idx="0"/>
            </p:cNvCxnSpPr>
            <p:nvPr/>
          </p:nvCxnSpPr>
          <p:spPr bwMode="auto">
            <a:xfrm flipH="1">
              <a:off x="4770016" y="2312876"/>
              <a:ext cx="218666" cy="3240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Straight Connector 322"/>
            <p:cNvCxnSpPr>
              <a:stCxn id="314" idx="3"/>
              <a:endCxn id="313" idx="1"/>
            </p:cNvCxnSpPr>
            <p:nvPr/>
          </p:nvCxnSpPr>
          <p:spPr bwMode="auto">
            <a:xfrm>
              <a:off x="4803390" y="2744924"/>
              <a:ext cx="164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>
              <a:stCxn id="313" idx="4"/>
              <a:endCxn id="312" idx="2"/>
            </p:cNvCxnSpPr>
            <p:nvPr/>
          </p:nvCxnSpPr>
          <p:spPr bwMode="auto">
            <a:xfrm flipV="1">
              <a:off x="5076044" y="2744924"/>
              <a:ext cx="272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Straight Connector 324"/>
            <p:cNvCxnSpPr>
              <a:stCxn id="312" idx="4"/>
              <a:endCxn id="311" idx="0"/>
            </p:cNvCxnSpPr>
            <p:nvPr/>
          </p:nvCxnSpPr>
          <p:spPr bwMode="auto">
            <a:xfrm>
              <a:off x="5436084" y="2678169"/>
              <a:ext cx="198040" cy="2107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6" name="5-Point Star 325"/>
            <p:cNvSpPr>
              <a:spLocks noChangeAspect="1"/>
            </p:cNvSpPr>
            <p:nvPr/>
          </p:nvSpPr>
          <p:spPr bwMode="auto">
            <a:xfrm>
              <a:off x="4716016" y="5193196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7" name="5-Point Star 326"/>
            <p:cNvSpPr>
              <a:spLocks noChangeAspect="1"/>
            </p:cNvSpPr>
            <p:nvPr/>
          </p:nvSpPr>
          <p:spPr bwMode="auto">
            <a:xfrm>
              <a:off x="5364100" y="51931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8" name="5-Point Star 327"/>
            <p:cNvSpPr>
              <a:spLocks noChangeAspect="1"/>
            </p:cNvSpPr>
            <p:nvPr/>
          </p:nvSpPr>
          <p:spPr bwMode="auto">
            <a:xfrm>
              <a:off x="5004048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9" name="5-Point Star 328"/>
            <p:cNvSpPr>
              <a:spLocks noChangeAspect="1"/>
            </p:cNvSpPr>
            <p:nvPr/>
          </p:nvSpPr>
          <p:spPr bwMode="auto">
            <a:xfrm>
              <a:off x="5004048" y="4761148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0" name="5-Point Star 329"/>
            <p:cNvSpPr>
              <a:spLocks noChangeAspect="1"/>
            </p:cNvSpPr>
            <p:nvPr/>
          </p:nvSpPr>
          <p:spPr bwMode="auto">
            <a:xfrm>
              <a:off x="5364100" y="454512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1" name="5-Point Star 330"/>
            <p:cNvSpPr>
              <a:spLocks noChangeAspect="1"/>
            </p:cNvSpPr>
            <p:nvPr/>
          </p:nvSpPr>
          <p:spPr bwMode="auto">
            <a:xfrm>
              <a:off x="5616128" y="414908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2" name="5-Point Star 331"/>
            <p:cNvSpPr>
              <a:spLocks noChangeAspect="1"/>
            </p:cNvSpPr>
            <p:nvPr/>
          </p:nvSpPr>
          <p:spPr bwMode="auto">
            <a:xfrm>
              <a:off x="4355976" y="544522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3" name="Straight Connector 332"/>
            <p:cNvCxnSpPr>
              <a:stCxn id="326" idx="0"/>
              <a:endCxn id="329" idx="2"/>
            </p:cNvCxnSpPr>
            <p:nvPr/>
          </p:nvCxnSpPr>
          <p:spPr bwMode="auto">
            <a:xfrm flipV="1">
              <a:off x="4770016" y="4869160"/>
              <a:ext cx="254658" cy="3240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/>
            <p:cNvCxnSpPr>
              <a:stCxn id="329" idx="4"/>
              <a:endCxn id="330" idx="2"/>
            </p:cNvCxnSpPr>
            <p:nvPr/>
          </p:nvCxnSpPr>
          <p:spPr bwMode="auto">
            <a:xfrm flipV="1">
              <a:off x="5112048" y="4653136"/>
              <a:ext cx="27267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/>
            <p:cNvCxnSpPr>
              <a:stCxn id="330" idx="0"/>
              <a:endCxn id="331" idx="2"/>
            </p:cNvCxnSpPr>
            <p:nvPr/>
          </p:nvCxnSpPr>
          <p:spPr bwMode="auto">
            <a:xfrm flipV="1">
              <a:off x="5418100" y="4257092"/>
              <a:ext cx="218654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>
              <a:stCxn id="331" idx="4"/>
            </p:cNvCxnSpPr>
            <p:nvPr/>
          </p:nvCxnSpPr>
          <p:spPr bwMode="auto">
            <a:xfrm flipV="1">
              <a:off x="5724128" y="3829416"/>
              <a:ext cx="936104" cy="3609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Straight Connector 336"/>
            <p:cNvCxnSpPr>
              <a:stCxn id="332" idx="4"/>
              <a:endCxn id="326" idx="2"/>
            </p:cNvCxnSpPr>
            <p:nvPr/>
          </p:nvCxnSpPr>
          <p:spPr bwMode="auto">
            <a:xfrm flipV="1">
              <a:off x="4463976" y="5301208"/>
              <a:ext cx="272666" cy="1852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326" idx="3"/>
              <a:endCxn id="328" idx="1"/>
            </p:cNvCxnSpPr>
            <p:nvPr/>
          </p:nvCxnSpPr>
          <p:spPr bwMode="auto">
            <a:xfrm>
              <a:off x="4803390" y="5301208"/>
              <a:ext cx="20065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>
              <a:stCxn id="328" idx="4"/>
              <a:endCxn id="327" idx="3"/>
            </p:cNvCxnSpPr>
            <p:nvPr/>
          </p:nvCxnSpPr>
          <p:spPr bwMode="auto">
            <a:xfrm flipV="1">
              <a:off x="5112048" y="5301208"/>
              <a:ext cx="33942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0" name="Group 339"/>
          <p:cNvGrpSpPr>
            <a:grpSpLocks noChangeAspect="1"/>
          </p:cNvGrpSpPr>
          <p:nvPr/>
        </p:nvGrpSpPr>
        <p:grpSpPr>
          <a:xfrm>
            <a:off x="167444" y="894578"/>
            <a:ext cx="4203747" cy="3867465"/>
            <a:chOff x="1579361" y="1002858"/>
            <a:chExt cx="5908963" cy="5436270"/>
          </a:xfrm>
        </p:grpSpPr>
        <p:sp>
          <p:nvSpPr>
            <p:cNvPr id="341" name="Oval 340"/>
            <p:cNvSpPr>
              <a:spLocks noChangeAspect="1"/>
            </p:cNvSpPr>
            <p:nvPr/>
          </p:nvSpPr>
          <p:spPr bwMode="auto">
            <a:xfrm>
              <a:off x="5782679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 bwMode="auto">
            <a:xfrm>
              <a:off x="5787681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3" name="Straight Connector 342"/>
            <p:cNvCxnSpPr>
              <a:stCxn id="341" idx="4"/>
              <a:endCxn id="342" idx="0"/>
            </p:cNvCxnSpPr>
            <p:nvPr/>
          </p:nvCxnSpPr>
          <p:spPr bwMode="auto">
            <a:xfrm>
              <a:off x="5830634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4" name="Oval 343"/>
            <p:cNvSpPr>
              <a:spLocks noChangeAspect="1"/>
            </p:cNvSpPr>
            <p:nvPr/>
          </p:nvSpPr>
          <p:spPr bwMode="auto">
            <a:xfrm>
              <a:off x="5143220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 bwMode="auto">
            <a:xfrm>
              <a:off x="5148222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6" name="Straight Connector 345"/>
            <p:cNvCxnSpPr>
              <a:stCxn id="344" idx="4"/>
              <a:endCxn id="345" idx="0"/>
            </p:cNvCxnSpPr>
            <p:nvPr/>
          </p:nvCxnSpPr>
          <p:spPr bwMode="auto">
            <a:xfrm>
              <a:off x="5191175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Straight Connector 346"/>
            <p:cNvCxnSpPr>
              <a:stCxn id="345" idx="6"/>
              <a:endCxn id="342" idx="2"/>
            </p:cNvCxnSpPr>
            <p:nvPr/>
          </p:nvCxnSpPr>
          <p:spPr bwMode="auto">
            <a:xfrm>
              <a:off x="5244132" y="184697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>
              <a:stCxn id="345" idx="7"/>
              <a:endCxn id="341" idx="3"/>
            </p:cNvCxnSpPr>
            <p:nvPr/>
          </p:nvCxnSpPr>
          <p:spPr bwMode="auto">
            <a:xfrm flipV="1">
              <a:off x="5230087" y="1236404"/>
              <a:ext cx="582625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>
              <a:spLocks noChangeAspect="1"/>
            </p:cNvSpPr>
            <p:nvPr/>
          </p:nvSpPr>
          <p:spPr bwMode="auto">
            <a:xfrm>
              <a:off x="4505693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0" name="Oval 349"/>
            <p:cNvSpPr>
              <a:spLocks noChangeAspect="1"/>
            </p:cNvSpPr>
            <p:nvPr/>
          </p:nvSpPr>
          <p:spPr bwMode="auto">
            <a:xfrm>
              <a:off x="4510694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1" name="Straight Connector 350"/>
            <p:cNvCxnSpPr>
              <a:stCxn id="349" idx="4"/>
              <a:endCxn id="350" idx="0"/>
            </p:cNvCxnSpPr>
            <p:nvPr/>
          </p:nvCxnSpPr>
          <p:spPr bwMode="auto">
            <a:xfrm>
              <a:off x="4553647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/>
            <p:cNvCxnSpPr>
              <a:stCxn id="350" idx="6"/>
              <a:endCxn id="345" idx="2"/>
            </p:cNvCxnSpPr>
            <p:nvPr/>
          </p:nvCxnSpPr>
          <p:spPr bwMode="auto">
            <a:xfrm>
              <a:off x="4606604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0" idx="7"/>
              <a:endCxn id="344" idx="3"/>
            </p:cNvCxnSpPr>
            <p:nvPr/>
          </p:nvCxnSpPr>
          <p:spPr bwMode="auto">
            <a:xfrm flipV="1">
              <a:off x="4592558" y="1236404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4" name="Oval 353"/>
            <p:cNvSpPr>
              <a:spLocks noChangeAspect="1"/>
            </p:cNvSpPr>
            <p:nvPr/>
          </p:nvSpPr>
          <p:spPr bwMode="auto">
            <a:xfrm>
              <a:off x="3813779" y="1088740"/>
              <a:ext cx="216000" cy="2160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 bwMode="auto">
            <a:xfrm>
              <a:off x="3867331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6" name="Straight Connector 355"/>
            <p:cNvCxnSpPr>
              <a:stCxn id="354" idx="4"/>
              <a:endCxn id="355" idx="0"/>
            </p:cNvCxnSpPr>
            <p:nvPr/>
          </p:nvCxnSpPr>
          <p:spPr bwMode="auto">
            <a:xfrm flipH="1">
              <a:off x="3915286" y="1304740"/>
              <a:ext cx="6493" cy="4942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0" idx="2"/>
            </p:cNvCxnSpPr>
            <p:nvPr/>
          </p:nvCxnSpPr>
          <p:spPr bwMode="auto">
            <a:xfrm>
              <a:off x="3963241" y="184697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/>
            <p:cNvCxnSpPr>
              <a:stCxn id="355" idx="7"/>
              <a:endCxn id="349" idx="3"/>
            </p:cNvCxnSpPr>
            <p:nvPr/>
          </p:nvCxnSpPr>
          <p:spPr bwMode="auto">
            <a:xfrm flipV="1">
              <a:off x="3949196" y="1236404"/>
              <a:ext cx="570542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Oval 358"/>
            <p:cNvSpPr>
              <a:spLocks noChangeAspect="1"/>
            </p:cNvSpPr>
            <p:nvPr/>
          </p:nvSpPr>
          <p:spPr bwMode="auto">
            <a:xfrm>
              <a:off x="3224802" y="115454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0" name="Oval 359"/>
            <p:cNvSpPr>
              <a:spLocks noChangeAspect="1"/>
            </p:cNvSpPr>
            <p:nvPr/>
          </p:nvSpPr>
          <p:spPr bwMode="auto">
            <a:xfrm>
              <a:off x="3229803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1" name="Straight Connector 360"/>
            <p:cNvCxnSpPr>
              <a:stCxn id="359" idx="4"/>
              <a:endCxn id="360" idx="0"/>
            </p:cNvCxnSpPr>
            <p:nvPr/>
          </p:nvCxnSpPr>
          <p:spPr bwMode="auto">
            <a:xfrm>
              <a:off x="3272756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/>
            <p:cNvCxnSpPr>
              <a:stCxn id="360" idx="6"/>
              <a:endCxn id="355" idx="2"/>
            </p:cNvCxnSpPr>
            <p:nvPr/>
          </p:nvCxnSpPr>
          <p:spPr bwMode="auto">
            <a:xfrm>
              <a:off x="3325713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>
              <a:stCxn id="360" idx="7"/>
              <a:endCxn id="354" idx="3"/>
            </p:cNvCxnSpPr>
            <p:nvPr/>
          </p:nvCxnSpPr>
          <p:spPr bwMode="auto">
            <a:xfrm flipV="1">
              <a:off x="3311666" y="1273108"/>
              <a:ext cx="533745" cy="5399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Oval 363"/>
            <p:cNvSpPr>
              <a:spLocks noChangeAspect="1"/>
            </p:cNvSpPr>
            <p:nvPr/>
          </p:nvSpPr>
          <p:spPr bwMode="auto">
            <a:xfrm>
              <a:off x="2561687" y="1149538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5" name="Oval 364"/>
            <p:cNvSpPr>
              <a:spLocks noChangeAspect="1"/>
            </p:cNvSpPr>
            <p:nvPr/>
          </p:nvSpPr>
          <p:spPr bwMode="auto">
            <a:xfrm>
              <a:off x="2566688" y="179402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6" name="Straight Connector 365"/>
            <p:cNvCxnSpPr>
              <a:stCxn id="364" idx="4"/>
              <a:endCxn id="365" idx="0"/>
            </p:cNvCxnSpPr>
            <p:nvPr/>
          </p:nvCxnSpPr>
          <p:spPr bwMode="auto">
            <a:xfrm>
              <a:off x="2609641" y="124544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Straight Connector 366"/>
            <p:cNvCxnSpPr>
              <a:stCxn id="365" idx="6"/>
              <a:endCxn id="360" idx="2"/>
            </p:cNvCxnSpPr>
            <p:nvPr/>
          </p:nvCxnSpPr>
          <p:spPr bwMode="auto">
            <a:xfrm>
              <a:off x="2662598" y="184197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Straight Connector 367"/>
            <p:cNvCxnSpPr>
              <a:stCxn id="365" idx="7"/>
              <a:endCxn id="359" idx="3"/>
            </p:cNvCxnSpPr>
            <p:nvPr/>
          </p:nvCxnSpPr>
          <p:spPr bwMode="auto">
            <a:xfrm flipV="1">
              <a:off x="2648552" y="1236404"/>
              <a:ext cx="590294" cy="5716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9" name="Oval 368"/>
            <p:cNvSpPr>
              <a:spLocks noChangeAspect="1"/>
            </p:cNvSpPr>
            <p:nvPr/>
          </p:nvSpPr>
          <p:spPr bwMode="auto">
            <a:xfrm>
              <a:off x="1871724" y="1088740"/>
              <a:ext cx="216000" cy="216000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0" name="Oval 369"/>
            <p:cNvSpPr>
              <a:spLocks noChangeAspect="1"/>
            </p:cNvSpPr>
            <p:nvPr/>
          </p:nvSpPr>
          <p:spPr bwMode="auto">
            <a:xfrm>
              <a:off x="1929160" y="179402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1" name="Straight Connector 370"/>
            <p:cNvCxnSpPr>
              <a:stCxn id="370" idx="6"/>
              <a:endCxn id="365" idx="2"/>
            </p:cNvCxnSpPr>
            <p:nvPr/>
          </p:nvCxnSpPr>
          <p:spPr bwMode="auto">
            <a:xfrm>
              <a:off x="2025070" y="184197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>
              <a:stCxn id="370" idx="7"/>
              <a:endCxn id="364" idx="3"/>
            </p:cNvCxnSpPr>
            <p:nvPr/>
          </p:nvCxnSpPr>
          <p:spPr bwMode="auto">
            <a:xfrm flipV="1">
              <a:off x="2011024" y="1231403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>
              <a:spLocks noChangeAspect="1"/>
            </p:cNvSpPr>
            <p:nvPr/>
          </p:nvSpPr>
          <p:spPr bwMode="auto">
            <a:xfrm>
              <a:off x="579338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4" name="Straight Connector 373"/>
            <p:cNvCxnSpPr>
              <a:stCxn id="342" idx="4"/>
              <a:endCxn id="373" idx="0"/>
            </p:cNvCxnSpPr>
            <p:nvPr/>
          </p:nvCxnSpPr>
          <p:spPr bwMode="auto">
            <a:xfrm>
              <a:off x="583563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5" name="Oval 374"/>
            <p:cNvSpPr>
              <a:spLocks noChangeAspect="1"/>
            </p:cNvSpPr>
            <p:nvPr/>
          </p:nvSpPr>
          <p:spPr bwMode="auto">
            <a:xfrm>
              <a:off x="515392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6" name="Straight Connector 375"/>
            <p:cNvCxnSpPr>
              <a:stCxn id="345" idx="4"/>
              <a:endCxn id="375" idx="0"/>
            </p:cNvCxnSpPr>
            <p:nvPr/>
          </p:nvCxnSpPr>
          <p:spPr bwMode="auto">
            <a:xfrm>
              <a:off x="5196177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7" name="Straight Connector 376"/>
            <p:cNvCxnSpPr>
              <a:stCxn id="375" idx="6"/>
              <a:endCxn id="373" idx="2"/>
            </p:cNvCxnSpPr>
            <p:nvPr/>
          </p:nvCxnSpPr>
          <p:spPr bwMode="auto">
            <a:xfrm>
              <a:off x="5249839" y="2489518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>
              <a:stCxn id="375" idx="7"/>
              <a:endCxn id="342" idx="3"/>
            </p:cNvCxnSpPr>
            <p:nvPr/>
          </p:nvCxnSpPr>
          <p:spPr bwMode="auto">
            <a:xfrm flipV="1">
              <a:off x="5235794" y="1880887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>
              <a:spLocks noChangeAspect="1"/>
            </p:cNvSpPr>
            <p:nvPr/>
          </p:nvSpPr>
          <p:spPr bwMode="auto">
            <a:xfrm>
              <a:off x="4516401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0" name="Straight Connector 379"/>
            <p:cNvCxnSpPr>
              <a:stCxn id="350" idx="4"/>
              <a:endCxn id="379" idx="0"/>
            </p:cNvCxnSpPr>
            <p:nvPr/>
          </p:nvCxnSpPr>
          <p:spPr bwMode="auto">
            <a:xfrm>
              <a:off x="455864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>
              <a:stCxn id="379" idx="6"/>
              <a:endCxn id="375" idx="2"/>
            </p:cNvCxnSpPr>
            <p:nvPr/>
          </p:nvCxnSpPr>
          <p:spPr bwMode="auto">
            <a:xfrm>
              <a:off x="4612311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2" name="Straight Connector 381"/>
            <p:cNvCxnSpPr>
              <a:stCxn id="379" idx="7"/>
              <a:endCxn id="345" idx="3"/>
            </p:cNvCxnSpPr>
            <p:nvPr/>
          </p:nvCxnSpPr>
          <p:spPr bwMode="auto">
            <a:xfrm flipV="1">
              <a:off x="4598266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3" name="Oval 382"/>
            <p:cNvSpPr>
              <a:spLocks noChangeAspect="1"/>
            </p:cNvSpPr>
            <p:nvPr/>
          </p:nvSpPr>
          <p:spPr bwMode="auto">
            <a:xfrm>
              <a:off x="387303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4" name="Straight Connector 383"/>
            <p:cNvCxnSpPr>
              <a:stCxn id="355" idx="4"/>
              <a:endCxn id="383" idx="0"/>
            </p:cNvCxnSpPr>
            <p:nvPr/>
          </p:nvCxnSpPr>
          <p:spPr bwMode="auto">
            <a:xfrm>
              <a:off x="391528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Straight Connector 384"/>
            <p:cNvCxnSpPr>
              <a:stCxn id="383" idx="6"/>
              <a:endCxn id="379" idx="2"/>
            </p:cNvCxnSpPr>
            <p:nvPr/>
          </p:nvCxnSpPr>
          <p:spPr bwMode="auto">
            <a:xfrm>
              <a:off x="3968948" y="2489518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Straight Connector 385"/>
            <p:cNvCxnSpPr>
              <a:stCxn id="383" idx="7"/>
              <a:endCxn id="350" idx="3"/>
            </p:cNvCxnSpPr>
            <p:nvPr/>
          </p:nvCxnSpPr>
          <p:spPr bwMode="auto">
            <a:xfrm flipV="1">
              <a:off x="3954903" y="188088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7" name="Oval 386"/>
            <p:cNvSpPr>
              <a:spLocks noChangeAspect="1"/>
            </p:cNvSpPr>
            <p:nvPr/>
          </p:nvSpPr>
          <p:spPr bwMode="auto">
            <a:xfrm>
              <a:off x="3235510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8" name="Straight Connector 387"/>
            <p:cNvCxnSpPr>
              <a:stCxn id="360" idx="4"/>
              <a:endCxn id="387" idx="0"/>
            </p:cNvCxnSpPr>
            <p:nvPr/>
          </p:nvCxnSpPr>
          <p:spPr bwMode="auto">
            <a:xfrm>
              <a:off x="327775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/>
            <p:cNvCxnSpPr>
              <a:stCxn id="387" idx="6"/>
              <a:endCxn id="383" idx="2"/>
            </p:cNvCxnSpPr>
            <p:nvPr/>
          </p:nvCxnSpPr>
          <p:spPr bwMode="auto">
            <a:xfrm>
              <a:off x="3331420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>
              <a:stCxn id="387" idx="7"/>
              <a:endCxn id="355" idx="3"/>
            </p:cNvCxnSpPr>
            <p:nvPr/>
          </p:nvCxnSpPr>
          <p:spPr bwMode="auto">
            <a:xfrm flipV="1">
              <a:off x="3317375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/>
            <p:cNvSpPr>
              <a:spLocks noChangeAspect="1"/>
            </p:cNvSpPr>
            <p:nvPr/>
          </p:nvSpPr>
          <p:spPr bwMode="auto">
            <a:xfrm>
              <a:off x="2572395" y="2436561"/>
              <a:ext cx="95909" cy="95909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2" name="Straight Connector 391"/>
            <p:cNvCxnSpPr>
              <a:stCxn id="365" idx="4"/>
              <a:endCxn id="391" idx="0"/>
            </p:cNvCxnSpPr>
            <p:nvPr/>
          </p:nvCxnSpPr>
          <p:spPr bwMode="auto">
            <a:xfrm>
              <a:off x="2614643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>
              <a:stCxn id="391" idx="6"/>
              <a:endCxn id="387" idx="2"/>
            </p:cNvCxnSpPr>
            <p:nvPr/>
          </p:nvCxnSpPr>
          <p:spPr bwMode="auto">
            <a:xfrm>
              <a:off x="2668305" y="2484516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4" name="Straight Connector 393"/>
            <p:cNvCxnSpPr>
              <a:stCxn id="391" idx="7"/>
              <a:endCxn id="360" idx="3"/>
            </p:cNvCxnSpPr>
            <p:nvPr/>
          </p:nvCxnSpPr>
          <p:spPr bwMode="auto">
            <a:xfrm flipV="1">
              <a:off x="2654259" y="188088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5" name="Oval 394"/>
            <p:cNvSpPr>
              <a:spLocks noChangeAspect="1"/>
            </p:cNvSpPr>
            <p:nvPr/>
          </p:nvSpPr>
          <p:spPr bwMode="auto">
            <a:xfrm>
              <a:off x="1934867" y="2436561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6" name="Straight Connector 395"/>
            <p:cNvCxnSpPr>
              <a:stCxn id="395" idx="6"/>
              <a:endCxn id="391" idx="2"/>
            </p:cNvCxnSpPr>
            <p:nvPr/>
          </p:nvCxnSpPr>
          <p:spPr bwMode="auto">
            <a:xfrm>
              <a:off x="2030777" y="248451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Straight Connector 396"/>
            <p:cNvCxnSpPr>
              <a:stCxn id="395" idx="7"/>
              <a:endCxn id="365" idx="3"/>
            </p:cNvCxnSpPr>
            <p:nvPr/>
          </p:nvCxnSpPr>
          <p:spPr bwMode="auto">
            <a:xfrm flipV="1">
              <a:off x="2016731" y="187588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8" name="Oval 397"/>
            <p:cNvSpPr>
              <a:spLocks noChangeAspect="1"/>
            </p:cNvSpPr>
            <p:nvPr/>
          </p:nvSpPr>
          <p:spPr bwMode="auto">
            <a:xfrm>
              <a:off x="5798016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9" name="Straight Connector 398"/>
            <p:cNvCxnSpPr>
              <a:stCxn id="373" idx="4"/>
              <a:endCxn id="398" idx="0"/>
            </p:cNvCxnSpPr>
            <p:nvPr/>
          </p:nvCxnSpPr>
          <p:spPr bwMode="auto">
            <a:xfrm>
              <a:off x="584134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Oval 399"/>
            <p:cNvSpPr>
              <a:spLocks noChangeAspect="1"/>
            </p:cNvSpPr>
            <p:nvPr/>
          </p:nvSpPr>
          <p:spPr bwMode="auto">
            <a:xfrm>
              <a:off x="5158557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1" name="Straight Connector 400"/>
            <p:cNvCxnSpPr>
              <a:stCxn id="375" idx="4"/>
              <a:endCxn id="400" idx="0"/>
            </p:cNvCxnSpPr>
            <p:nvPr/>
          </p:nvCxnSpPr>
          <p:spPr bwMode="auto">
            <a:xfrm>
              <a:off x="5201884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400" idx="6"/>
              <a:endCxn id="398" idx="2"/>
            </p:cNvCxnSpPr>
            <p:nvPr/>
          </p:nvCxnSpPr>
          <p:spPr bwMode="auto">
            <a:xfrm>
              <a:off x="5254466" y="3121745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Straight Connector 402"/>
            <p:cNvCxnSpPr>
              <a:stCxn id="400" idx="7"/>
              <a:endCxn id="373" idx="3"/>
            </p:cNvCxnSpPr>
            <p:nvPr/>
          </p:nvCxnSpPr>
          <p:spPr bwMode="auto">
            <a:xfrm flipV="1">
              <a:off x="5240421" y="2523428"/>
              <a:ext cx="567013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4" name="Oval 403"/>
            <p:cNvSpPr>
              <a:spLocks noChangeAspect="1"/>
            </p:cNvSpPr>
            <p:nvPr/>
          </p:nvSpPr>
          <p:spPr bwMode="auto">
            <a:xfrm>
              <a:off x="4521029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5" name="Straight Connector 404"/>
            <p:cNvCxnSpPr>
              <a:stCxn id="379" idx="4"/>
              <a:endCxn id="404" idx="0"/>
            </p:cNvCxnSpPr>
            <p:nvPr/>
          </p:nvCxnSpPr>
          <p:spPr bwMode="auto">
            <a:xfrm>
              <a:off x="4564357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6" name="Straight Connector 405"/>
            <p:cNvCxnSpPr>
              <a:stCxn id="404" idx="6"/>
              <a:endCxn id="400" idx="2"/>
            </p:cNvCxnSpPr>
            <p:nvPr/>
          </p:nvCxnSpPr>
          <p:spPr bwMode="auto">
            <a:xfrm>
              <a:off x="4616939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7" name="Straight Connector 406"/>
            <p:cNvCxnSpPr>
              <a:stCxn id="404" idx="7"/>
              <a:endCxn id="375" idx="3"/>
            </p:cNvCxnSpPr>
            <p:nvPr/>
          </p:nvCxnSpPr>
          <p:spPr bwMode="auto">
            <a:xfrm flipV="1">
              <a:off x="4602893" y="2523428"/>
              <a:ext cx="5650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8" name="Oval 407"/>
            <p:cNvSpPr>
              <a:spLocks noChangeAspect="1"/>
            </p:cNvSpPr>
            <p:nvPr/>
          </p:nvSpPr>
          <p:spPr bwMode="auto">
            <a:xfrm>
              <a:off x="3877666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9" name="Straight Connector 408"/>
            <p:cNvCxnSpPr>
              <a:stCxn id="383" idx="4"/>
              <a:endCxn id="408" idx="0"/>
            </p:cNvCxnSpPr>
            <p:nvPr/>
          </p:nvCxnSpPr>
          <p:spPr bwMode="auto">
            <a:xfrm>
              <a:off x="392099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/>
            <p:cNvCxnSpPr>
              <a:stCxn id="408" idx="6"/>
              <a:endCxn id="404" idx="2"/>
            </p:cNvCxnSpPr>
            <p:nvPr/>
          </p:nvCxnSpPr>
          <p:spPr bwMode="auto">
            <a:xfrm>
              <a:off x="3973575" y="3121745"/>
              <a:ext cx="54745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Straight Connector 410"/>
            <p:cNvCxnSpPr>
              <a:stCxn id="408" idx="7"/>
              <a:endCxn id="379" idx="3"/>
            </p:cNvCxnSpPr>
            <p:nvPr/>
          </p:nvCxnSpPr>
          <p:spPr bwMode="auto">
            <a:xfrm flipV="1">
              <a:off x="3959530" y="2523428"/>
              <a:ext cx="570917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2" name="Oval 411"/>
            <p:cNvSpPr>
              <a:spLocks noChangeAspect="1"/>
            </p:cNvSpPr>
            <p:nvPr/>
          </p:nvSpPr>
          <p:spPr bwMode="auto">
            <a:xfrm>
              <a:off x="3240138" y="3073790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3" name="Straight Connector 412"/>
            <p:cNvCxnSpPr>
              <a:stCxn id="387" idx="4"/>
              <a:endCxn id="412" idx="0"/>
            </p:cNvCxnSpPr>
            <p:nvPr/>
          </p:nvCxnSpPr>
          <p:spPr bwMode="auto">
            <a:xfrm>
              <a:off x="3283465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>
              <a:stCxn id="412" idx="6"/>
              <a:endCxn id="408" idx="2"/>
            </p:cNvCxnSpPr>
            <p:nvPr/>
          </p:nvCxnSpPr>
          <p:spPr bwMode="auto">
            <a:xfrm>
              <a:off x="3336048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>
              <a:stCxn id="412" idx="7"/>
            </p:cNvCxnSpPr>
            <p:nvPr/>
          </p:nvCxnSpPr>
          <p:spPr bwMode="auto">
            <a:xfrm flipV="1">
              <a:off x="3322002" y="2511172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6" name="Oval 415"/>
            <p:cNvSpPr>
              <a:spLocks noChangeAspect="1"/>
            </p:cNvSpPr>
            <p:nvPr/>
          </p:nvSpPr>
          <p:spPr bwMode="auto">
            <a:xfrm>
              <a:off x="2577023" y="3068788"/>
              <a:ext cx="95909" cy="95909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7" name="Straight Connector 416"/>
            <p:cNvCxnSpPr>
              <a:stCxn id="391" idx="4"/>
              <a:endCxn id="416" idx="0"/>
            </p:cNvCxnSpPr>
            <p:nvPr/>
          </p:nvCxnSpPr>
          <p:spPr bwMode="auto">
            <a:xfrm>
              <a:off x="2620350" y="253247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416" idx="6"/>
              <a:endCxn id="412" idx="2"/>
            </p:cNvCxnSpPr>
            <p:nvPr/>
          </p:nvCxnSpPr>
          <p:spPr bwMode="auto">
            <a:xfrm>
              <a:off x="2672933" y="3116743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>
              <a:stCxn id="416" idx="7"/>
              <a:endCxn id="387" idx="3"/>
            </p:cNvCxnSpPr>
            <p:nvPr/>
          </p:nvCxnSpPr>
          <p:spPr bwMode="auto">
            <a:xfrm flipV="1">
              <a:off x="2658887" y="2523428"/>
              <a:ext cx="590669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>
              <a:spLocks noChangeAspect="1"/>
            </p:cNvSpPr>
            <p:nvPr/>
          </p:nvSpPr>
          <p:spPr bwMode="auto">
            <a:xfrm>
              <a:off x="1882989" y="3010402"/>
              <a:ext cx="216000" cy="216000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1" name="Straight Connector 420"/>
            <p:cNvCxnSpPr>
              <a:stCxn id="420" idx="6"/>
              <a:endCxn id="416" idx="2"/>
            </p:cNvCxnSpPr>
            <p:nvPr/>
          </p:nvCxnSpPr>
          <p:spPr bwMode="auto">
            <a:xfrm flipV="1">
              <a:off x="2098989" y="3116743"/>
              <a:ext cx="478034" cy="16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>
              <a:stCxn id="420" idx="7"/>
              <a:endCxn id="391" idx="3"/>
            </p:cNvCxnSpPr>
            <p:nvPr/>
          </p:nvCxnSpPr>
          <p:spPr bwMode="auto">
            <a:xfrm flipV="1">
              <a:off x="2067357" y="2518424"/>
              <a:ext cx="519084" cy="5236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Oval 422"/>
            <p:cNvSpPr>
              <a:spLocks noChangeAspect="1"/>
            </p:cNvSpPr>
            <p:nvPr/>
          </p:nvSpPr>
          <p:spPr bwMode="auto">
            <a:xfrm>
              <a:off x="5803838" y="3704682"/>
              <a:ext cx="97200" cy="972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4" name="Oval 423"/>
            <p:cNvSpPr>
              <a:spLocks noChangeAspect="1"/>
            </p:cNvSpPr>
            <p:nvPr/>
          </p:nvSpPr>
          <p:spPr bwMode="auto">
            <a:xfrm>
              <a:off x="5164264" y="3716331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5" name="Straight Connector 424"/>
            <p:cNvCxnSpPr>
              <a:stCxn id="400" idx="4"/>
              <a:endCxn id="424" idx="0"/>
            </p:cNvCxnSpPr>
            <p:nvPr/>
          </p:nvCxnSpPr>
          <p:spPr bwMode="auto">
            <a:xfrm>
              <a:off x="5206512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425"/>
            <p:cNvCxnSpPr>
              <a:stCxn id="424" idx="6"/>
              <a:endCxn id="423" idx="2"/>
            </p:cNvCxnSpPr>
            <p:nvPr/>
          </p:nvCxnSpPr>
          <p:spPr bwMode="auto">
            <a:xfrm flipV="1">
              <a:off x="5260173" y="3753282"/>
              <a:ext cx="543665" cy="110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Straight Connector 426"/>
            <p:cNvCxnSpPr>
              <a:stCxn id="424" idx="7"/>
              <a:endCxn id="398" idx="3"/>
            </p:cNvCxnSpPr>
            <p:nvPr/>
          </p:nvCxnSpPr>
          <p:spPr bwMode="auto">
            <a:xfrm flipV="1">
              <a:off x="5246128" y="3155654"/>
              <a:ext cx="565934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8" name="Oval 427"/>
            <p:cNvSpPr>
              <a:spLocks noChangeAspect="1"/>
            </p:cNvSpPr>
            <p:nvPr/>
          </p:nvSpPr>
          <p:spPr bwMode="auto">
            <a:xfrm>
              <a:off x="4526736" y="3716331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9" name="Straight Connector 428"/>
            <p:cNvCxnSpPr>
              <a:stCxn id="404" idx="4"/>
              <a:endCxn id="428" idx="0"/>
            </p:cNvCxnSpPr>
            <p:nvPr/>
          </p:nvCxnSpPr>
          <p:spPr bwMode="auto">
            <a:xfrm>
              <a:off x="4568984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4622646" y="37642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400" idx="3"/>
            </p:cNvCxnSpPr>
            <p:nvPr/>
          </p:nvCxnSpPr>
          <p:spPr bwMode="auto">
            <a:xfrm flipV="1">
              <a:off x="4608600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>
              <a:off x="3883374" y="3716331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3" name="Straight Connector 432"/>
            <p:cNvCxnSpPr>
              <a:stCxn id="408" idx="4"/>
              <a:endCxn id="432" idx="0"/>
            </p:cNvCxnSpPr>
            <p:nvPr/>
          </p:nvCxnSpPr>
          <p:spPr bwMode="auto">
            <a:xfrm>
              <a:off x="3925621" y="3169699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>
              <a:stCxn id="432" idx="6"/>
              <a:endCxn id="428" idx="2"/>
            </p:cNvCxnSpPr>
            <p:nvPr/>
          </p:nvCxnSpPr>
          <p:spPr bwMode="auto">
            <a:xfrm>
              <a:off x="3979283" y="37642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5" name="Straight Connector 434"/>
            <p:cNvCxnSpPr>
              <a:stCxn id="432" idx="7"/>
              <a:endCxn id="404" idx="3"/>
            </p:cNvCxnSpPr>
            <p:nvPr/>
          </p:nvCxnSpPr>
          <p:spPr bwMode="auto">
            <a:xfrm flipV="1">
              <a:off x="3965238" y="3155654"/>
              <a:ext cx="569837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6" name="Oval 435"/>
            <p:cNvSpPr>
              <a:spLocks noChangeAspect="1"/>
            </p:cNvSpPr>
            <p:nvPr/>
          </p:nvSpPr>
          <p:spPr bwMode="auto">
            <a:xfrm>
              <a:off x="3245845" y="3716331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7" name="Straight Connector 436"/>
            <p:cNvCxnSpPr>
              <a:stCxn id="412" idx="4"/>
              <a:endCxn id="436" idx="0"/>
            </p:cNvCxnSpPr>
            <p:nvPr/>
          </p:nvCxnSpPr>
          <p:spPr bwMode="auto">
            <a:xfrm>
              <a:off x="3288093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Straight Connector 437"/>
            <p:cNvCxnSpPr>
              <a:stCxn id="436" idx="6"/>
              <a:endCxn id="432" idx="2"/>
            </p:cNvCxnSpPr>
            <p:nvPr/>
          </p:nvCxnSpPr>
          <p:spPr bwMode="auto">
            <a:xfrm>
              <a:off x="3341755" y="3764287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408" idx="3"/>
            </p:cNvCxnSpPr>
            <p:nvPr/>
          </p:nvCxnSpPr>
          <p:spPr bwMode="auto">
            <a:xfrm flipV="1">
              <a:off x="3327709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0" name="Oval 439"/>
            <p:cNvSpPr>
              <a:spLocks noChangeAspect="1"/>
            </p:cNvSpPr>
            <p:nvPr/>
          </p:nvSpPr>
          <p:spPr bwMode="auto">
            <a:xfrm>
              <a:off x="2582730" y="3711329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1" name="Straight Connector 440"/>
            <p:cNvCxnSpPr>
              <a:stCxn id="416" idx="4"/>
              <a:endCxn id="440" idx="0"/>
            </p:cNvCxnSpPr>
            <p:nvPr/>
          </p:nvCxnSpPr>
          <p:spPr bwMode="auto">
            <a:xfrm>
              <a:off x="2624978" y="3164697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2" name="Straight Connector 441"/>
            <p:cNvCxnSpPr>
              <a:stCxn id="440" idx="6"/>
              <a:endCxn id="436" idx="2"/>
            </p:cNvCxnSpPr>
            <p:nvPr/>
          </p:nvCxnSpPr>
          <p:spPr bwMode="auto">
            <a:xfrm>
              <a:off x="2678640" y="3759284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3" name="Straight Connector 442"/>
            <p:cNvCxnSpPr>
              <a:stCxn id="440" idx="7"/>
              <a:endCxn id="412" idx="3"/>
            </p:cNvCxnSpPr>
            <p:nvPr/>
          </p:nvCxnSpPr>
          <p:spPr bwMode="auto">
            <a:xfrm flipV="1">
              <a:off x="2664594" y="3155654"/>
              <a:ext cx="589590" cy="5697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4" name="Oval 443"/>
            <p:cNvSpPr>
              <a:spLocks noChangeAspect="1"/>
            </p:cNvSpPr>
            <p:nvPr/>
          </p:nvSpPr>
          <p:spPr bwMode="auto">
            <a:xfrm>
              <a:off x="1945202" y="3711329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5" name="Straight Connector 444"/>
            <p:cNvCxnSpPr>
              <a:stCxn id="444" idx="6"/>
              <a:endCxn id="440" idx="2"/>
            </p:cNvCxnSpPr>
            <p:nvPr/>
          </p:nvCxnSpPr>
          <p:spPr bwMode="auto">
            <a:xfrm>
              <a:off x="2041111" y="3759284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6" name="Straight Connector 445"/>
            <p:cNvCxnSpPr>
              <a:stCxn id="444" idx="7"/>
              <a:endCxn id="416" idx="3"/>
            </p:cNvCxnSpPr>
            <p:nvPr/>
          </p:nvCxnSpPr>
          <p:spPr bwMode="auto">
            <a:xfrm flipV="1">
              <a:off x="2027065" y="3150652"/>
              <a:ext cx="564003" cy="5747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7" name="Oval 446"/>
            <p:cNvSpPr>
              <a:spLocks noChangeAspect="1"/>
            </p:cNvSpPr>
            <p:nvPr/>
          </p:nvSpPr>
          <p:spPr bwMode="auto">
            <a:xfrm>
              <a:off x="5813982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8" name="Oval 447"/>
            <p:cNvSpPr>
              <a:spLocks noChangeAspect="1"/>
            </p:cNvSpPr>
            <p:nvPr/>
          </p:nvSpPr>
          <p:spPr bwMode="auto">
            <a:xfrm>
              <a:off x="5174523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9" name="Straight Connector 448"/>
            <p:cNvCxnSpPr>
              <a:stCxn id="424" idx="4"/>
              <a:endCxn id="448" idx="0"/>
            </p:cNvCxnSpPr>
            <p:nvPr/>
          </p:nvCxnSpPr>
          <p:spPr bwMode="auto">
            <a:xfrm>
              <a:off x="5212219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0" name="Straight Connector 449"/>
            <p:cNvCxnSpPr>
              <a:stCxn id="448" idx="6"/>
              <a:endCxn id="447" idx="2"/>
            </p:cNvCxnSpPr>
            <p:nvPr/>
          </p:nvCxnSpPr>
          <p:spPr bwMode="auto">
            <a:xfrm>
              <a:off x="5270434" y="439651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48" idx="7"/>
              <a:endCxn id="423" idx="3"/>
            </p:cNvCxnSpPr>
            <p:nvPr/>
          </p:nvCxnSpPr>
          <p:spPr bwMode="auto">
            <a:xfrm flipV="1">
              <a:off x="5256386" y="3787647"/>
              <a:ext cx="561687" cy="57495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2" name="Oval 451"/>
            <p:cNvSpPr>
              <a:spLocks noChangeAspect="1"/>
            </p:cNvSpPr>
            <p:nvPr/>
          </p:nvSpPr>
          <p:spPr bwMode="auto">
            <a:xfrm>
              <a:off x="4536996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3" name="Straight Connector 452"/>
            <p:cNvCxnSpPr>
              <a:stCxn id="428" idx="4"/>
              <a:endCxn id="452" idx="0"/>
            </p:cNvCxnSpPr>
            <p:nvPr/>
          </p:nvCxnSpPr>
          <p:spPr bwMode="auto">
            <a:xfrm>
              <a:off x="4574691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4" name="Straight Connector 453"/>
            <p:cNvCxnSpPr>
              <a:stCxn id="452" idx="6"/>
              <a:endCxn id="448" idx="2"/>
            </p:cNvCxnSpPr>
            <p:nvPr/>
          </p:nvCxnSpPr>
          <p:spPr bwMode="auto">
            <a:xfrm>
              <a:off x="4632905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5" name="Straight Connector 454"/>
            <p:cNvCxnSpPr>
              <a:stCxn id="452" idx="7"/>
              <a:endCxn id="424" idx="3"/>
            </p:cNvCxnSpPr>
            <p:nvPr/>
          </p:nvCxnSpPr>
          <p:spPr bwMode="auto">
            <a:xfrm flipV="1">
              <a:off x="4618859" y="3798195"/>
              <a:ext cx="559450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6" name="Oval 455"/>
            <p:cNvSpPr>
              <a:spLocks noChangeAspect="1"/>
            </p:cNvSpPr>
            <p:nvPr/>
          </p:nvSpPr>
          <p:spPr bwMode="auto">
            <a:xfrm>
              <a:off x="3893632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7" name="Straight Connector 456"/>
            <p:cNvCxnSpPr>
              <a:stCxn id="432" idx="4"/>
              <a:endCxn id="456" idx="0"/>
            </p:cNvCxnSpPr>
            <p:nvPr/>
          </p:nvCxnSpPr>
          <p:spPr bwMode="auto">
            <a:xfrm>
              <a:off x="3931329" y="3812241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8" name="Straight Connector 457"/>
            <p:cNvCxnSpPr>
              <a:stCxn id="456" idx="6"/>
              <a:endCxn id="452" idx="2"/>
            </p:cNvCxnSpPr>
            <p:nvPr/>
          </p:nvCxnSpPr>
          <p:spPr bwMode="auto">
            <a:xfrm>
              <a:off x="3989543" y="439651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9" name="Straight Connector 458"/>
            <p:cNvCxnSpPr>
              <a:stCxn id="456" idx="7"/>
              <a:endCxn id="428" idx="3"/>
            </p:cNvCxnSpPr>
            <p:nvPr/>
          </p:nvCxnSpPr>
          <p:spPr bwMode="auto">
            <a:xfrm flipV="1">
              <a:off x="3975496" y="3798195"/>
              <a:ext cx="565286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0" name="Oval 459"/>
            <p:cNvSpPr>
              <a:spLocks noChangeAspect="1"/>
            </p:cNvSpPr>
            <p:nvPr/>
          </p:nvSpPr>
          <p:spPr bwMode="auto">
            <a:xfrm>
              <a:off x="3256105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1" name="Straight Connector 460"/>
            <p:cNvCxnSpPr>
              <a:stCxn id="436" idx="4"/>
              <a:endCxn id="460" idx="0"/>
            </p:cNvCxnSpPr>
            <p:nvPr/>
          </p:nvCxnSpPr>
          <p:spPr bwMode="auto">
            <a:xfrm>
              <a:off x="3293800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Straight Connector 461"/>
            <p:cNvCxnSpPr>
              <a:stCxn id="460" idx="6"/>
              <a:endCxn id="456" idx="2"/>
            </p:cNvCxnSpPr>
            <p:nvPr/>
          </p:nvCxnSpPr>
          <p:spPr bwMode="auto">
            <a:xfrm>
              <a:off x="3352014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stCxn id="460" idx="7"/>
              <a:endCxn id="432" idx="3"/>
            </p:cNvCxnSpPr>
            <p:nvPr/>
          </p:nvCxnSpPr>
          <p:spPr bwMode="auto">
            <a:xfrm flipV="1">
              <a:off x="3337968" y="3798195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4" name="Oval 463"/>
            <p:cNvSpPr>
              <a:spLocks noChangeAspect="1"/>
            </p:cNvSpPr>
            <p:nvPr/>
          </p:nvSpPr>
          <p:spPr bwMode="auto">
            <a:xfrm>
              <a:off x="2592990" y="434355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5" name="Straight Connector 464"/>
            <p:cNvCxnSpPr>
              <a:stCxn id="440" idx="4"/>
              <a:endCxn id="464" idx="0"/>
            </p:cNvCxnSpPr>
            <p:nvPr/>
          </p:nvCxnSpPr>
          <p:spPr bwMode="auto">
            <a:xfrm>
              <a:off x="2630685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6" name="Straight Connector 465"/>
            <p:cNvCxnSpPr>
              <a:stCxn id="464" idx="6"/>
              <a:endCxn id="460" idx="2"/>
            </p:cNvCxnSpPr>
            <p:nvPr/>
          </p:nvCxnSpPr>
          <p:spPr bwMode="auto">
            <a:xfrm>
              <a:off x="2688899" y="4391511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/>
            <p:cNvCxnSpPr>
              <a:stCxn id="464" idx="7"/>
              <a:endCxn id="436" idx="3"/>
            </p:cNvCxnSpPr>
            <p:nvPr/>
          </p:nvCxnSpPr>
          <p:spPr bwMode="auto">
            <a:xfrm flipV="1">
              <a:off x="2674853" y="3798195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8" name="Oval 467"/>
            <p:cNvSpPr>
              <a:spLocks noChangeAspect="1"/>
            </p:cNvSpPr>
            <p:nvPr/>
          </p:nvSpPr>
          <p:spPr bwMode="auto">
            <a:xfrm>
              <a:off x="1955461" y="434355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9" name="Straight Connector 468"/>
            <p:cNvCxnSpPr>
              <a:stCxn id="468" idx="6"/>
              <a:endCxn id="464" idx="2"/>
            </p:cNvCxnSpPr>
            <p:nvPr/>
          </p:nvCxnSpPr>
          <p:spPr bwMode="auto">
            <a:xfrm>
              <a:off x="2051370" y="439151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Straight Connector 469"/>
            <p:cNvCxnSpPr>
              <a:stCxn id="468" idx="7"/>
              <a:endCxn id="440" idx="3"/>
            </p:cNvCxnSpPr>
            <p:nvPr/>
          </p:nvCxnSpPr>
          <p:spPr bwMode="auto">
            <a:xfrm flipV="1">
              <a:off x="2037325" y="3793193"/>
              <a:ext cx="559451" cy="564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1" name="Oval 470"/>
            <p:cNvSpPr>
              <a:spLocks noChangeAspect="1"/>
            </p:cNvSpPr>
            <p:nvPr/>
          </p:nvSpPr>
          <p:spPr bwMode="auto">
            <a:xfrm>
              <a:off x="581969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2" name="Straight Connector 471"/>
            <p:cNvCxnSpPr>
              <a:stCxn id="447" idx="4"/>
              <a:endCxn id="471" idx="0"/>
            </p:cNvCxnSpPr>
            <p:nvPr/>
          </p:nvCxnSpPr>
          <p:spPr bwMode="auto">
            <a:xfrm>
              <a:off x="586193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3" name="Oval 472"/>
            <p:cNvSpPr>
              <a:spLocks noChangeAspect="1"/>
            </p:cNvSpPr>
            <p:nvPr/>
          </p:nvSpPr>
          <p:spPr bwMode="auto">
            <a:xfrm>
              <a:off x="518023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4" name="Straight Connector 473"/>
            <p:cNvCxnSpPr>
              <a:stCxn id="448" idx="4"/>
              <a:endCxn id="473" idx="0"/>
            </p:cNvCxnSpPr>
            <p:nvPr/>
          </p:nvCxnSpPr>
          <p:spPr bwMode="auto">
            <a:xfrm>
              <a:off x="5222478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5" name="Straight Connector 474"/>
            <p:cNvCxnSpPr>
              <a:stCxn id="473" idx="6"/>
              <a:endCxn id="471" idx="2"/>
            </p:cNvCxnSpPr>
            <p:nvPr/>
          </p:nvCxnSpPr>
          <p:spPr bwMode="auto">
            <a:xfrm>
              <a:off x="5276140" y="503905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6" name="Straight Connector 475"/>
            <p:cNvCxnSpPr>
              <a:stCxn id="473" idx="7"/>
              <a:endCxn id="447" idx="3"/>
            </p:cNvCxnSpPr>
            <p:nvPr/>
          </p:nvCxnSpPr>
          <p:spPr bwMode="auto">
            <a:xfrm flipV="1">
              <a:off x="5262095" y="4430422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7" name="Oval 476"/>
            <p:cNvSpPr>
              <a:spLocks noChangeAspect="1"/>
            </p:cNvSpPr>
            <p:nvPr/>
          </p:nvSpPr>
          <p:spPr bwMode="auto">
            <a:xfrm>
              <a:off x="4542702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8" name="Straight Connector 477"/>
            <p:cNvCxnSpPr>
              <a:stCxn id="452" idx="4"/>
              <a:endCxn id="477" idx="0"/>
            </p:cNvCxnSpPr>
            <p:nvPr/>
          </p:nvCxnSpPr>
          <p:spPr bwMode="auto">
            <a:xfrm>
              <a:off x="458495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9" name="Straight Connector 478"/>
            <p:cNvCxnSpPr>
              <a:stCxn id="477" idx="6"/>
              <a:endCxn id="473" idx="2"/>
            </p:cNvCxnSpPr>
            <p:nvPr/>
          </p:nvCxnSpPr>
          <p:spPr bwMode="auto">
            <a:xfrm>
              <a:off x="4638612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0" name="Straight Connector 479"/>
            <p:cNvCxnSpPr>
              <a:stCxn id="477" idx="7"/>
              <a:endCxn id="448" idx="3"/>
            </p:cNvCxnSpPr>
            <p:nvPr/>
          </p:nvCxnSpPr>
          <p:spPr bwMode="auto">
            <a:xfrm flipV="1">
              <a:off x="462456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1" name="Oval 480"/>
            <p:cNvSpPr>
              <a:spLocks noChangeAspect="1"/>
            </p:cNvSpPr>
            <p:nvPr/>
          </p:nvSpPr>
          <p:spPr bwMode="auto">
            <a:xfrm>
              <a:off x="389934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2" name="Straight Connector 481"/>
            <p:cNvCxnSpPr>
              <a:stCxn id="456" idx="4"/>
              <a:endCxn id="481" idx="0"/>
            </p:cNvCxnSpPr>
            <p:nvPr/>
          </p:nvCxnSpPr>
          <p:spPr bwMode="auto">
            <a:xfrm>
              <a:off x="394158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1" idx="6"/>
              <a:endCxn id="477" idx="2"/>
            </p:cNvCxnSpPr>
            <p:nvPr/>
          </p:nvCxnSpPr>
          <p:spPr bwMode="auto">
            <a:xfrm>
              <a:off x="3995249" y="503905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4" name="Straight Connector 483"/>
            <p:cNvCxnSpPr>
              <a:stCxn id="481" idx="7"/>
              <a:endCxn id="452" idx="3"/>
            </p:cNvCxnSpPr>
            <p:nvPr/>
          </p:nvCxnSpPr>
          <p:spPr bwMode="auto">
            <a:xfrm flipV="1">
              <a:off x="3981204" y="4430422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5" name="Oval 484"/>
            <p:cNvSpPr>
              <a:spLocks noChangeAspect="1"/>
            </p:cNvSpPr>
            <p:nvPr/>
          </p:nvSpPr>
          <p:spPr bwMode="auto">
            <a:xfrm>
              <a:off x="3261811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6" name="Straight Connector 485"/>
            <p:cNvCxnSpPr>
              <a:stCxn id="460" idx="4"/>
              <a:endCxn id="485" idx="0"/>
            </p:cNvCxnSpPr>
            <p:nvPr/>
          </p:nvCxnSpPr>
          <p:spPr bwMode="auto">
            <a:xfrm>
              <a:off x="330406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7" name="Straight Connector 486"/>
            <p:cNvCxnSpPr>
              <a:stCxn id="485" idx="6"/>
              <a:endCxn id="481" idx="2"/>
            </p:cNvCxnSpPr>
            <p:nvPr/>
          </p:nvCxnSpPr>
          <p:spPr bwMode="auto">
            <a:xfrm>
              <a:off x="3357721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8" name="Straight Connector 487"/>
            <p:cNvCxnSpPr>
              <a:stCxn id="485" idx="7"/>
              <a:endCxn id="456" idx="3"/>
            </p:cNvCxnSpPr>
            <p:nvPr/>
          </p:nvCxnSpPr>
          <p:spPr bwMode="auto">
            <a:xfrm flipV="1">
              <a:off x="334367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9" name="Oval 488"/>
            <p:cNvSpPr>
              <a:spLocks noChangeAspect="1"/>
            </p:cNvSpPr>
            <p:nvPr/>
          </p:nvSpPr>
          <p:spPr bwMode="auto">
            <a:xfrm>
              <a:off x="2598696" y="498609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0" name="Straight Connector 489"/>
            <p:cNvCxnSpPr>
              <a:stCxn id="464" idx="4"/>
              <a:endCxn id="489" idx="0"/>
            </p:cNvCxnSpPr>
            <p:nvPr/>
          </p:nvCxnSpPr>
          <p:spPr bwMode="auto">
            <a:xfrm>
              <a:off x="2640944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1" name="Straight Connector 490"/>
            <p:cNvCxnSpPr>
              <a:stCxn id="489" idx="6"/>
              <a:endCxn id="485" idx="2"/>
            </p:cNvCxnSpPr>
            <p:nvPr/>
          </p:nvCxnSpPr>
          <p:spPr bwMode="auto">
            <a:xfrm>
              <a:off x="2694606" y="5034052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2" name="Straight Connector 491"/>
            <p:cNvCxnSpPr>
              <a:stCxn id="489" idx="7"/>
              <a:endCxn id="460" idx="3"/>
            </p:cNvCxnSpPr>
            <p:nvPr/>
          </p:nvCxnSpPr>
          <p:spPr bwMode="auto">
            <a:xfrm flipV="1">
              <a:off x="2680560" y="443042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3" name="Oval 492"/>
            <p:cNvSpPr>
              <a:spLocks noChangeAspect="1"/>
            </p:cNvSpPr>
            <p:nvPr/>
          </p:nvSpPr>
          <p:spPr bwMode="auto">
            <a:xfrm>
              <a:off x="1961168" y="498609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4" name="Straight Connector 493"/>
            <p:cNvCxnSpPr>
              <a:stCxn id="493" idx="6"/>
              <a:endCxn id="489" idx="2"/>
            </p:cNvCxnSpPr>
            <p:nvPr/>
          </p:nvCxnSpPr>
          <p:spPr bwMode="auto">
            <a:xfrm>
              <a:off x="2057078" y="5034052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5" name="Straight Connector 494"/>
            <p:cNvCxnSpPr>
              <a:stCxn id="493" idx="7"/>
              <a:endCxn id="464" idx="3"/>
            </p:cNvCxnSpPr>
            <p:nvPr/>
          </p:nvCxnSpPr>
          <p:spPr bwMode="auto">
            <a:xfrm flipV="1">
              <a:off x="2043033" y="442542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6" name="Oval 495"/>
            <p:cNvSpPr>
              <a:spLocks noChangeAspect="1"/>
            </p:cNvSpPr>
            <p:nvPr/>
          </p:nvSpPr>
          <p:spPr bwMode="auto">
            <a:xfrm>
              <a:off x="5818984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7" name="Straight Connector 496"/>
            <p:cNvCxnSpPr>
              <a:stCxn id="471" idx="4"/>
              <a:endCxn id="496" idx="0"/>
            </p:cNvCxnSpPr>
            <p:nvPr/>
          </p:nvCxnSpPr>
          <p:spPr bwMode="auto">
            <a:xfrm flipH="1">
              <a:off x="586693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8" name="Oval 497"/>
            <p:cNvSpPr>
              <a:spLocks noChangeAspect="1"/>
            </p:cNvSpPr>
            <p:nvPr/>
          </p:nvSpPr>
          <p:spPr bwMode="auto">
            <a:xfrm>
              <a:off x="5179525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9" name="Straight Connector 498"/>
            <p:cNvCxnSpPr>
              <a:stCxn id="473" idx="4"/>
              <a:endCxn id="498" idx="0"/>
            </p:cNvCxnSpPr>
            <p:nvPr/>
          </p:nvCxnSpPr>
          <p:spPr bwMode="auto">
            <a:xfrm flipH="1">
              <a:off x="5227480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0" name="Straight Connector 499"/>
            <p:cNvCxnSpPr>
              <a:stCxn id="498" idx="6"/>
              <a:endCxn id="496" idx="2"/>
            </p:cNvCxnSpPr>
            <p:nvPr/>
          </p:nvCxnSpPr>
          <p:spPr bwMode="auto">
            <a:xfrm>
              <a:off x="5275435" y="568858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1" name="Straight Connector 500"/>
            <p:cNvCxnSpPr>
              <a:stCxn id="498" idx="7"/>
              <a:endCxn id="471" idx="3"/>
            </p:cNvCxnSpPr>
            <p:nvPr/>
          </p:nvCxnSpPr>
          <p:spPr bwMode="auto">
            <a:xfrm flipV="1">
              <a:off x="5261389" y="5072963"/>
              <a:ext cx="572347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2" name="Oval 501"/>
            <p:cNvSpPr>
              <a:spLocks noChangeAspect="1"/>
            </p:cNvSpPr>
            <p:nvPr/>
          </p:nvSpPr>
          <p:spPr bwMode="auto">
            <a:xfrm>
              <a:off x="4541997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03" name="Straight Connector 502"/>
            <p:cNvCxnSpPr>
              <a:stCxn id="477" idx="4"/>
              <a:endCxn id="502" idx="0"/>
            </p:cNvCxnSpPr>
            <p:nvPr/>
          </p:nvCxnSpPr>
          <p:spPr bwMode="auto">
            <a:xfrm flipH="1">
              <a:off x="4589953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4" name="Straight Connector 503"/>
            <p:cNvCxnSpPr>
              <a:stCxn id="502" idx="6"/>
              <a:endCxn id="498" idx="2"/>
            </p:cNvCxnSpPr>
            <p:nvPr/>
          </p:nvCxnSpPr>
          <p:spPr bwMode="auto">
            <a:xfrm>
              <a:off x="4637907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5" name="Straight Connector 504"/>
            <p:cNvCxnSpPr>
              <a:stCxn id="502" idx="7"/>
              <a:endCxn id="473" idx="3"/>
            </p:cNvCxnSpPr>
            <p:nvPr/>
          </p:nvCxnSpPr>
          <p:spPr bwMode="auto">
            <a:xfrm flipV="1">
              <a:off x="4623861" y="5072963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6" name="Oval 505"/>
            <p:cNvSpPr>
              <a:spLocks noChangeAspect="1"/>
            </p:cNvSpPr>
            <p:nvPr/>
          </p:nvSpPr>
          <p:spPr bwMode="auto">
            <a:xfrm>
              <a:off x="3898634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07" name="Straight Connector 506"/>
            <p:cNvCxnSpPr>
              <a:stCxn id="481" idx="4"/>
              <a:endCxn id="506" idx="0"/>
            </p:cNvCxnSpPr>
            <p:nvPr/>
          </p:nvCxnSpPr>
          <p:spPr bwMode="auto">
            <a:xfrm flipH="1">
              <a:off x="394658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8" name="Straight Connector 507"/>
            <p:cNvCxnSpPr>
              <a:stCxn id="506" idx="6"/>
              <a:endCxn id="502" idx="2"/>
            </p:cNvCxnSpPr>
            <p:nvPr/>
          </p:nvCxnSpPr>
          <p:spPr bwMode="auto">
            <a:xfrm>
              <a:off x="3994544" y="56885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7" idx="3"/>
            </p:cNvCxnSpPr>
            <p:nvPr/>
          </p:nvCxnSpPr>
          <p:spPr bwMode="auto">
            <a:xfrm flipV="1">
              <a:off x="3980498" y="5072963"/>
              <a:ext cx="576250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0" name="Oval 509"/>
            <p:cNvSpPr>
              <a:spLocks noChangeAspect="1"/>
            </p:cNvSpPr>
            <p:nvPr/>
          </p:nvSpPr>
          <p:spPr bwMode="auto">
            <a:xfrm>
              <a:off x="3261106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1" name="Straight Connector 510"/>
            <p:cNvCxnSpPr>
              <a:stCxn id="485" idx="4"/>
              <a:endCxn id="510" idx="0"/>
            </p:cNvCxnSpPr>
            <p:nvPr/>
          </p:nvCxnSpPr>
          <p:spPr bwMode="auto">
            <a:xfrm flipH="1">
              <a:off x="3309062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3357016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3" name="Straight Connector 512"/>
            <p:cNvCxnSpPr>
              <a:stCxn id="510" idx="7"/>
              <a:endCxn id="481" idx="3"/>
            </p:cNvCxnSpPr>
            <p:nvPr/>
          </p:nvCxnSpPr>
          <p:spPr bwMode="auto">
            <a:xfrm flipV="1">
              <a:off x="3342970" y="5072963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4" name="Oval 513"/>
            <p:cNvSpPr>
              <a:spLocks noChangeAspect="1"/>
            </p:cNvSpPr>
            <p:nvPr/>
          </p:nvSpPr>
          <p:spPr bwMode="auto">
            <a:xfrm>
              <a:off x="2592989" y="4991148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5" name="Oval 514"/>
            <p:cNvSpPr>
              <a:spLocks noChangeAspect="1"/>
            </p:cNvSpPr>
            <p:nvPr/>
          </p:nvSpPr>
          <p:spPr bwMode="auto">
            <a:xfrm>
              <a:off x="2597991" y="5635630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6" name="Straight Connector 515"/>
            <p:cNvCxnSpPr>
              <a:stCxn id="514" idx="4"/>
              <a:endCxn id="515" idx="0"/>
            </p:cNvCxnSpPr>
            <p:nvPr/>
          </p:nvCxnSpPr>
          <p:spPr bwMode="auto">
            <a:xfrm>
              <a:off x="2640944" y="508705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7" name="Straight Connector 516"/>
            <p:cNvCxnSpPr>
              <a:stCxn id="515" idx="6"/>
              <a:endCxn id="510" idx="2"/>
            </p:cNvCxnSpPr>
            <p:nvPr/>
          </p:nvCxnSpPr>
          <p:spPr bwMode="auto">
            <a:xfrm>
              <a:off x="2693901" y="568358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8" name="Straight Connector 517"/>
            <p:cNvCxnSpPr>
              <a:stCxn id="515" idx="7"/>
              <a:endCxn id="485" idx="3"/>
            </p:cNvCxnSpPr>
            <p:nvPr/>
          </p:nvCxnSpPr>
          <p:spPr bwMode="auto">
            <a:xfrm flipV="1">
              <a:off x="2679855" y="5072963"/>
              <a:ext cx="596002" cy="576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9" name="Oval 518"/>
            <p:cNvSpPr>
              <a:spLocks noChangeAspect="1"/>
            </p:cNvSpPr>
            <p:nvPr/>
          </p:nvSpPr>
          <p:spPr bwMode="auto">
            <a:xfrm>
              <a:off x="1907728" y="5567896"/>
              <a:ext cx="216000" cy="216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0" name="Straight Connector 519"/>
            <p:cNvCxnSpPr>
              <a:stCxn id="519" idx="6"/>
              <a:endCxn id="515" idx="2"/>
            </p:cNvCxnSpPr>
            <p:nvPr/>
          </p:nvCxnSpPr>
          <p:spPr bwMode="auto">
            <a:xfrm>
              <a:off x="2123728" y="5675896"/>
              <a:ext cx="474263" cy="76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1" name="Straight Connector 520"/>
            <p:cNvCxnSpPr>
              <a:stCxn id="519" idx="7"/>
              <a:endCxn id="514" idx="3"/>
            </p:cNvCxnSpPr>
            <p:nvPr/>
          </p:nvCxnSpPr>
          <p:spPr bwMode="auto">
            <a:xfrm flipV="1">
              <a:off x="2092096" y="5073011"/>
              <a:ext cx="514939" cy="5265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2" name="Oval 521"/>
            <p:cNvSpPr>
              <a:spLocks noChangeAspect="1"/>
            </p:cNvSpPr>
            <p:nvPr/>
          </p:nvSpPr>
          <p:spPr bwMode="auto">
            <a:xfrm>
              <a:off x="5824692" y="6283174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3" name="Straight Connector 522"/>
            <p:cNvCxnSpPr>
              <a:stCxn id="496" idx="4"/>
              <a:endCxn id="522" idx="0"/>
            </p:cNvCxnSpPr>
            <p:nvPr/>
          </p:nvCxnSpPr>
          <p:spPr bwMode="auto">
            <a:xfrm>
              <a:off x="586693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4" name="Oval 523"/>
            <p:cNvSpPr>
              <a:spLocks noChangeAspect="1"/>
            </p:cNvSpPr>
            <p:nvPr/>
          </p:nvSpPr>
          <p:spPr bwMode="auto">
            <a:xfrm>
              <a:off x="5178696" y="6284128"/>
              <a:ext cx="97200" cy="97200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5" name="Straight Connector 524"/>
            <p:cNvCxnSpPr>
              <a:stCxn id="498" idx="4"/>
              <a:endCxn id="524" idx="0"/>
            </p:cNvCxnSpPr>
            <p:nvPr/>
          </p:nvCxnSpPr>
          <p:spPr bwMode="auto">
            <a:xfrm flipH="1">
              <a:off x="5227296" y="5736541"/>
              <a:ext cx="184" cy="5475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6" name="Straight Connector 525"/>
            <p:cNvCxnSpPr>
              <a:stCxn id="524" idx="7"/>
              <a:endCxn id="496" idx="3"/>
            </p:cNvCxnSpPr>
            <p:nvPr/>
          </p:nvCxnSpPr>
          <p:spPr bwMode="auto">
            <a:xfrm flipV="1">
              <a:off x="5261661" y="5722495"/>
              <a:ext cx="571369" cy="5758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7" name="Oval 526"/>
            <p:cNvSpPr>
              <a:spLocks noChangeAspect="1"/>
            </p:cNvSpPr>
            <p:nvPr/>
          </p:nvSpPr>
          <p:spPr bwMode="auto">
            <a:xfrm>
              <a:off x="4547704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8" name="Straight Connector 527"/>
            <p:cNvCxnSpPr>
              <a:stCxn id="502" idx="4"/>
              <a:endCxn id="527" idx="0"/>
            </p:cNvCxnSpPr>
            <p:nvPr/>
          </p:nvCxnSpPr>
          <p:spPr bwMode="auto">
            <a:xfrm>
              <a:off x="458995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9" name="Straight Connector 528"/>
            <p:cNvCxnSpPr>
              <a:stCxn id="527" idx="7"/>
              <a:endCxn id="498" idx="3"/>
            </p:cNvCxnSpPr>
            <p:nvPr/>
          </p:nvCxnSpPr>
          <p:spPr bwMode="auto">
            <a:xfrm flipV="1">
              <a:off x="462956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0" name="Oval 529"/>
            <p:cNvSpPr>
              <a:spLocks noChangeAspect="1"/>
            </p:cNvSpPr>
            <p:nvPr/>
          </p:nvSpPr>
          <p:spPr bwMode="auto">
            <a:xfrm>
              <a:off x="3904342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1" name="Straight Connector 530"/>
            <p:cNvCxnSpPr>
              <a:stCxn id="506" idx="4"/>
              <a:endCxn id="530" idx="0"/>
            </p:cNvCxnSpPr>
            <p:nvPr/>
          </p:nvCxnSpPr>
          <p:spPr bwMode="auto">
            <a:xfrm>
              <a:off x="394658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2" name="Straight Connector 531"/>
            <p:cNvCxnSpPr>
              <a:stCxn id="530" idx="7"/>
              <a:endCxn id="502" idx="3"/>
            </p:cNvCxnSpPr>
            <p:nvPr/>
          </p:nvCxnSpPr>
          <p:spPr bwMode="auto">
            <a:xfrm flipV="1">
              <a:off x="3986206" y="572249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3" name="Oval 532"/>
            <p:cNvSpPr>
              <a:spLocks noChangeAspect="1"/>
            </p:cNvSpPr>
            <p:nvPr/>
          </p:nvSpPr>
          <p:spPr bwMode="auto">
            <a:xfrm>
              <a:off x="3266813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4" name="Straight Connector 533"/>
            <p:cNvCxnSpPr>
              <a:stCxn id="510" idx="4"/>
              <a:endCxn id="533" idx="0"/>
            </p:cNvCxnSpPr>
            <p:nvPr/>
          </p:nvCxnSpPr>
          <p:spPr bwMode="auto">
            <a:xfrm>
              <a:off x="330906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33" idx="7"/>
              <a:endCxn id="506" idx="3"/>
            </p:cNvCxnSpPr>
            <p:nvPr/>
          </p:nvCxnSpPr>
          <p:spPr bwMode="auto">
            <a:xfrm flipV="1">
              <a:off x="334867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6" name="Oval 535"/>
            <p:cNvSpPr>
              <a:spLocks noChangeAspect="1"/>
            </p:cNvSpPr>
            <p:nvPr/>
          </p:nvSpPr>
          <p:spPr bwMode="auto">
            <a:xfrm>
              <a:off x="2512350" y="6223128"/>
              <a:ext cx="216000" cy="216000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7" name="Straight Connector 536"/>
            <p:cNvCxnSpPr>
              <a:stCxn id="515" idx="4"/>
              <a:endCxn id="536" idx="0"/>
            </p:cNvCxnSpPr>
            <p:nvPr/>
          </p:nvCxnSpPr>
          <p:spPr bwMode="auto">
            <a:xfrm flipH="1">
              <a:off x="2620350" y="5731539"/>
              <a:ext cx="25596" cy="4915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8" name="Straight Connector 537"/>
            <p:cNvCxnSpPr>
              <a:stCxn id="536" idx="7"/>
              <a:endCxn id="510" idx="3"/>
            </p:cNvCxnSpPr>
            <p:nvPr/>
          </p:nvCxnSpPr>
          <p:spPr bwMode="auto">
            <a:xfrm flipV="1">
              <a:off x="2696718" y="5722495"/>
              <a:ext cx="578434" cy="532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9" name="Oval 538"/>
            <p:cNvSpPr>
              <a:spLocks noChangeAspect="1"/>
            </p:cNvSpPr>
            <p:nvPr/>
          </p:nvSpPr>
          <p:spPr bwMode="auto">
            <a:xfrm>
              <a:off x="1966170" y="6278171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0" name="Straight Connector 539"/>
            <p:cNvCxnSpPr>
              <a:stCxn id="539" idx="7"/>
              <a:endCxn id="515" idx="3"/>
            </p:cNvCxnSpPr>
            <p:nvPr/>
          </p:nvCxnSpPr>
          <p:spPr bwMode="auto">
            <a:xfrm flipV="1">
              <a:off x="2048034" y="571749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1" name="Oval 540"/>
            <p:cNvSpPr>
              <a:spLocks noChangeAspect="1"/>
            </p:cNvSpPr>
            <p:nvPr/>
          </p:nvSpPr>
          <p:spPr bwMode="auto">
            <a:xfrm>
              <a:off x="6448394" y="1158308"/>
              <a:ext cx="97200" cy="972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2" name="Oval 541"/>
            <p:cNvSpPr>
              <a:spLocks noChangeAspect="1"/>
            </p:cNvSpPr>
            <p:nvPr/>
          </p:nvSpPr>
          <p:spPr bwMode="auto">
            <a:xfrm>
              <a:off x="6440262" y="179626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3" name="Straight Connector 542"/>
            <p:cNvCxnSpPr>
              <a:stCxn id="342" idx="6"/>
              <a:endCxn id="542" idx="2"/>
            </p:cNvCxnSpPr>
            <p:nvPr/>
          </p:nvCxnSpPr>
          <p:spPr bwMode="auto">
            <a:xfrm flipV="1">
              <a:off x="5883590" y="184422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4" name="Straight Connector 543"/>
            <p:cNvCxnSpPr>
              <a:stCxn id="342" idx="7"/>
              <a:endCxn id="541" idx="3"/>
            </p:cNvCxnSpPr>
            <p:nvPr/>
          </p:nvCxnSpPr>
          <p:spPr bwMode="auto">
            <a:xfrm flipV="1">
              <a:off x="5869544" y="1241273"/>
              <a:ext cx="593085" cy="57179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5" name="Oval 544"/>
            <p:cNvSpPr>
              <a:spLocks noChangeAspect="1"/>
            </p:cNvSpPr>
            <p:nvPr/>
          </p:nvSpPr>
          <p:spPr bwMode="auto">
            <a:xfrm>
              <a:off x="6445969" y="2438806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6" name="Straight Connector 545"/>
            <p:cNvCxnSpPr>
              <a:stCxn id="373" idx="6"/>
              <a:endCxn id="545" idx="2"/>
            </p:cNvCxnSpPr>
            <p:nvPr/>
          </p:nvCxnSpPr>
          <p:spPr bwMode="auto">
            <a:xfrm flipV="1">
              <a:off x="5889298" y="2486761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7" name="Straight Connector 546"/>
            <p:cNvCxnSpPr>
              <a:stCxn id="373" idx="7"/>
              <a:endCxn id="542" idx="3"/>
            </p:cNvCxnSpPr>
            <p:nvPr/>
          </p:nvCxnSpPr>
          <p:spPr bwMode="auto">
            <a:xfrm flipV="1">
              <a:off x="5875252" y="187812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8" name="Oval 547"/>
            <p:cNvSpPr>
              <a:spLocks noChangeAspect="1"/>
            </p:cNvSpPr>
            <p:nvPr/>
          </p:nvSpPr>
          <p:spPr bwMode="auto">
            <a:xfrm>
              <a:off x="7129679" y="435080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 bwMode="auto">
            <a:xfrm>
              <a:off x="6466564" y="4345801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0" name="Oval 549"/>
            <p:cNvSpPr>
              <a:spLocks noChangeAspect="1"/>
            </p:cNvSpPr>
            <p:nvPr/>
          </p:nvSpPr>
          <p:spPr bwMode="auto">
            <a:xfrm>
              <a:off x="7131004" y="4979892"/>
              <a:ext cx="97200" cy="972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1" name="Oval 550"/>
            <p:cNvSpPr>
              <a:spLocks noChangeAspect="1"/>
            </p:cNvSpPr>
            <p:nvPr/>
          </p:nvSpPr>
          <p:spPr bwMode="auto">
            <a:xfrm>
              <a:off x="6472270" y="498834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52" name="Straight Connector 551"/>
            <p:cNvCxnSpPr>
              <a:stCxn id="549" idx="4"/>
              <a:endCxn id="551" idx="0"/>
            </p:cNvCxnSpPr>
            <p:nvPr/>
          </p:nvCxnSpPr>
          <p:spPr bwMode="auto">
            <a:xfrm>
              <a:off x="6514518" y="444171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3" name="Straight Connector 552"/>
            <p:cNvCxnSpPr>
              <a:stCxn id="551" idx="6"/>
              <a:endCxn id="550" idx="2"/>
            </p:cNvCxnSpPr>
            <p:nvPr/>
          </p:nvCxnSpPr>
          <p:spPr bwMode="auto">
            <a:xfrm flipV="1">
              <a:off x="6568179" y="5028492"/>
              <a:ext cx="562825" cy="78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4" name="Straight Connector 553"/>
            <p:cNvCxnSpPr>
              <a:stCxn id="551" idx="7"/>
              <a:endCxn id="548" idx="3"/>
            </p:cNvCxnSpPr>
            <p:nvPr/>
          </p:nvCxnSpPr>
          <p:spPr bwMode="auto">
            <a:xfrm flipV="1">
              <a:off x="6554134" y="443266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5" name="Straight Connector 554"/>
            <p:cNvCxnSpPr>
              <a:stCxn id="471" idx="6"/>
              <a:endCxn id="551" idx="2"/>
            </p:cNvCxnSpPr>
            <p:nvPr/>
          </p:nvCxnSpPr>
          <p:spPr bwMode="auto">
            <a:xfrm flipV="1">
              <a:off x="5915599" y="5036296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6" name="Straight Connector 555"/>
            <p:cNvCxnSpPr>
              <a:stCxn id="471" idx="7"/>
              <a:endCxn id="549" idx="3"/>
            </p:cNvCxnSpPr>
            <p:nvPr/>
          </p:nvCxnSpPr>
          <p:spPr bwMode="auto">
            <a:xfrm flipV="1">
              <a:off x="5901553" y="4427664"/>
              <a:ext cx="579057" cy="5774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7" name="Oval 556"/>
            <p:cNvSpPr>
              <a:spLocks noChangeAspect="1"/>
            </p:cNvSpPr>
            <p:nvPr/>
          </p:nvSpPr>
          <p:spPr bwMode="auto">
            <a:xfrm>
              <a:off x="7134680" y="5642877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8" name="Oval 557"/>
            <p:cNvSpPr>
              <a:spLocks noChangeAspect="1"/>
            </p:cNvSpPr>
            <p:nvPr/>
          </p:nvSpPr>
          <p:spPr bwMode="auto">
            <a:xfrm>
              <a:off x="6466563" y="4993393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9" name="Oval 558"/>
            <p:cNvSpPr>
              <a:spLocks noChangeAspect="1"/>
            </p:cNvSpPr>
            <p:nvPr/>
          </p:nvSpPr>
          <p:spPr bwMode="auto">
            <a:xfrm>
              <a:off x="6471565" y="5637875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0" name="Straight Connector 559"/>
            <p:cNvCxnSpPr>
              <a:stCxn id="558" idx="4"/>
              <a:endCxn id="559" idx="0"/>
            </p:cNvCxnSpPr>
            <p:nvPr/>
          </p:nvCxnSpPr>
          <p:spPr bwMode="auto">
            <a:xfrm>
              <a:off x="6514518" y="5089302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" name="Straight Connector 560"/>
            <p:cNvCxnSpPr>
              <a:stCxn id="559" idx="6"/>
              <a:endCxn id="557" idx="2"/>
            </p:cNvCxnSpPr>
            <p:nvPr/>
          </p:nvCxnSpPr>
          <p:spPr bwMode="auto">
            <a:xfrm>
              <a:off x="6567475" y="5685830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" name="Straight Connector 561"/>
            <p:cNvCxnSpPr>
              <a:stCxn id="559" idx="7"/>
              <a:endCxn id="550" idx="3"/>
            </p:cNvCxnSpPr>
            <p:nvPr/>
          </p:nvCxnSpPr>
          <p:spPr bwMode="auto">
            <a:xfrm flipV="1">
              <a:off x="6553428" y="5062857"/>
              <a:ext cx="591811" cy="5890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3" name="Straight Connector 562"/>
            <p:cNvCxnSpPr>
              <a:stCxn id="496" idx="6"/>
              <a:endCxn id="559" idx="2"/>
            </p:cNvCxnSpPr>
            <p:nvPr/>
          </p:nvCxnSpPr>
          <p:spPr bwMode="auto">
            <a:xfrm flipV="1">
              <a:off x="5914893" y="568583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Straight Connector 563"/>
            <p:cNvCxnSpPr>
              <a:stCxn id="496" idx="7"/>
              <a:endCxn id="558" idx="3"/>
            </p:cNvCxnSpPr>
            <p:nvPr/>
          </p:nvCxnSpPr>
          <p:spPr bwMode="auto">
            <a:xfrm flipV="1">
              <a:off x="5900847" y="5075256"/>
              <a:ext cx="579762" cy="5794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5" name="Oval 564"/>
            <p:cNvSpPr>
              <a:spLocks noChangeAspect="1"/>
            </p:cNvSpPr>
            <p:nvPr/>
          </p:nvSpPr>
          <p:spPr bwMode="auto">
            <a:xfrm>
              <a:off x="7128284" y="6273316"/>
              <a:ext cx="97200" cy="97200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6" name="Oval 565"/>
            <p:cNvSpPr>
              <a:spLocks noChangeAspect="1"/>
            </p:cNvSpPr>
            <p:nvPr/>
          </p:nvSpPr>
          <p:spPr bwMode="auto">
            <a:xfrm>
              <a:off x="6477272" y="6280416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7" name="Straight Connector 566"/>
            <p:cNvCxnSpPr>
              <a:stCxn id="559" idx="4"/>
              <a:endCxn id="566" idx="0"/>
            </p:cNvCxnSpPr>
            <p:nvPr/>
          </p:nvCxnSpPr>
          <p:spPr bwMode="auto">
            <a:xfrm>
              <a:off x="6519520" y="573378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8" name="Straight Connector 567"/>
            <p:cNvCxnSpPr>
              <a:stCxn id="566" idx="7"/>
              <a:endCxn id="557" idx="3"/>
            </p:cNvCxnSpPr>
            <p:nvPr/>
          </p:nvCxnSpPr>
          <p:spPr bwMode="auto">
            <a:xfrm flipV="1">
              <a:off x="6559136" y="572474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9" name="Straight Connector 568"/>
            <p:cNvCxnSpPr>
              <a:stCxn id="344" idx="6"/>
              <a:endCxn id="341" idx="2"/>
            </p:cNvCxnSpPr>
            <p:nvPr/>
          </p:nvCxnSpPr>
          <p:spPr bwMode="auto">
            <a:xfrm>
              <a:off x="5239131" y="1202495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0" name="Straight Connector 569"/>
            <p:cNvCxnSpPr>
              <a:stCxn id="349" idx="6"/>
              <a:endCxn id="344" idx="2"/>
            </p:cNvCxnSpPr>
            <p:nvPr/>
          </p:nvCxnSpPr>
          <p:spPr bwMode="auto">
            <a:xfrm>
              <a:off x="4601602" y="1202495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1" name="Straight Connector 570"/>
            <p:cNvCxnSpPr>
              <a:stCxn id="354" idx="6"/>
              <a:endCxn id="349" idx="2"/>
            </p:cNvCxnSpPr>
            <p:nvPr/>
          </p:nvCxnSpPr>
          <p:spPr bwMode="auto">
            <a:xfrm>
              <a:off x="4029779" y="1196740"/>
              <a:ext cx="475914" cy="57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2" name="Straight Connector 571"/>
            <p:cNvCxnSpPr>
              <a:stCxn id="359" idx="6"/>
              <a:endCxn id="354" idx="2"/>
            </p:cNvCxnSpPr>
            <p:nvPr/>
          </p:nvCxnSpPr>
          <p:spPr bwMode="auto">
            <a:xfrm flipV="1">
              <a:off x="3320711" y="1196740"/>
              <a:ext cx="493068" cy="57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3" name="Straight Connector 572"/>
            <p:cNvCxnSpPr>
              <a:stCxn id="364" idx="6"/>
              <a:endCxn id="359" idx="2"/>
            </p:cNvCxnSpPr>
            <p:nvPr/>
          </p:nvCxnSpPr>
          <p:spPr bwMode="auto">
            <a:xfrm>
              <a:off x="2657596" y="1197493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4" name="Straight Connector 573"/>
            <p:cNvCxnSpPr>
              <a:stCxn id="369" idx="6"/>
              <a:endCxn id="364" idx="2"/>
            </p:cNvCxnSpPr>
            <p:nvPr/>
          </p:nvCxnSpPr>
          <p:spPr bwMode="auto">
            <a:xfrm>
              <a:off x="2087724" y="1196740"/>
              <a:ext cx="473963" cy="75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5" name="Straight Connector 574"/>
            <p:cNvCxnSpPr>
              <a:stCxn id="369" idx="4"/>
              <a:endCxn id="370" idx="0"/>
            </p:cNvCxnSpPr>
            <p:nvPr/>
          </p:nvCxnSpPr>
          <p:spPr bwMode="auto">
            <a:xfrm flipH="1">
              <a:off x="1977115" y="1304740"/>
              <a:ext cx="2609" cy="4892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6" name="Straight Connector 575"/>
            <p:cNvCxnSpPr>
              <a:stCxn id="370" idx="4"/>
              <a:endCxn id="395" idx="0"/>
            </p:cNvCxnSpPr>
            <p:nvPr/>
          </p:nvCxnSpPr>
          <p:spPr bwMode="auto">
            <a:xfrm>
              <a:off x="1977115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7" name="Straight Connector 576"/>
            <p:cNvCxnSpPr>
              <a:stCxn id="395" idx="4"/>
              <a:endCxn id="420" idx="0"/>
            </p:cNvCxnSpPr>
            <p:nvPr/>
          </p:nvCxnSpPr>
          <p:spPr bwMode="auto">
            <a:xfrm>
              <a:off x="1982822" y="2532470"/>
              <a:ext cx="8167" cy="4779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8" name="Straight Connector 577"/>
            <p:cNvCxnSpPr>
              <a:stCxn id="398" idx="4"/>
              <a:endCxn id="423" idx="0"/>
            </p:cNvCxnSpPr>
            <p:nvPr/>
          </p:nvCxnSpPr>
          <p:spPr bwMode="auto">
            <a:xfrm>
              <a:off x="5845971" y="3169699"/>
              <a:ext cx="6467" cy="53498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9" name="Straight Connector 578"/>
            <p:cNvCxnSpPr>
              <a:stCxn id="420" idx="4"/>
              <a:endCxn id="444" idx="0"/>
            </p:cNvCxnSpPr>
            <p:nvPr/>
          </p:nvCxnSpPr>
          <p:spPr bwMode="auto">
            <a:xfrm>
              <a:off x="1990989" y="3226402"/>
              <a:ext cx="2168" cy="4849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0" name="Straight Connector 579"/>
            <p:cNvCxnSpPr>
              <a:stCxn id="423" idx="4"/>
              <a:endCxn id="447" idx="0"/>
            </p:cNvCxnSpPr>
            <p:nvPr/>
          </p:nvCxnSpPr>
          <p:spPr bwMode="auto">
            <a:xfrm>
              <a:off x="5852438" y="3801882"/>
              <a:ext cx="9499" cy="54667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1" name="Straight Connector 580"/>
            <p:cNvCxnSpPr>
              <a:stCxn id="444" idx="4"/>
              <a:endCxn id="468" idx="0"/>
            </p:cNvCxnSpPr>
            <p:nvPr/>
          </p:nvCxnSpPr>
          <p:spPr bwMode="auto">
            <a:xfrm>
              <a:off x="1993157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2" name="Straight Connector 581"/>
            <p:cNvCxnSpPr>
              <a:stCxn id="468" idx="4"/>
              <a:endCxn id="493" idx="0"/>
            </p:cNvCxnSpPr>
            <p:nvPr/>
          </p:nvCxnSpPr>
          <p:spPr bwMode="auto">
            <a:xfrm>
              <a:off x="2003416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3" name="Straight Connector 582"/>
            <p:cNvCxnSpPr>
              <a:stCxn id="493" idx="4"/>
              <a:endCxn id="519" idx="0"/>
            </p:cNvCxnSpPr>
            <p:nvPr/>
          </p:nvCxnSpPr>
          <p:spPr bwMode="auto">
            <a:xfrm>
              <a:off x="2009123" y="5082005"/>
              <a:ext cx="6605" cy="48589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4" name="Straight Connector 583"/>
            <p:cNvCxnSpPr>
              <a:stCxn id="524" idx="6"/>
              <a:endCxn id="522" idx="2"/>
            </p:cNvCxnSpPr>
            <p:nvPr/>
          </p:nvCxnSpPr>
          <p:spPr bwMode="auto">
            <a:xfrm flipV="1">
              <a:off x="5275896" y="6331129"/>
              <a:ext cx="548796" cy="159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5" name="Straight Connector 584"/>
            <p:cNvCxnSpPr>
              <a:stCxn id="527" idx="6"/>
              <a:endCxn id="524" idx="2"/>
            </p:cNvCxnSpPr>
            <p:nvPr/>
          </p:nvCxnSpPr>
          <p:spPr bwMode="auto">
            <a:xfrm>
              <a:off x="4643613" y="6331129"/>
              <a:ext cx="535083" cy="159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6" name="Straight Connector 585"/>
            <p:cNvCxnSpPr>
              <a:stCxn id="530" idx="6"/>
              <a:endCxn id="527" idx="2"/>
            </p:cNvCxnSpPr>
            <p:nvPr/>
          </p:nvCxnSpPr>
          <p:spPr bwMode="auto">
            <a:xfrm>
              <a:off x="4000251" y="63311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7" name="Straight Connector 586"/>
            <p:cNvCxnSpPr>
              <a:stCxn id="533" idx="6"/>
              <a:endCxn id="530" idx="2"/>
            </p:cNvCxnSpPr>
            <p:nvPr/>
          </p:nvCxnSpPr>
          <p:spPr bwMode="auto">
            <a:xfrm>
              <a:off x="3362723" y="63311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>
              <a:stCxn id="536" idx="6"/>
              <a:endCxn id="533" idx="2"/>
            </p:cNvCxnSpPr>
            <p:nvPr/>
          </p:nvCxnSpPr>
          <p:spPr bwMode="auto">
            <a:xfrm>
              <a:off x="2728350" y="6331128"/>
              <a:ext cx="538463" cy="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9" name="Straight Connector 588"/>
            <p:cNvCxnSpPr>
              <a:stCxn id="519" idx="4"/>
              <a:endCxn id="539" idx="0"/>
            </p:cNvCxnSpPr>
            <p:nvPr/>
          </p:nvCxnSpPr>
          <p:spPr bwMode="auto">
            <a:xfrm flipH="1">
              <a:off x="2014125" y="5783896"/>
              <a:ext cx="1603" cy="49427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/>
            <p:cNvCxnSpPr>
              <a:stCxn id="539" idx="6"/>
              <a:endCxn id="536" idx="2"/>
            </p:cNvCxnSpPr>
            <p:nvPr/>
          </p:nvCxnSpPr>
          <p:spPr bwMode="auto">
            <a:xfrm>
              <a:off x="2062079" y="6326126"/>
              <a:ext cx="450271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/>
            <p:cNvCxnSpPr>
              <a:stCxn id="541" idx="4"/>
              <a:endCxn id="542" idx="0"/>
            </p:cNvCxnSpPr>
            <p:nvPr/>
          </p:nvCxnSpPr>
          <p:spPr bwMode="auto">
            <a:xfrm flipH="1">
              <a:off x="6488217" y="1255508"/>
              <a:ext cx="8777" cy="540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2" name="Straight Connector 591"/>
            <p:cNvCxnSpPr>
              <a:stCxn id="341" idx="6"/>
              <a:endCxn id="541" idx="2"/>
            </p:cNvCxnSpPr>
            <p:nvPr/>
          </p:nvCxnSpPr>
          <p:spPr bwMode="auto">
            <a:xfrm>
              <a:off x="5878588" y="1202495"/>
              <a:ext cx="569806" cy="441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3" name="Straight Connector 592"/>
            <p:cNvCxnSpPr>
              <a:stCxn id="542" idx="4"/>
              <a:endCxn id="545" idx="0"/>
            </p:cNvCxnSpPr>
            <p:nvPr/>
          </p:nvCxnSpPr>
          <p:spPr bwMode="auto">
            <a:xfrm>
              <a:off x="6488217" y="189217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398" idx="7"/>
              <a:endCxn id="545" idx="3"/>
            </p:cNvCxnSpPr>
            <p:nvPr/>
          </p:nvCxnSpPr>
          <p:spPr bwMode="auto">
            <a:xfrm flipV="1">
              <a:off x="5879879" y="2520669"/>
              <a:ext cx="580136" cy="56716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5" name="Straight Connector 594"/>
            <p:cNvCxnSpPr>
              <a:stCxn id="549" idx="6"/>
              <a:endCxn id="548" idx="2"/>
            </p:cNvCxnSpPr>
            <p:nvPr/>
          </p:nvCxnSpPr>
          <p:spPr bwMode="auto">
            <a:xfrm>
              <a:off x="6562473" y="4393756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6" name="Straight Connector 595"/>
            <p:cNvCxnSpPr>
              <a:stCxn id="447" idx="6"/>
              <a:endCxn id="549" idx="2"/>
            </p:cNvCxnSpPr>
            <p:nvPr/>
          </p:nvCxnSpPr>
          <p:spPr bwMode="auto">
            <a:xfrm flipV="1">
              <a:off x="5909891" y="4393756"/>
              <a:ext cx="556673" cy="275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7" name="Straight Connector 596"/>
            <p:cNvCxnSpPr>
              <a:stCxn id="548" idx="4"/>
              <a:endCxn id="550" idx="0"/>
            </p:cNvCxnSpPr>
            <p:nvPr/>
          </p:nvCxnSpPr>
          <p:spPr bwMode="auto">
            <a:xfrm>
              <a:off x="7177634" y="4446711"/>
              <a:ext cx="1970" cy="53318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8" name="Straight Connector 597"/>
            <p:cNvCxnSpPr>
              <a:stCxn id="550" idx="4"/>
              <a:endCxn id="557" idx="0"/>
            </p:cNvCxnSpPr>
            <p:nvPr/>
          </p:nvCxnSpPr>
          <p:spPr bwMode="auto">
            <a:xfrm>
              <a:off x="7179604" y="5077092"/>
              <a:ext cx="3031" cy="56578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57" idx="4"/>
              <a:endCxn id="565" idx="0"/>
            </p:cNvCxnSpPr>
            <p:nvPr/>
          </p:nvCxnSpPr>
          <p:spPr bwMode="auto">
            <a:xfrm flipH="1">
              <a:off x="7176884" y="5738786"/>
              <a:ext cx="5751" cy="53453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0" name="Straight Connector 599"/>
            <p:cNvCxnSpPr>
              <a:stCxn id="566" idx="6"/>
              <a:endCxn id="565" idx="2"/>
            </p:cNvCxnSpPr>
            <p:nvPr/>
          </p:nvCxnSpPr>
          <p:spPr bwMode="auto">
            <a:xfrm flipV="1">
              <a:off x="6573181" y="6321916"/>
              <a:ext cx="555103" cy="64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1" name="Straight Connector 600"/>
            <p:cNvCxnSpPr>
              <a:stCxn id="522" idx="6"/>
              <a:endCxn id="566" idx="2"/>
            </p:cNvCxnSpPr>
            <p:nvPr/>
          </p:nvCxnSpPr>
          <p:spPr bwMode="auto">
            <a:xfrm flipV="1">
              <a:off x="5920601" y="6328371"/>
              <a:ext cx="556671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2" name="Straight Connector 601"/>
            <p:cNvCxnSpPr>
              <a:stCxn id="522" idx="7"/>
              <a:endCxn id="559" idx="3"/>
            </p:cNvCxnSpPr>
            <p:nvPr/>
          </p:nvCxnSpPr>
          <p:spPr bwMode="auto">
            <a:xfrm flipV="1">
              <a:off x="5906555" y="571973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3" name="5-Point Star 602"/>
            <p:cNvSpPr>
              <a:spLocks noChangeAspect="1"/>
            </p:cNvSpPr>
            <p:nvPr/>
          </p:nvSpPr>
          <p:spPr bwMode="auto">
            <a:xfrm>
              <a:off x="3671912" y="3501008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4" name="5-Point Star 603"/>
            <p:cNvSpPr>
              <a:spLocks noChangeAspect="1"/>
            </p:cNvSpPr>
            <p:nvPr/>
          </p:nvSpPr>
          <p:spPr bwMode="auto">
            <a:xfrm>
              <a:off x="2804128" y="2017144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5" name="5-Point Star 604"/>
            <p:cNvSpPr>
              <a:spLocks noChangeAspect="1"/>
            </p:cNvSpPr>
            <p:nvPr/>
          </p:nvSpPr>
          <p:spPr bwMode="auto">
            <a:xfrm>
              <a:off x="3023828" y="285293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6" name="5-Point Star 605"/>
            <p:cNvSpPr>
              <a:spLocks noChangeAspect="1"/>
            </p:cNvSpPr>
            <p:nvPr/>
          </p:nvSpPr>
          <p:spPr bwMode="auto">
            <a:xfrm>
              <a:off x="3383868" y="267291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7" name="5-Point Star 606"/>
            <p:cNvSpPr>
              <a:spLocks noChangeAspect="1"/>
            </p:cNvSpPr>
            <p:nvPr/>
          </p:nvSpPr>
          <p:spPr bwMode="auto">
            <a:xfrm>
              <a:off x="2807804" y="263691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8" name="5-Point Star 607"/>
            <p:cNvSpPr>
              <a:spLocks noChangeAspect="1"/>
            </p:cNvSpPr>
            <p:nvPr/>
          </p:nvSpPr>
          <p:spPr bwMode="auto">
            <a:xfrm>
              <a:off x="2987836" y="22408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9" name="5-Point Star 608"/>
            <p:cNvSpPr>
              <a:spLocks noChangeAspect="1"/>
            </p:cNvSpPr>
            <p:nvPr/>
          </p:nvSpPr>
          <p:spPr bwMode="auto">
            <a:xfrm>
              <a:off x="3023828" y="159279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0" name="5-Point Star 609"/>
            <p:cNvSpPr>
              <a:spLocks noChangeAspect="1"/>
            </p:cNvSpPr>
            <p:nvPr/>
          </p:nvSpPr>
          <p:spPr bwMode="auto">
            <a:xfrm>
              <a:off x="3455888" y="13407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1" name="5-Point Star 610"/>
            <p:cNvSpPr>
              <a:spLocks noChangeAspect="1"/>
            </p:cNvSpPr>
            <p:nvPr/>
          </p:nvSpPr>
          <p:spPr bwMode="auto">
            <a:xfrm>
              <a:off x="2771800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2" name="5-Point Star 611"/>
            <p:cNvSpPr>
              <a:spLocks noChangeAspect="1"/>
            </p:cNvSpPr>
            <p:nvPr/>
          </p:nvSpPr>
          <p:spPr bwMode="auto">
            <a:xfrm>
              <a:off x="2375756" y="4149080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3" name="5-Point Star 612"/>
            <p:cNvSpPr>
              <a:spLocks noChangeAspect="1"/>
            </p:cNvSpPr>
            <p:nvPr/>
          </p:nvSpPr>
          <p:spPr bwMode="auto">
            <a:xfrm>
              <a:off x="212372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4" name="5-Point Star 613"/>
            <p:cNvSpPr>
              <a:spLocks noChangeAspect="1"/>
            </p:cNvSpPr>
            <p:nvPr/>
          </p:nvSpPr>
          <p:spPr bwMode="auto">
            <a:xfrm>
              <a:off x="4355988" y="407707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5" name="5-Point Star 614"/>
            <p:cNvSpPr>
              <a:spLocks noChangeAspect="1"/>
            </p:cNvSpPr>
            <p:nvPr/>
          </p:nvSpPr>
          <p:spPr bwMode="auto">
            <a:xfrm>
              <a:off x="4355988" y="605729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6" name="5-Point Star 615"/>
            <p:cNvSpPr>
              <a:spLocks noChangeAspect="1"/>
            </p:cNvSpPr>
            <p:nvPr/>
          </p:nvSpPr>
          <p:spPr bwMode="auto">
            <a:xfrm>
              <a:off x="4716016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7" name="5-Point Star 616"/>
            <p:cNvSpPr>
              <a:spLocks noChangeAspect="1"/>
            </p:cNvSpPr>
            <p:nvPr/>
          </p:nvSpPr>
          <p:spPr bwMode="auto">
            <a:xfrm>
              <a:off x="4103948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8" name="5-Point Star 617"/>
            <p:cNvSpPr>
              <a:spLocks noChangeAspect="1"/>
            </p:cNvSpPr>
            <p:nvPr/>
          </p:nvSpPr>
          <p:spPr bwMode="auto">
            <a:xfrm>
              <a:off x="3707904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9" name="5-Point Star 618"/>
            <p:cNvSpPr>
              <a:spLocks noChangeAspect="1"/>
            </p:cNvSpPr>
            <p:nvPr/>
          </p:nvSpPr>
          <p:spPr bwMode="auto">
            <a:xfrm>
              <a:off x="3419872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0" name="5-Point Star 619"/>
            <p:cNvSpPr>
              <a:spLocks noChangeAspect="1"/>
            </p:cNvSpPr>
            <p:nvPr/>
          </p:nvSpPr>
          <p:spPr bwMode="auto">
            <a:xfrm>
              <a:off x="3059832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1" name="5-Point Star 620"/>
            <p:cNvSpPr>
              <a:spLocks noChangeAspect="1"/>
            </p:cNvSpPr>
            <p:nvPr/>
          </p:nvSpPr>
          <p:spPr bwMode="auto">
            <a:xfrm>
              <a:off x="2807804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2" name="5-Point Star 621"/>
            <p:cNvSpPr>
              <a:spLocks noChangeAspect="1"/>
            </p:cNvSpPr>
            <p:nvPr/>
          </p:nvSpPr>
          <p:spPr bwMode="auto">
            <a:xfrm>
              <a:off x="2411760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3" name="5-Point Star 622"/>
            <p:cNvSpPr>
              <a:spLocks noChangeAspect="1"/>
            </p:cNvSpPr>
            <p:nvPr/>
          </p:nvSpPr>
          <p:spPr bwMode="auto">
            <a:xfrm>
              <a:off x="2123728" y="587727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4" name="5-Point Star 623"/>
            <p:cNvSpPr>
              <a:spLocks noChangeAspect="1"/>
            </p:cNvSpPr>
            <p:nvPr/>
          </p:nvSpPr>
          <p:spPr bwMode="auto">
            <a:xfrm>
              <a:off x="6053926" y="585656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5" name="5-Point Star 624"/>
            <p:cNvSpPr>
              <a:spLocks noChangeAspect="1"/>
            </p:cNvSpPr>
            <p:nvPr/>
          </p:nvSpPr>
          <p:spPr bwMode="auto">
            <a:xfrm>
              <a:off x="5603807" y="6066375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6" name="5-Point Star 625"/>
            <p:cNvSpPr>
              <a:spLocks noChangeAspect="1"/>
            </p:cNvSpPr>
            <p:nvPr/>
          </p:nvSpPr>
          <p:spPr bwMode="auto">
            <a:xfrm>
              <a:off x="6660232" y="5159089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7" name="5-Point Star 626"/>
            <p:cNvSpPr>
              <a:spLocks noChangeAspect="1"/>
            </p:cNvSpPr>
            <p:nvPr/>
          </p:nvSpPr>
          <p:spPr bwMode="auto">
            <a:xfrm>
              <a:off x="6912260" y="5409220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8" name="Straight Connector 627"/>
            <p:cNvCxnSpPr>
              <a:stCxn id="605" idx="1"/>
              <a:endCxn id="607" idx="3"/>
            </p:cNvCxnSpPr>
            <p:nvPr/>
          </p:nvCxnSpPr>
          <p:spPr bwMode="auto">
            <a:xfrm flipH="1" flipV="1">
              <a:off x="2895178" y="2744924"/>
              <a:ext cx="128650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9" name="Straight Connector 628"/>
            <p:cNvCxnSpPr>
              <a:stCxn id="607" idx="0"/>
              <a:endCxn id="608" idx="2"/>
            </p:cNvCxnSpPr>
            <p:nvPr/>
          </p:nvCxnSpPr>
          <p:spPr bwMode="auto">
            <a:xfrm flipV="1">
              <a:off x="2861804" y="2348880"/>
              <a:ext cx="146658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0" name="Straight Connector 629"/>
            <p:cNvCxnSpPr>
              <a:stCxn id="608" idx="0"/>
              <a:endCxn id="604" idx="3"/>
            </p:cNvCxnSpPr>
            <p:nvPr/>
          </p:nvCxnSpPr>
          <p:spPr bwMode="auto">
            <a:xfrm flipH="1" flipV="1">
              <a:off x="2891502" y="2125156"/>
              <a:ext cx="150334" cy="1157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1" name="Straight Connector 630"/>
            <p:cNvCxnSpPr>
              <a:stCxn id="604" idx="0"/>
              <a:endCxn id="609" idx="2"/>
            </p:cNvCxnSpPr>
            <p:nvPr/>
          </p:nvCxnSpPr>
          <p:spPr bwMode="auto">
            <a:xfrm flipV="1">
              <a:off x="2858128" y="1700808"/>
              <a:ext cx="186326" cy="3163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2" name="Straight Connector 631"/>
            <p:cNvCxnSpPr>
              <a:stCxn id="609" idx="0"/>
              <a:endCxn id="610" idx="3"/>
            </p:cNvCxnSpPr>
            <p:nvPr/>
          </p:nvCxnSpPr>
          <p:spPr bwMode="auto">
            <a:xfrm flipV="1">
              <a:off x="3077828" y="1448780"/>
              <a:ext cx="46543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3" name="Straight Connector 632"/>
            <p:cNvCxnSpPr>
              <a:stCxn id="610" idx="0"/>
            </p:cNvCxnSpPr>
            <p:nvPr/>
          </p:nvCxnSpPr>
          <p:spPr bwMode="auto">
            <a:xfrm flipV="1">
              <a:off x="3509888" y="1002858"/>
              <a:ext cx="13660" cy="3379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4" name="5-Point Star 633"/>
            <p:cNvSpPr>
              <a:spLocks noChangeAspect="1"/>
            </p:cNvSpPr>
            <p:nvPr/>
          </p:nvSpPr>
          <p:spPr bwMode="auto">
            <a:xfrm>
              <a:off x="2411760" y="216886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5" name="5-Point Star 634"/>
            <p:cNvSpPr>
              <a:spLocks noChangeAspect="1"/>
            </p:cNvSpPr>
            <p:nvPr/>
          </p:nvSpPr>
          <p:spPr bwMode="auto">
            <a:xfrm>
              <a:off x="2123728" y="263691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36" name="Straight Connector 635"/>
            <p:cNvCxnSpPr>
              <a:stCxn id="604" idx="1"/>
              <a:endCxn id="634" idx="4"/>
            </p:cNvCxnSpPr>
            <p:nvPr/>
          </p:nvCxnSpPr>
          <p:spPr bwMode="auto">
            <a:xfrm flipH="1">
              <a:off x="2519760" y="2058401"/>
              <a:ext cx="284368" cy="1517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7" name="Straight Connector 636"/>
            <p:cNvCxnSpPr>
              <a:stCxn id="634" idx="2"/>
              <a:endCxn id="635" idx="0"/>
            </p:cNvCxnSpPr>
            <p:nvPr/>
          </p:nvCxnSpPr>
          <p:spPr bwMode="auto">
            <a:xfrm flipH="1">
              <a:off x="2177728" y="2276872"/>
              <a:ext cx="254658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8" name="Straight Connector 637"/>
            <p:cNvCxnSpPr>
              <a:stCxn id="635" idx="2"/>
            </p:cNvCxnSpPr>
            <p:nvPr/>
          </p:nvCxnSpPr>
          <p:spPr bwMode="auto">
            <a:xfrm flipH="1">
              <a:off x="1650255" y="2744924"/>
              <a:ext cx="494099" cy="3390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9" name="Straight Connector 638"/>
            <p:cNvCxnSpPr>
              <a:stCxn id="613" idx="2"/>
            </p:cNvCxnSpPr>
            <p:nvPr/>
          </p:nvCxnSpPr>
          <p:spPr bwMode="auto">
            <a:xfrm flipH="1">
              <a:off x="1579361" y="4041068"/>
              <a:ext cx="564993" cy="386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0" name="Straight Connector 639"/>
            <p:cNvCxnSpPr>
              <a:stCxn id="613" idx="3"/>
              <a:endCxn id="612" idx="1"/>
            </p:cNvCxnSpPr>
            <p:nvPr/>
          </p:nvCxnSpPr>
          <p:spPr bwMode="auto">
            <a:xfrm>
              <a:off x="2211102" y="4041068"/>
              <a:ext cx="164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1" name="Straight Connector 640"/>
            <p:cNvCxnSpPr>
              <a:stCxn id="612" idx="4"/>
              <a:endCxn id="611" idx="1"/>
            </p:cNvCxnSpPr>
            <p:nvPr/>
          </p:nvCxnSpPr>
          <p:spPr bwMode="auto">
            <a:xfrm flipV="1">
              <a:off x="2483756" y="3974313"/>
              <a:ext cx="28804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2" name="Straight Connector 641"/>
            <p:cNvCxnSpPr>
              <a:stCxn id="611" idx="0"/>
              <a:endCxn id="665" idx="1"/>
            </p:cNvCxnSpPr>
            <p:nvPr/>
          </p:nvCxnSpPr>
          <p:spPr bwMode="auto">
            <a:xfrm>
              <a:off x="2825800" y="3933056"/>
              <a:ext cx="234044" cy="2572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3" name="Straight Connector 642"/>
            <p:cNvCxnSpPr>
              <a:stCxn id="606" idx="1"/>
              <a:endCxn id="605" idx="0"/>
            </p:cNvCxnSpPr>
            <p:nvPr/>
          </p:nvCxnSpPr>
          <p:spPr bwMode="auto">
            <a:xfrm flipH="1">
              <a:off x="3077828" y="2714173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4" name="Straight Connector 643"/>
            <p:cNvCxnSpPr>
              <a:endCxn id="627" idx="4"/>
            </p:cNvCxnSpPr>
            <p:nvPr/>
          </p:nvCxnSpPr>
          <p:spPr bwMode="auto">
            <a:xfrm flipH="1">
              <a:off x="7032581" y="5445224"/>
              <a:ext cx="455743" cy="99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5" name="Straight Connector 644"/>
            <p:cNvCxnSpPr>
              <a:stCxn id="626" idx="3"/>
            </p:cNvCxnSpPr>
            <p:nvPr/>
          </p:nvCxnSpPr>
          <p:spPr bwMode="auto">
            <a:xfrm>
              <a:off x="6757574" y="5279423"/>
              <a:ext cx="110071" cy="1273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6" name="Straight Connector 645"/>
            <p:cNvCxnSpPr>
              <a:stCxn id="626" idx="1"/>
              <a:endCxn id="648" idx="0"/>
            </p:cNvCxnSpPr>
            <p:nvPr/>
          </p:nvCxnSpPr>
          <p:spPr bwMode="auto">
            <a:xfrm flipH="1">
              <a:off x="6343355" y="5205052"/>
              <a:ext cx="316877" cy="2152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7" name="Straight Connector 646"/>
            <p:cNvCxnSpPr>
              <a:stCxn id="648" idx="2"/>
              <a:endCxn id="624" idx="0"/>
            </p:cNvCxnSpPr>
            <p:nvPr/>
          </p:nvCxnSpPr>
          <p:spPr bwMode="auto">
            <a:xfrm flipH="1">
              <a:off x="6107926" y="5528286"/>
              <a:ext cx="202055" cy="328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8" name="5-Point Star 647"/>
            <p:cNvSpPr>
              <a:spLocks noChangeAspect="1"/>
            </p:cNvSpPr>
            <p:nvPr/>
          </p:nvSpPr>
          <p:spPr bwMode="auto">
            <a:xfrm>
              <a:off x="6289355" y="5420274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9" name="Straight Connector 648"/>
            <p:cNvCxnSpPr>
              <a:stCxn id="624" idx="3"/>
              <a:endCxn id="625" idx="4"/>
            </p:cNvCxnSpPr>
            <p:nvPr/>
          </p:nvCxnSpPr>
          <p:spPr bwMode="auto">
            <a:xfrm flipH="1">
              <a:off x="5724128" y="5964578"/>
              <a:ext cx="417172" cy="1477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0" name="Straight Connector 649"/>
            <p:cNvCxnSpPr>
              <a:endCxn id="685" idx="4"/>
            </p:cNvCxnSpPr>
            <p:nvPr/>
          </p:nvCxnSpPr>
          <p:spPr bwMode="auto">
            <a:xfrm flipH="1" flipV="1">
              <a:off x="5472088" y="5882525"/>
              <a:ext cx="154698" cy="270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1" name="Straight Connector 650"/>
            <p:cNvCxnSpPr>
              <a:stCxn id="616" idx="2"/>
            </p:cNvCxnSpPr>
            <p:nvPr/>
          </p:nvCxnSpPr>
          <p:spPr bwMode="auto">
            <a:xfrm flipH="1">
              <a:off x="4463988" y="5949280"/>
              <a:ext cx="272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2" name="Straight Connector 651"/>
            <p:cNvCxnSpPr>
              <a:stCxn id="615" idx="1"/>
              <a:endCxn id="617" idx="3"/>
            </p:cNvCxnSpPr>
            <p:nvPr/>
          </p:nvCxnSpPr>
          <p:spPr bwMode="auto">
            <a:xfrm flipH="1" flipV="1">
              <a:off x="4191322" y="5949280"/>
              <a:ext cx="164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3" name="Straight Connector 652"/>
            <p:cNvCxnSpPr>
              <a:stCxn id="617" idx="1"/>
              <a:endCxn id="618" idx="4"/>
            </p:cNvCxnSpPr>
            <p:nvPr/>
          </p:nvCxnSpPr>
          <p:spPr bwMode="auto">
            <a:xfrm flipH="1">
              <a:off x="3815904" y="5882525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4" name="Straight Connector 653"/>
            <p:cNvCxnSpPr>
              <a:stCxn id="618" idx="1"/>
              <a:endCxn id="619" idx="3"/>
            </p:cNvCxnSpPr>
            <p:nvPr/>
          </p:nvCxnSpPr>
          <p:spPr bwMode="auto">
            <a:xfrm flipH="1" flipV="1">
              <a:off x="3507246" y="5949280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5" name="Straight Connector 654"/>
            <p:cNvCxnSpPr>
              <a:stCxn id="619" idx="1"/>
              <a:endCxn id="620" idx="0"/>
            </p:cNvCxnSpPr>
            <p:nvPr/>
          </p:nvCxnSpPr>
          <p:spPr bwMode="auto">
            <a:xfrm flipH="1">
              <a:off x="3113832" y="5882525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6" name="Straight Connector 655"/>
            <p:cNvCxnSpPr>
              <a:stCxn id="620" idx="2"/>
              <a:endCxn id="621" idx="3"/>
            </p:cNvCxnSpPr>
            <p:nvPr/>
          </p:nvCxnSpPr>
          <p:spPr bwMode="auto">
            <a:xfrm flipH="1" flipV="1">
              <a:off x="2895178" y="5949280"/>
              <a:ext cx="185280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7" name="Straight Connector 656"/>
            <p:cNvCxnSpPr>
              <a:stCxn id="621" idx="1"/>
              <a:endCxn id="622" idx="4"/>
            </p:cNvCxnSpPr>
            <p:nvPr/>
          </p:nvCxnSpPr>
          <p:spPr bwMode="auto">
            <a:xfrm flipH="1">
              <a:off x="2519760" y="5882525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8" name="Straight Connector 657"/>
            <p:cNvCxnSpPr>
              <a:stCxn id="622" idx="1"/>
              <a:endCxn id="623" idx="3"/>
            </p:cNvCxnSpPr>
            <p:nvPr/>
          </p:nvCxnSpPr>
          <p:spPr bwMode="auto">
            <a:xfrm flipH="1" flipV="1">
              <a:off x="2211102" y="5985284"/>
              <a:ext cx="200658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9" name="Straight Connector 658"/>
            <p:cNvCxnSpPr>
              <a:stCxn id="623" idx="2"/>
            </p:cNvCxnSpPr>
            <p:nvPr/>
          </p:nvCxnSpPr>
          <p:spPr bwMode="auto">
            <a:xfrm flipH="1">
              <a:off x="1579361" y="5985284"/>
              <a:ext cx="564993" cy="64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0" name="5-Point Star 659"/>
            <p:cNvSpPr>
              <a:spLocks noChangeAspect="1"/>
            </p:cNvSpPr>
            <p:nvPr/>
          </p:nvSpPr>
          <p:spPr bwMode="auto">
            <a:xfrm>
              <a:off x="3671900" y="288894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1" name="5-Point Star 660"/>
            <p:cNvSpPr>
              <a:spLocks noChangeAspect="1"/>
            </p:cNvSpPr>
            <p:nvPr/>
          </p:nvSpPr>
          <p:spPr bwMode="auto">
            <a:xfrm>
              <a:off x="3419872" y="3284984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2" name="Straight Connector 661"/>
            <p:cNvCxnSpPr>
              <a:stCxn id="606" idx="3"/>
              <a:endCxn id="660" idx="1"/>
            </p:cNvCxnSpPr>
            <p:nvPr/>
          </p:nvCxnSpPr>
          <p:spPr bwMode="auto">
            <a:xfrm>
              <a:off x="3471242" y="2780928"/>
              <a:ext cx="20065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3" name="Straight Connector 662"/>
            <p:cNvCxnSpPr>
              <a:stCxn id="660" idx="2"/>
              <a:endCxn id="661" idx="0"/>
            </p:cNvCxnSpPr>
            <p:nvPr/>
          </p:nvCxnSpPr>
          <p:spPr bwMode="auto">
            <a:xfrm flipH="1">
              <a:off x="3473872" y="2996952"/>
              <a:ext cx="218654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4" name="Straight Connector 663"/>
            <p:cNvCxnSpPr>
              <a:stCxn id="661" idx="2"/>
              <a:endCxn id="603" idx="1"/>
            </p:cNvCxnSpPr>
            <p:nvPr/>
          </p:nvCxnSpPr>
          <p:spPr bwMode="auto">
            <a:xfrm>
              <a:off x="3440498" y="3392996"/>
              <a:ext cx="23141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5" name="5-Point Star 664"/>
            <p:cNvSpPr>
              <a:spLocks noChangeAspect="1"/>
            </p:cNvSpPr>
            <p:nvPr/>
          </p:nvSpPr>
          <p:spPr bwMode="auto">
            <a:xfrm>
              <a:off x="3059844" y="4149080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6" name="5-Point Star 665"/>
            <p:cNvSpPr>
              <a:spLocks noChangeAspect="1"/>
            </p:cNvSpPr>
            <p:nvPr/>
          </p:nvSpPr>
          <p:spPr bwMode="auto">
            <a:xfrm>
              <a:off x="345588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7" name="5-Point Star 666"/>
            <p:cNvSpPr>
              <a:spLocks noChangeAspect="1"/>
            </p:cNvSpPr>
            <p:nvPr/>
          </p:nvSpPr>
          <p:spPr bwMode="auto">
            <a:xfrm>
              <a:off x="4031952" y="3284984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8" name="5-Point Star 667"/>
            <p:cNvSpPr>
              <a:spLocks noChangeAspect="1"/>
            </p:cNvSpPr>
            <p:nvPr/>
          </p:nvSpPr>
          <p:spPr bwMode="auto">
            <a:xfrm>
              <a:off x="4283980" y="3537012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9" name="5-Point Star 668"/>
            <p:cNvSpPr>
              <a:spLocks noChangeAspect="1"/>
            </p:cNvSpPr>
            <p:nvPr/>
          </p:nvSpPr>
          <p:spPr bwMode="auto">
            <a:xfrm>
              <a:off x="410394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0" name="5-Point Star 669"/>
            <p:cNvSpPr>
              <a:spLocks noChangeAspect="1"/>
            </p:cNvSpPr>
            <p:nvPr/>
          </p:nvSpPr>
          <p:spPr bwMode="auto">
            <a:xfrm>
              <a:off x="4716028" y="393305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1" name="5-Point Star 670"/>
            <p:cNvSpPr>
              <a:spLocks noChangeAspect="1"/>
            </p:cNvSpPr>
            <p:nvPr/>
          </p:nvSpPr>
          <p:spPr bwMode="auto">
            <a:xfrm>
              <a:off x="4968044" y="414908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2" name="5-Point Star 671"/>
            <p:cNvSpPr>
              <a:spLocks noChangeAspect="1"/>
            </p:cNvSpPr>
            <p:nvPr/>
          </p:nvSpPr>
          <p:spPr bwMode="auto">
            <a:xfrm>
              <a:off x="5364100" y="389705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3" name="5-Point Star 672"/>
            <p:cNvSpPr>
              <a:spLocks noChangeAspect="1"/>
            </p:cNvSpPr>
            <p:nvPr/>
          </p:nvSpPr>
          <p:spPr bwMode="auto">
            <a:xfrm>
              <a:off x="5616116" y="414908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4" name="Straight Connector 673"/>
            <p:cNvCxnSpPr>
              <a:stCxn id="665" idx="4"/>
              <a:endCxn id="666" idx="2"/>
            </p:cNvCxnSpPr>
            <p:nvPr/>
          </p:nvCxnSpPr>
          <p:spPr bwMode="auto">
            <a:xfrm flipV="1">
              <a:off x="3167844" y="4041068"/>
              <a:ext cx="308670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5" name="Straight Connector 674"/>
            <p:cNvCxnSpPr>
              <a:stCxn id="666" idx="4"/>
              <a:endCxn id="603" idx="2"/>
            </p:cNvCxnSpPr>
            <p:nvPr/>
          </p:nvCxnSpPr>
          <p:spPr bwMode="auto">
            <a:xfrm flipV="1">
              <a:off x="3563888" y="3609020"/>
              <a:ext cx="128650" cy="36529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6" name="Straight Connector 675"/>
            <p:cNvCxnSpPr>
              <a:stCxn id="603" idx="4"/>
              <a:endCxn id="667" idx="2"/>
            </p:cNvCxnSpPr>
            <p:nvPr/>
          </p:nvCxnSpPr>
          <p:spPr bwMode="auto">
            <a:xfrm flipV="1">
              <a:off x="3779912" y="3392996"/>
              <a:ext cx="272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7" name="Straight Connector 676"/>
            <p:cNvCxnSpPr>
              <a:stCxn id="667" idx="3"/>
              <a:endCxn id="668" idx="0"/>
            </p:cNvCxnSpPr>
            <p:nvPr/>
          </p:nvCxnSpPr>
          <p:spPr bwMode="auto">
            <a:xfrm>
              <a:off x="4119326" y="3392996"/>
              <a:ext cx="21865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8" name="Straight Connector 677"/>
            <p:cNvCxnSpPr>
              <a:stCxn id="668" idx="2"/>
              <a:endCxn id="669" idx="0"/>
            </p:cNvCxnSpPr>
            <p:nvPr/>
          </p:nvCxnSpPr>
          <p:spPr bwMode="auto">
            <a:xfrm flipH="1">
              <a:off x="4157948" y="3645024"/>
              <a:ext cx="146658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9" name="Straight Connector 678"/>
            <p:cNvCxnSpPr>
              <a:stCxn id="669" idx="3"/>
              <a:endCxn id="614" idx="1"/>
            </p:cNvCxnSpPr>
            <p:nvPr/>
          </p:nvCxnSpPr>
          <p:spPr bwMode="auto">
            <a:xfrm>
              <a:off x="4191322" y="4041068"/>
              <a:ext cx="164666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0" name="Straight Connector 679"/>
            <p:cNvCxnSpPr>
              <a:stCxn id="614" idx="4"/>
              <a:endCxn id="670" idx="1"/>
            </p:cNvCxnSpPr>
            <p:nvPr/>
          </p:nvCxnSpPr>
          <p:spPr bwMode="auto">
            <a:xfrm flipV="1">
              <a:off x="4463988" y="3974313"/>
              <a:ext cx="252040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1" name="Straight Connector 680"/>
            <p:cNvCxnSpPr>
              <a:stCxn id="670" idx="3"/>
              <a:endCxn id="671" idx="0"/>
            </p:cNvCxnSpPr>
            <p:nvPr/>
          </p:nvCxnSpPr>
          <p:spPr bwMode="auto">
            <a:xfrm>
              <a:off x="4803402" y="4041068"/>
              <a:ext cx="218642" cy="1080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2" name="Straight Connector 681"/>
            <p:cNvCxnSpPr>
              <a:stCxn id="671" idx="3"/>
              <a:endCxn id="672" idx="2"/>
            </p:cNvCxnSpPr>
            <p:nvPr/>
          </p:nvCxnSpPr>
          <p:spPr bwMode="auto">
            <a:xfrm flipV="1">
              <a:off x="5055418" y="4005064"/>
              <a:ext cx="329308" cy="25202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3" name="Straight Connector 682"/>
            <p:cNvCxnSpPr>
              <a:stCxn id="672" idx="4"/>
              <a:endCxn id="673" idx="0"/>
            </p:cNvCxnSpPr>
            <p:nvPr/>
          </p:nvCxnSpPr>
          <p:spPr bwMode="auto">
            <a:xfrm>
              <a:off x="5472100" y="3938309"/>
              <a:ext cx="198016" cy="2107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4" name="Straight Connector 683"/>
            <p:cNvCxnSpPr>
              <a:stCxn id="673" idx="3"/>
            </p:cNvCxnSpPr>
            <p:nvPr/>
          </p:nvCxnSpPr>
          <p:spPr bwMode="auto">
            <a:xfrm flipV="1">
              <a:off x="5703490" y="3730378"/>
              <a:ext cx="956742" cy="52671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5" name="5-Point Star 684"/>
            <p:cNvSpPr>
              <a:spLocks noChangeAspect="1"/>
            </p:cNvSpPr>
            <p:nvPr/>
          </p:nvSpPr>
          <p:spPr bwMode="auto">
            <a:xfrm>
              <a:off x="5364088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6" name="5-Point Star 685"/>
            <p:cNvSpPr>
              <a:spLocks noChangeAspect="1"/>
            </p:cNvSpPr>
            <p:nvPr/>
          </p:nvSpPr>
          <p:spPr bwMode="auto">
            <a:xfrm>
              <a:off x="4968044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7" name="Straight Connector 686"/>
            <p:cNvCxnSpPr>
              <a:stCxn id="616" idx="3"/>
              <a:endCxn id="686" idx="1"/>
            </p:cNvCxnSpPr>
            <p:nvPr/>
          </p:nvCxnSpPr>
          <p:spPr bwMode="auto">
            <a:xfrm>
              <a:off x="4803390" y="5949280"/>
              <a:ext cx="164654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8" name="Straight Connector 687"/>
            <p:cNvCxnSpPr>
              <a:stCxn id="686" idx="4"/>
              <a:endCxn id="685" idx="2"/>
            </p:cNvCxnSpPr>
            <p:nvPr/>
          </p:nvCxnSpPr>
          <p:spPr bwMode="auto">
            <a:xfrm flipV="1">
              <a:off x="5076044" y="5949280"/>
              <a:ext cx="308670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581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8" name="Straight Connector 707"/>
          <p:cNvCxnSpPr>
            <a:stCxn id="702" idx="3"/>
            <a:endCxn id="701" idx="0"/>
          </p:cNvCxnSpPr>
          <p:nvPr/>
        </p:nvCxnSpPr>
        <p:spPr bwMode="auto">
          <a:xfrm>
            <a:off x="2924765" y="1644523"/>
            <a:ext cx="193763" cy="1080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16016" y="894578"/>
            <a:ext cx="4279651" cy="3938578"/>
            <a:chOff x="1579361" y="1002858"/>
            <a:chExt cx="5908963" cy="5539202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5782679" y="1154540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5787681" y="179902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>
              <a:stCxn id="6" idx="4"/>
              <a:endCxn id="7" idx="0"/>
            </p:cNvCxnSpPr>
            <p:nvPr/>
          </p:nvCxnSpPr>
          <p:spPr bwMode="auto">
            <a:xfrm>
              <a:off x="5830634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143220" y="115454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5148222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stCxn id="9" idx="4"/>
              <a:endCxn id="10" idx="0"/>
            </p:cNvCxnSpPr>
            <p:nvPr/>
          </p:nvCxnSpPr>
          <p:spPr bwMode="auto">
            <a:xfrm>
              <a:off x="5191175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10" idx="6"/>
              <a:endCxn id="7" idx="2"/>
            </p:cNvCxnSpPr>
            <p:nvPr/>
          </p:nvCxnSpPr>
          <p:spPr bwMode="auto">
            <a:xfrm>
              <a:off x="5244132" y="184697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0" idx="7"/>
              <a:endCxn id="6" idx="3"/>
            </p:cNvCxnSpPr>
            <p:nvPr/>
          </p:nvCxnSpPr>
          <p:spPr bwMode="auto">
            <a:xfrm flipV="1">
              <a:off x="5230087" y="1236404"/>
              <a:ext cx="582625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4505693" y="115454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4510694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Connector 15"/>
            <p:cNvCxnSpPr>
              <a:stCxn id="14" idx="4"/>
              <a:endCxn id="15" idx="0"/>
            </p:cNvCxnSpPr>
            <p:nvPr/>
          </p:nvCxnSpPr>
          <p:spPr bwMode="auto">
            <a:xfrm>
              <a:off x="4553647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5" idx="6"/>
              <a:endCxn id="10" idx="2"/>
            </p:cNvCxnSpPr>
            <p:nvPr/>
          </p:nvCxnSpPr>
          <p:spPr bwMode="auto">
            <a:xfrm>
              <a:off x="4606604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5" idx="7"/>
              <a:endCxn id="9" idx="3"/>
            </p:cNvCxnSpPr>
            <p:nvPr/>
          </p:nvCxnSpPr>
          <p:spPr bwMode="auto">
            <a:xfrm flipV="1">
              <a:off x="4592558" y="1236404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3860012" y="1157112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867331" y="179902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Connector 20"/>
            <p:cNvCxnSpPr>
              <a:stCxn id="19" idx="4"/>
              <a:endCxn id="20" idx="0"/>
            </p:cNvCxnSpPr>
            <p:nvPr/>
          </p:nvCxnSpPr>
          <p:spPr bwMode="auto">
            <a:xfrm>
              <a:off x="3908612" y="1254312"/>
              <a:ext cx="6674" cy="5447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20" idx="6"/>
              <a:endCxn id="15" idx="2"/>
            </p:cNvCxnSpPr>
            <p:nvPr/>
          </p:nvCxnSpPr>
          <p:spPr bwMode="auto">
            <a:xfrm>
              <a:off x="3963241" y="184697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20" idx="7"/>
              <a:endCxn id="14" idx="3"/>
            </p:cNvCxnSpPr>
            <p:nvPr/>
          </p:nvCxnSpPr>
          <p:spPr bwMode="auto">
            <a:xfrm flipV="1">
              <a:off x="3949196" y="1236404"/>
              <a:ext cx="570542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3224802" y="1154540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3229803" y="1799022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Connector 25"/>
            <p:cNvCxnSpPr>
              <a:stCxn id="24" idx="4"/>
              <a:endCxn id="25" idx="0"/>
            </p:cNvCxnSpPr>
            <p:nvPr/>
          </p:nvCxnSpPr>
          <p:spPr bwMode="auto">
            <a:xfrm>
              <a:off x="3272756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25" idx="6"/>
              <a:endCxn id="20" idx="2"/>
            </p:cNvCxnSpPr>
            <p:nvPr/>
          </p:nvCxnSpPr>
          <p:spPr bwMode="auto">
            <a:xfrm>
              <a:off x="3325713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25" idx="7"/>
              <a:endCxn id="19" idx="3"/>
            </p:cNvCxnSpPr>
            <p:nvPr/>
          </p:nvCxnSpPr>
          <p:spPr bwMode="auto">
            <a:xfrm flipV="1">
              <a:off x="3311666" y="1240077"/>
              <a:ext cx="562581" cy="57299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2561687" y="1149538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2566688" y="1794020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 bwMode="auto">
            <a:xfrm>
              <a:off x="2609641" y="124544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30" idx="6"/>
              <a:endCxn id="25" idx="2"/>
            </p:cNvCxnSpPr>
            <p:nvPr/>
          </p:nvCxnSpPr>
          <p:spPr bwMode="auto">
            <a:xfrm>
              <a:off x="2662598" y="184197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30" idx="7"/>
              <a:endCxn id="24" idx="3"/>
            </p:cNvCxnSpPr>
            <p:nvPr/>
          </p:nvCxnSpPr>
          <p:spPr bwMode="auto">
            <a:xfrm flipV="1">
              <a:off x="2648552" y="1236404"/>
              <a:ext cx="590294" cy="5716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1915796" y="1143648"/>
              <a:ext cx="97200" cy="97200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1929160" y="179402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" name="Straight Connector 35"/>
            <p:cNvCxnSpPr>
              <a:stCxn id="35" idx="6"/>
              <a:endCxn id="30" idx="2"/>
            </p:cNvCxnSpPr>
            <p:nvPr/>
          </p:nvCxnSpPr>
          <p:spPr bwMode="auto">
            <a:xfrm>
              <a:off x="2025070" y="184197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35" idx="7"/>
              <a:endCxn id="29" idx="3"/>
            </p:cNvCxnSpPr>
            <p:nvPr/>
          </p:nvCxnSpPr>
          <p:spPr bwMode="auto">
            <a:xfrm flipV="1">
              <a:off x="2011024" y="1231403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5793389" y="244156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" name="Straight Connector 38"/>
            <p:cNvCxnSpPr>
              <a:stCxn id="7" idx="4"/>
              <a:endCxn id="38" idx="0"/>
            </p:cNvCxnSpPr>
            <p:nvPr/>
          </p:nvCxnSpPr>
          <p:spPr bwMode="auto">
            <a:xfrm>
              <a:off x="583563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5153929" y="244156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Straight Connector 40"/>
            <p:cNvCxnSpPr>
              <a:stCxn id="10" idx="4"/>
              <a:endCxn id="40" idx="0"/>
            </p:cNvCxnSpPr>
            <p:nvPr/>
          </p:nvCxnSpPr>
          <p:spPr bwMode="auto">
            <a:xfrm>
              <a:off x="5196177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40" idx="6"/>
              <a:endCxn id="38" idx="2"/>
            </p:cNvCxnSpPr>
            <p:nvPr/>
          </p:nvCxnSpPr>
          <p:spPr bwMode="auto">
            <a:xfrm>
              <a:off x="5249839" y="2489518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40" idx="7"/>
              <a:endCxn id="7" idx="3"/>
            </p:cNvCxnSpPr>
            <p:nvPr/>
          </p:nvCxnSpPr>
          <p:spPr bwMode="auto">
            <a:xfrm flipV="1">
              <a:off x="5235794" y="1880887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4516401" y="2441564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" name="Straight Connector 44"/>
            <p:cNvCxnSpPr>
              <a:stCxn id="15" idx="4"/>
              <a:endCxn id="44" idx="0"/>
            </p:cNvCxnSpPr>
            <p:nvPr/>
          </p:nvCxnSpPr>
          <p:spPr bwMode="auto">
            <a:xfrm>
              <a:off x="455864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44" idx="6"/>
              <a:endCxn id="40" idx="2"/>
            </p:cNvCxnSpPr>
            <p:nvPr/>
          </p:nvCxnSpPr>
          <p:spPr bwMode="auto">
            <a:xfrm>
              <a:off x="4612311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44" idx="7"/>
              <a:endCxn id="10" idx="3"/>
            </p:cNvCxnSpPr>
            <p:nvPr/>
          </p:nvCxnSpPr>
          <p:spPr bwMode="auto">
            <a:xfrm flipV="1">
              <a:off x="4598266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3873039" y="2441564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" name="Straight Connector 48"/>
            <p:cNvCxnSpPr>
              <a:stCxn id="20" idx="4"/>
              <a:endCxn id="48" idx="0"/>
            </p:cNvCxnSpPr>
            <p:nvPr/>
          </p:nvCxnSpPr>
          <p:spPr bwMode="auto">
            <a:xfrm>
              <a:off x="391528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8" idx="6"/>
              <a:endCxn id="44" idx="2"/>
            </p:cNvCxnSpPr>
            <p:nvPr/>
          </p:nvCxnSpPr>
          <p:spPr bwMode="auto">
            <a:xfrm>
              <a:off x="3968948" y="2489518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48" idx="7"/>
              <a:endCxn id="15" idx="3"/>
            </p:cNvCxnSpPr>
            <p:nvPr/>
          </p:nvCxnSpPr>
          <p:spPr bwMode="auto">
            <a:xfrm flipV="1">
              <a:off x="3954903" y="188088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3235510" y="2441564"/>
              <a:ext cx="95909" cy="9590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" name="Straight Connector 52"/>
            <p:cNvCxnSpPr>
              <a:stCxn id="25" idx="4"/>
              <a:endCxn id="52" idx="0"/>
            </p:cNvCxnSpPr>
            <p:nvPr/>
          </p:nvCxnSpPr>
          <p:spPr bwMode="auto">
            <a:xfrm>
              <a:off x="327775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52" idx="6"/>
              <a:endCxn id="48" idx="2"/>
            </p:cNvCxnSpPr>
            <p:nvPr/>
          </p:nvCxnSpPr>
          <p:spPr bwMode="auto">
            <a:xfrm>
              <a:off x="3331420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52" idx="7"/>
              <a:endCxn id="20" idx="3"/>
            </p:cNvCxnSpPr>
            <p:nvPr/>
          </p:nvCxnSpPr>
          <p:spPr bwMode="auto">
            <a:xfrm flipV="1">
              <a:off x="3317375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2572395" y="243656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" name="Straight Connector 56"/>
            <p:cNvCxnSpPr>
              <a:stCxn id="30" idx="4"/>
              <a:endCxn id="56" idx="0"/>
            </p:cNvCxnSpPr>
            <p:nvPr/>
          </p:nvCxnSpPr>
          <p:spPr bwMode="auto">
            <a:xfrm>
              <a:off x="2614643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56" idx="6"/>
              <a:endCxn id="52" idx="2"/>
            </p:cNvCxnSpPr>
            <p:nvPr/>
          </p:nvCxnSpPr>
          <p:spPr bwMode="auto">
            <a:xfrm>
              <a:off x="2668305" y="2484516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56" idx="7"/>
              <a:endCxn id="25" idx="3"/>
            </p:cNvCxnSpPr>
            <p:nvPr/>
          </p:nvCxnSpPr>
          <p:spPr bwMode="auto">
            <a:xfrm flipV="1">
              <a:off x="2654259" y="188088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1934867" y="243656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1" name="Straight Connector 60"/>
            <p:cNvCxnSpPr>
              <a:stCxn id="60" idx="6"/>
              <a:endCxn id="56" idx="2"/>
            </p:cNvCxnSpPr>
            <p:nvPr/>
          </p:nvCxnSpPr>
          <p:spPr bwMode="auto">
            <a:xfrm>
              <a:off x="2030777" y="248451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60" idx="7"/>
              <a:endCxn id="30" idx="3"/>
            </p:cNvCxnSpPr>
            <p:nvPr/>
          </p:nvCxnSpPr>
          <p:spPr bwMode="auto">
            <a:xfrm flipV="1">
              <a:off x="2016731" y="187588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5798016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38" idx="4"/>
              <a:endCxn id="63" idx="0"/>
            </p:cNvCxnSpPr>
            <p:nvPr/>
          </p:nvCxnSpPr>
          <p:spPr bwMode="auto">
            <a:xfrm>
              <a:off x="584134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158557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" name="Straight Connector 65"/>
            <p:cNvCxnSpPr>
              <a:stCxn id="40" idx="4"/>
              <a:endCxn id="65" idx="0"/>
            </p:cNvCxnSpPr>
            <p:nvPr/>
          </p:nvCxnSpPr>
          <p:spPr bwMode="auto">
            <a:xfrm>
              <a:off x="5201884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65" idx="6"/>
              <a:endCxn id="63" idx="2"/>
            </p:cNvCxnSpPr>
            <p:nvPr/>
          </p:nvCxnSpPr>
          <p:spPr bwMode="auto">
            <a:xfrm>
              <a:off x="5254466" y="3121745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65" idx="7"/>
              <a:endCxn id="38" idx="3"/>
            </p:cNvCxnSpPr>
            <p:nvPr/>
          </p:nvCxnSpPr>
          <p:spPr bwMode="auto">
            <a:xfrm flipV="1">
              <a:off x="5240421" y="2523428"/>
              <a:ext cx="567013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4521029" y="3073790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0" name="Straight Connector 69"/>
            <p:cNvCxnSpPr>
              <a:stCxn id="44" idx="4"/>
              <a:endCxn id="69" idx="0"/>
            </p:cNvCxnSpPr>
            <p:nvPr/>
          </p:nvCxnSpPr>
          <p:spPr bwMode="auto">
            <a:xfrm>
              <a:off x="4564357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69" idx="6"/>
              <a:endCxn id="65" idx="2"/>
            </p:cNvCxnSpPr>
            <p:nvPr/>
          </p:nvCxnSpPr>
          <p:spPr bwMode="auto">
            <a:xfrm>
              <a:off x="4616939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69" idx="7"/>
              <a:endCxn id="40" idx="3"/>
            </p:cNvCxnSpPr>
            <p:nvPr/>
          </p:nvCxnSpPr>
          <p:spPr bwMode="auto">
            <a:xfrm flipV="1">
              <a:off x="4602893" y="2523428"/>
              <a:ext cx="5650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3877666" y="3073790"/>
              <a:ext cx="95909" cy="95909"/>
            </a:xfrm>
            <a:prstGeom prst="ellipse">
              <a:avLst/>
            </a:prstGeom>
            <a:solidFill>
              <a:srgbClr val="FF3300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" name="Straight Connector 73"/>
            <p:cNvCxnSpPr>
              <a:stCxn id="48" idx="4"/>
              <a:endCxn id="73" idx="0"/>
            </p:cNvCxnSpPr>
            <p:nvPr/>
          </p:nvCxnSpPr>
          <p:spPr bwMode="auto">
            <a:xfrm>
              <a:off x="392099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73" idx="6"/>
              <a:endCxn id="69" idx="2"/>
            </p:cNvCxnSpPr>
            <p:nvPr/>
          </p:nvCxnSpPr>
          <p:spPr bwMode="auto">
            <a:xfrm>
              <a:off x="3973575" y="3121745"/>
              <a:ext cx="54745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73" idx="7"/>
              <a:endCxn id="44" idx="3"/>
            </p:cNvCxnSpPr>
            <p:nvPr/>
          </p:nvCxnSpPr>
          <p:spPr bwMode="auto">
            <a:xfrm flipV="1">
              <a:off x="3959530" y="2523428"/>
              <a:ext cx="570917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3240138" y="3073790"/>
              <a:ext cx="95909" cy="95909"/>
            </a:xfrm>
            <a:prstGeom prst="ellipse">
              <a:avLst/>
            </a:prstGeom>
            <a:solidFill>
              <a:srgbClr val="FF3300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" name="Straight Connector 77"/>
            <p:cNvCxnSpPr>
              <a:stCxn id="52" idx="4"/>
              <a:endCxn id="77" idx="0"/>
            </p:cNvCxnSpPr>
            <p:nvPr/>
          </p:nvCxnSpPr>
          <p:spPr bwMode="auto">
            <a:xfrm>
              <a:off x="3283465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77" idx="6"/>
              <a:endCxn id="73" idx="2"/>
            </p:cNvCxnSpPr>
            <p:nvPr/>
          </p:nvCxnSpPr>
          <p:spPr bwMode="auto">
            <a:xfrm>
              <a:off x="3336048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7" idx="7"/>
            </p:cNvCxnSpPr>
            <p:nvPr/>
          </p:nvCxnSpPr>
          <p:spPr bwMode="auto">
            <a:xfrm flipV="1">
              <a:off x="3322002" y="2511172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2577023" y="3068788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2" name="Straight Connector 81"/>
            <p:cNvCxnSpPr>
              <a:stCxn id="56" idx="4"/>
              <a:endCxn id="81" idx="0"/>
            </p:cNvCxnSpPr>
            <p:nvPr/>
          </p:nvCxnSpPr>
          <p:spPr bwMode="auto">
            <a:xfrm>
              <a:off x="2620350" y="253247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81" idx="6"/>
              <a:endCxn id="77" idx="2"/>
            </p:cNvCxnSpPr>
            <p:nvPr/>
          </p:nvCxnSpPr>
          <p:spPr bwMode="auto">
            <a:xfrm>
              <a:off x="2672933" y="3116743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81" idx="7"/>
              <a:endCxn id="52" idx="3"/>
            </p:cNvCxnSpPr>
            <p:nvPr/>
          </p:nvCxnSpPr>
          <p:spPr bwMode="auto">
            <a:xfrm flipV="1">
              <a:off x="2658887" y="2523428"/>
              <a:ext cx="590669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1931980" y="3063588"/>
              <a:ext cx="97200" cy="97200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6" name="Straight Connector 85"/>
            <p:cNvCxnSpPr>
              <a:stCxn id="85" idx="6"/>
              <a:endCxn id="81" idx="2"/>
            </p:cNvCxnSpPr>
            <p:nvPr/>
          </p:nvCxnSpPr>
          <p:spPr bwMode="auto">
            <a:xfrm>
              <a:off x="2029180" y="3112188"/>
              <a:ext cx="547843" cy="455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85" idx="7"/>
              <a:endCxn id="56" idx="3"/>
            </p:cNvCxnSpPr>
            <p:nvPr/>
          </p:nvCxnSpPr>
          <p:spPr bwMode="auto">
            <a:xfrm flipV="1">
              <a:off x="2014945" y="2518424"/>
              <a:ext cx="571496" cy="55939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5737578" y="3645048"/>
              <a:ext cx="216000" cy="216000"/>
            </a:xfrm>
            <a:prstGeom prst="ellipse">
              <a:avLst/>
            </a:prstGeom>
            <a:solidFill>
              <a:srgbClr val="FF3300">
                <a:alpha val="49804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5164264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0" name="Straight Connector 89"/>
            <p:cNvCxnSpPr>
              <a:stCxn id="65" idx="4"/>
              <a:endCxn id="89" idx="0"/>
            </p:cNvCxnSpPr>
            <p:nvPr/>
          </p:nvCxnSpPr>
          <p:spPr bwMode="auto">
            <a:xfrm>
              <a:off x="5206512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89" idx="6"/>
              <a:endCxn id="88" idx="2"/>
            </p:cNvCxnSpPr>
            <p:nvPr/>
          </p:nvCxnSpPr>
          <p:spPr bwMode="auto">
            <a:xfrm flipV="1">
              <a:off x="5260173" y="3753048"/>
              <a:ext cx="477405" cy="112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89" idx="7"/>
              <a:endCxn id="63" idx="3"/>
            </p:cNvCxnSpPr>
            <p:nvPr/>
          </p:nvCxnSpPr>
          <p:spPr bwMode="auto">
            <a:xfrm flipV="1">
              <a:off x="5246128" y="3155654"/>
              <a:ext cx="565934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4526736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4" name="Straight Connector 93"/>
            <p:cNvCxnSpPr>
              <a:stCxn id="69" idx="4"/>
              <a:endCxn id="93" idx="0"/>
            </p:cNvCxnSpPr>
            <p:nvPr/>
          </p:nvCxnSpPr>
          <p:spPr bwMode="auto">
            <a:xfrm>
              <a:off x="4568984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>
              <a:stCxn id="93" idx="6"/>
              <a:endCxn id="89" idx="2"/>
            </p:cNvCxnSpPr>
            <p:nvPr/>
          </p:nvCxnSpPr>
          <p:spPr bwMode="auto">
            <a:xfrm>
              <a:off x="4622646" y="37642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93" idx="7"/>
              <a:endCxn id="65" idx="3"/>
            </p:cNvCxnSpPr>
            <p:nvPr/>
          </p:nvCxnSpPr>
          <p:spPr bwMode="auto">
            <a:xfrm flipV="1">
              <a:off x="4608600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3883374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8" name="Straight Connector 97"/>
            <p:cNvCxnSpPr>
              <a:stCxn id="73" idx="4"/>
              <a:endCxn id="97" idx="0"/>
            </p:cNvCxnSpPr>
            <p:nvPr/>
          </p:nvCxnSpPr>
          <p:spPr bwMode="auto">
            <a:xfrm>
              <a:off x="3925621" y="3169699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97" idx="6"/>
              <a:endCxn id="93" idx="2"/>
            </p:cNvCxnSpPr>
            <p:nvPr/>
          </p:nvCxnSpPr>
          <p:spPr bwMode="auto">
            <a:xfrm>
              <a:off x="3979283" y="37642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97" idx="7"/>
              <a:endCxn id="69" idx="3"/>
            </p:cNvCxnSpPr>
            <p:nvPr/>
          </p:nvCxnSpPr>
          <p:spPr bwMode="auto">
            <a:xfrm flipV="1">
              <a:off x="3965238" y="3155654"/>
              <a:ext cx="569837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3245845" y="3716331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2" name="Straight Connector 101"/>
            <p:cNvCxnSpPr>
              <a:stCxn id="77" idx="4"/>
              <a:endCxn id="101" idx="0"/>
            </p:cNvCxnSpPr>
            <p:nvPr/>
          </p:nvCxnSpPr>
          <p:spPr bwMode="auto">
            <a:xfrm>
              <a:off x="3288093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>
              <a:stCxn id="101" idx="6"/>
              <a:endCxn id="97" idx="2"/>
            </p:cNvCxnSpPr>
            <p:nvPr/>
          </p:nvCxnSpPr>
          <p:spPr bwMode="auto">
            <a:xfrm>
              <a:off x="3341755" y="3764287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01" idx="7"/>
              <a:endCxn id="73" idx="3"/>
            </p:cNvCxnSpPr>
            <p:nvPr/>
          </p:nvCxnSpPr>
          <p:spPr bwMode="auto">
            <a:xfrm flipV="1">
              <a:off x="3327709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2582730" y="371132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6" name="Straight Connector 105"/>
            <p:cNvCxnSpPr>
              <a:stCxn id="81" idx="4"/>
              <a:endCxn id="105" idx="0"/>
            </p:cNvCxnSpPr>
            <p:nvPr/>
          </p:nvCxnSpPr>
          <p:spPr bwMode="auto">
            <a:xfrm>
              <a:off x="2624978" y="3164697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stCxn id="105" idx="6"/>
              <a:endCxn id="101" idx="2"/>
            </p:cNvCxnSpPr>
            <p:nvPr/>
          </p:nvCxnSpPr>
          <p:spPr bwMode="auto">
            <a:xfrm>
              <a:off x="2678640" y="3759284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5" idx="7"/>
              <a:endCxn id="77" idx="3"/>
            </p:cNvCxnSpPr>
            <p:nvPr/>
          </p:nvCxnSpPr>
          <p:spPr bwMode="auto">
            <a:xfrm flipV="1">
              <a:off x="2664594" y="3155654"/>
              <a:ext cx="589590" cy="5697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1945202" y="371132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0" name="Straight Connector 109"/>
            <p:cNvCxnSpPr>
              <a:stCxn id="109" idx="6"/>
              <a:endCxn id="105" idx="2"/>
            </p:cNvCxnSpPr>
            <p:nvPr/>
          </p:nvCxnSpPr>
          <p:spPr bwMode="auto">
            <a:xfrm>
              <a:off x="2041111" y="3759284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109" idx="7"/>
              <a:endCxn id="81" idx="3"/>
            </p:cNvCxnSpPr>
            <p:nvPr/>
          </p:nvCxnSpPr>
          <p:spPr bwMode="auto">
            <a:xfrm flipV="1">
              <a:off x="2027065" y="3150652"/>
              <a:ext cx="564003" cy="5747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" name="Oval 111"/>
            <p:cNvSpPr>
              <a:spLocks noChangeAspect="1"/>
            </p:cNvSpPr>
            <p:nvPr/>
          </p:nvSpPr>
          <p:spPr bwMode="auto">
            <a:xfrm>
              <a:off x="5813982" y="4348557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 bwMode="auto">
            <a:xfrm>
              <a:off x="5174523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4" name="Straight Connector 113"/>
            <p:cNvCxnSpPr>
              <a:stCxn id="89" idx="4"/>
              <a:endCxn id="113" idx="0"/>
            </p:cNvCxnSpPr>
            <p:nvPr/>
          </p:nvCxnSpPr>
          <p:spPr bwMode="auto">
            <a:xfrm>
              <a:off x="5212219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13" idx="6"/>
              <a:endCxn id="112" idx="2"/>
            </p:cNvCxnSpPr>
            <p:nvPr/>
          </p:nvCxnSpPr>
          <p:spPr bwMode="auto">
            <a:xfrm>
              <a:off x="5270434" y="439651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13" idx="7"/>
              <a:endCxn id="88" idx="3"/>
            </p:cNvCxnSpPr>
            <p:nvPr/>
          </p:nvCxnSpPr>
          <p:spPr bwMode="auto">
            <a:xfrm flipV="1">
              <a:off x="5256386" y="3829416"/>
              <a:ext cx="512824" cy="5331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4536996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8" name="Straight Connector 117"/>
            <p:cNvCxnSpPr>
              <a:stCxn id="93" idx="4"/>
              <a:endCxn id="117" idx="0"/>
            </p:cNvCxnSpPr>
            <p:nvPr/>
          </p:nvCxnSpPr>
          <p:spPr bwMode="auto">
            <a:xfrm>
              <a:off x="4574691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17" idx="6"/>
              <a:endCxn id="113" idx="2"/>
            </p:cNvCxnSpPr>
            <p:nvPr/>
          </p:nvCxnSpPr>
          <p:spPr bwMode="auto">
            <a:xfrm>
              <a:off x="4632905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7" idx="7"/>
              <a:endCxn id="89" idx="3"/>
            </p:cNvCxnSpPr>
            <p:nvPr/>
          </p:nvCxnSpPr>
          <p:spPr bwMode="auto">
            <a:xfrm flipV="1">
              <a:off x="4618859" y="3798195"/>
              <a:ext cx="559450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Oval 120"/>
            <p:cNvSpPr>
              <a:spLocks noChangeAspect="1"/>
            </p:cNvSpPr>
            <p:nvPr/>
          </p:nvSpPr>
          <p:spPr bwMode="auto">
            <a:xfrm>
              <a:off x="3893632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2" name="Straight Connector 121"/>
            <p:cNvCxnSpPr>
              <a:stCxn id="97" idx="4"/>
              <a:endCxn id="121" idx="0"/>
            </p:cNvCxnSpPr>
            <p:nvPr/>
          </p:nvCxnSpPr>
          <p:spPr bwMode="auto">
            <a:xfrm>
              <a:off x="3931329" y="3812241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>
              <a:stCxn id="121" idx="6"/>
              <a:endCxn id="117" idx="2"/>
            </p:cNvCxnSpPr>
            <p:nvPr/>
          </p:nvCxnSpPr>
          <p:spPr bwMode="auto">
            <a:xfrm>
              <a:off x="3989543" y="439651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1" idx="7"/>
              <a:endCxn id="93" idx="3"/>
            </p:cNvCxnSpPr>
            <p:nvPr/>
          </p:nvCxnSpPr>
          <p:spPr bwMode="auto">
            <a:xfrm flipV="1">
              <a:off x="3975496" y="3798195"/>
              <a:ext cx="565286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/>
            <p:cNvSpPr>
              <a:spLocks noChangeAspect="1"/>
            </p:cNvSpPr>
            <p:nvPr/>
          </p:nvSpPr>
          <p:spPr bwMode="auto">
            <a:xfrm>
              <a:off x="3256105" y="4348557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6" name="Straight Connector 125"/>
            <p:cNvCxnSpPr>
              <a:stCxn id="101" idx="4"/>
              <a:endCxn id="125" idx="0"/>
            </p:cNvCxnSpPr>
            <p:nvPr/>
          </p:nvCxnSpPr>
          <p:spPr bwMode="auto">
            <a:xfrm>
              <a:off x="3293800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>
              <a:stCxn id="125" idx="6"/>
              <a:endCxn id="121" idx="2"/>
            </p:cNvCxnSpPr>
            <p:nvPr/>
          </p:nvCxnSpPr>
          <p:spPr bwMode="auto">
            <a:xfrm>
              <a:off x="3352014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>
              <a:stCxn id="125" idx="7"/>
              <a:endCxn id="97" idx="3"/>
            </p:cNvCxnSpPr>
            <p:nvPr/>
          </p:nvCxnSpPr>
          <p:spPr bwMode="auto">
            <a:xfrm flipV="1">
              <a:off x="3337968" y="3798195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Oval 128"/>
            <p:cNvSpPr>
              <a:spLocks noChangeAspect="1"/>
            </p:cNvSpPr>
            <p:nvPr/>
          </p:nvSpPr>
          <p:spPr bwMode="auto">
            <a:xfrm>
              <a:off x="2592990" y="434355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0" name="Straight Connector 129"/>
            <p:cNvCxnSpPr>
              <a:stCxn id="105" idx="4"/>
              <a:endCxn id="129" idx="0"/>
            </p:cNvCxnSpPr>
            <p:nvPr/>
          </p:nvCxnSpPr>
          <p:spPr bwMode="auto">
            <a:xfrm>
              <a:off x="2630685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>
              <a:stCxn id="129" idx="6"/>
              <a:endCxn id="125" idx="2"/>
            </p:cNvCxnSpPr>
            <p:nvPr/>
          </p:nvCxnSpPr>
          <p:spPr bwMode="auto">
            <a:xfrm>
              <a:off x="2688899" y="4391511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>
              <a:stCxn id="129" idx="7"/>
              <a:endCxn id="101" idx="3"/>
            </p:cNvCxnSpPr>
            <p:nvPr/>
          </p:nvCxnSpPr>
          <p:spPr bwMode="auto">
            <a:xfrm flipV="1">
              <a:off x="2674853" y="3798195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Oval 132"/>
            <p:cNvSpPr>
              <a:spLocks noChangeAspect="1"/>
            </p:cNvSpPr>
            <p:nvPr/>
          </p:nvSpPr>
          <p:spPr bwMode="auto">
            <a:xfrm>
              <a:off x="1955461" y="434355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4" name="Straight Connector 133"/>
            <p:cNvCxnSpPr>
              <a:stCxn id="133" idx="6"/>
              <a:endCxn id="129" idx="2"/>
            </p:cNvCxnSpPr>
            <p:nvPr/>
          </p:nvCxnSpPr>
          <p:spPr bwMode="auto">
            <a:xfrm>
              <a:off x="2051370" y="439151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>
              <a:stCxn id="133" idx="7"/>
              <a:endCxn id="105" idx="3"/>
            </p:cNvCxnSpPr>
            <p:nvPr/>
          </p:nvCxnSpPr>
          <p:spPr bwMode="auto">
            <a:xfrm flipV="1">
              <a:off x="2037325" y="3793193"/>
              <a:ext cx="559451" cy="564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Oval 135"/>
            <p:cNvSpPr>
              <a:spLocks noChangeAspect="1"/>
            </p:cNvSpPr>
            <p:nvPr/>
          </p:nvSpPr>
          <p:spPr bwMode="auto">
            <a:xfrm>
              <a:off x="5819690" y="4991099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7" name="Straight Connector 136"/>
            <p:cNvCxnSpPr>
              <a:stCxn id="112" idx="4"/>
              <a:endCxn id="136" idx="0"/>
            </p:cNvCxnSpPr>
            <p:nvPr/>
          </p:nvCxnSpPr>
          <p:spPr bwMode="auto">
            <a:xfrm>
              <a:off x="586193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Oval 137"/>
            <p:cNvSpPr>
              <a:spLocks noChangeAspect="1"/>
            </p:cNvSpPr>
            <p:nvPr/>
          </p:nvSpPr>
          <p:spPr bwMode="auto">
            <a:xfrm>
              <a:off x="5180230" y="4991099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9" name="Straight Connector 138"/>
            <p:cNvCxnSpPr>
              <a:stCxn id="113" idx="4"/>
              <a:endCxn id="138" idx="0"/>
            </p:cNvCxnSpPr>
            <p:nvPr/>
          </p:nvCxnSpPr>
          <p:spPr bwMode="auto">
            <a:xfrm>
              <a:off x="5222478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>
              <a:stCxn id="138" idx="6"/>
              <a:endCxn id="136" idx="2"/>
            </p:cNvCxnSpPr>
            <p:nvPr/>
          </p:nvCxnSpPr>
          <p:spPr bwMode="auto">
            <a:xfrm>
              <a:off x="5276140" y="503905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>
              <a:stCxn id="138" idx="7"/>
              <a:endCxn id="112" idx="3"/>
            </p:cNvCxnSpPr>
            <p:nvPr/>
          </p:nvCxnSpPr>
          <p:spPr bwMode="auto">
            <a:xfrm flipV="1">
              <a:off x="5262095" y="4430422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4542702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3" name="Straight Connector 142"/>
            <p:cNvCxnSpPr>
              <a:stCxn id="117" idx="4"/>
              <a:endCxn id="142" idx="0"/>
            </p:cNvCxnSpPr>
            <p:nvPr/>
          </p:nvCxnSpPr>
          <p:spPr bwMode="auto">
            <a:xfrm>
              <a:off x="458495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>
              <a:stCxn id="142" idx="6"/>
              <a:endCxn id="138" idx="2"/>
            </p:cNvCxnSpPr>
            <p:nvPr/>
          </p:nvCxnSpPr>
          <p:spPr bwMode="auto">
            <a:xfrm>
              <a:off x="4638612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42" idx="7"/>
              <a:endCxn id="113" idx="3"/>
            </p:cNvCxnSpPr>
            <p:nvPr/>
          </p:nvCxnSpPr>
          <p:spPr bwMode="auto">
            <a:xfrm flipV="1">
              <a:off x="462456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>
              <a:off x="3899340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7" name="Straight Connector 146"/>
            <p:cNvCxnSpPr>
              <a:stCxn id="121" idx="4"/>
              <a:endCxn id="146" idx="0"/>
            </p:cNvCxnSpPr>
            <p:nvPr/>
          </p:nvCxnSpPr>
          <p:spPr bwMode="auto">
            <a:xfrm>
              <a:off x="394158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stCxn id="146" idx="6"/>
              <a:endCxn id="142" idx="2"/>
            </p:cNvCxnSpPr>
            <p:nvPr/>
          </p:nvCxnSpPr>
          <p:spPr bwMode="auto">
            <a:xfrm>
              <a:off x="3995249" y="503905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stCxn id="146" idx="7"/>
              <a:endCxn id="117" idx="3"/>
            </p:cNvCxnSpPr>
            <p:nvPr/>
          </p:nvCxnSpPr>
          <p:spPr bwMode="auto">
            <a:xfrm flipV="1">
              <a:off x="3981204" y="4430422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Oval 149"/>
            <p:cNvSpPr>
              <a:spLocks noChangeAspect="1"/>
            </p:cNvSpPr>
            <p:nvPr/>
          </p:nvSpPr>
          <p:spPr bwMode="auto">
            <a:xfrm>
              <a:off x="3261811" y="4991099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1" name="Straight Connector 150"/>
            <p:cNvCxnSpPr>
              <a:stCxn id="125" idx="4"/>
              <a:endCxn id="150" idx="0"/>
            </p:cNvCxnSpPr>
            <p:nvPr/>
          </p:nvCxnSpPr>
          <p:spPr bwMode="auto">
            <a:xfrm>
              <a:off x="330406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>
              <a:stCxn id="150" idx="6"/>
              <a:endCxn id="146" idx="2"/>
            </p:cNvCxnSpPr>
            <p:nvPr/>
          </p:nvCxnSpPr>
          <p:spPr bwMode="auto">
            <a:xfrm>
              <a:off x="3357721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stCxn id="150" idx="7"/>
              <a:endCxn id="121" idx="3"/>
            </p:cNvCxnSpPr>
            <p:nvPr/>
          </p:nvCxnSpPr>
          <p:spPr bwMode="auto">
            <a:xfrm flipV="1">
              <a:off x="334367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" name="Oval 153"/>
            <p:cNvSpPr>
              <a:spLocks noChangeAspect="1"/>
            </p:cNvSpPr>
            <p:nvPr/>
          </p:nvSpPr>
          <p:spPr bwMode="auto">
            <a:xfrm>
              <a:off x="2598696" y="498609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5" name="Straight Connector 154"/>
            <p:cNvCxnSpPr>
              <a:stCxn id="129" idx="4"/>
              <a:endCxn id="154" idx="0"/>
            </p:cNvCxnSpPr>
            <p:nvPr/>
          </p:nvCxnSpPr>
          <p:spPr bwMode="auto">
            <a:xfrm>
              <a:off x="2640944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4" idx="6"/>
              <a:endCxn id="150" idx="2"/>
            </p:cNvCxnSpPr>
            <p:nvPr/>
          </p:nvCxnSpPr>
          <p:spPr bwMode="auto">
            <a:xfrm>
              <a:off x="2694606" y="5034052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>
              <a:stCxn id="154" idx="7"/>
              <a:endCxn id="125" idx="3"/>
            </p:cNvCxnSpPr>
            <p:nvPr/>
          </p:nvCxnSpPr>
          <p:spPr bwMode="auto">
            <a:xfrm flipV="1">
              <a:off x="2680560" y="443042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>
              <a:off x="1961168" y="4986096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9" name="Straight Connector 158"/>
            <p:cNvCxnSpPr>
              <a:stCxn id="158" idx="6"/>
              <a:endCxn id="154" idx="2"/>
            </p:cNvCxnSpPr>
            <p:nvPr/>
          </p:nvCxnSpPr>
          <p:spPr bwMode="auto">
            <a:xfrm>
              <a:off x="2057078" y="5034052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>
              <a:stCxn id="158" idx="7"/>
              <a:endCxn id="129" idx="3"/>
            </p:cNvCxnSpPr>
            <p:nvPr/>
          </p:nvCxnSpPr>
          <p:spPr bwMode="auto">
            <a:xfrm flipV="1">
              <a:off x="2043033" y="442542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 bwMode="auto">
            <a:xfrm>
              <a:off x="5818984" y="564063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2" name="Straight Connector 161"/>
            <p:cNvCxnSpPr>
              <a:stCxn id="136" idx="4"/>
              <a:endCxn id="161" idx="0"/>
            </p:cNvCxnSpPr>
            <p:nvPr/>
          </p:nvCxnSpPr>
          <p:spPr bwMode="auto">
            <a:xfrm flipH="1">
              <a:off x="586693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" name="Oval 162"/>
            <p:cNvSpPr>
              <a:spLocks noChangeAspect="1"/>
            </p:cNvSpPr>
            <p:nvPr/>
          </p:nvSpPr>
          <p:spPr bwMode="auto">
            <a:xfrm>
              <a:off x="5179525" y="5640632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4" name="Straight Connector 163"/>
            <p:cNvCxnSpPr>
              <a:stCxn id="138" idx="4"/>
              <a:endCxn id="163" idx="0"/>
            </p:cNvCxnSpPr>
            <p:nvPr/>
          </p:nvCxnSpPr>
          <p:spPr bwMode="auto">
            <a:xfrm flipH="1">
              <a:off x="5227480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>
              <a:stCxn id="163" idx="6"/>
              <a:endCxn id="161" idx="2"/>
            </p:cNvCxnSpPr>
            <p:nvPr/>
          </p:nvCxnSpPr>
          <p:spPr bwMode="auto">
            <a:xfrm>
              <a:off x="5275435" y="568858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63" idx="7"/>
              <a:endCxn id="136" idx="3"/>
            </p:cNvCxnSpPr>
            <p:nvPr/>
          </p:nvCxnSpPr>
          <p:spPr bwMode="auto">
            <a:xfrm flipV="1">
              <a:off x="5261389" y="5072963"/>
              <a:ext cx="572347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 bwMode="auto">
            <a:xfrm>
              <a:off x="4541997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8" name="Straight Connector 167"/>
            <p:cNvCxnSpPr>
              <a:stCxn id="142" idx="4"/>
              <a:endCxn id="167" idx="0"/>
            </p:cNvCxnSpPr>
            <p:nvPr/>
          </p:nvCxnSpPr>
          <p:spPr bwMode="auto">
            <a:xfrm flipH="1">
              <a:off x="4589953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>
              <a:stCxn id="167" idx="6"/>
              <a:endCxn id="163" idx="2"/>
            </p:cNvCxnSpPr>
            <p:nvPr/>
          </p:nvCxnSpPr>
          <p:spPr bwMode="auto">
            <a:xfrm>
              <a:off x="4637907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7" idx="7"/>
              <a:endCxn id="138" idx="3"/>
            </p:cNvCxnSpPr>
            <p:nvPr/>
          </p:nvCxnSpPr>
          <p:spPr bwMode="auto">
            <a:xfrm flipV="1">
              <a:off x="4623861" y="5072963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Oval 170"/>
            <p:cNvSpPr>
              <a:spLocks noChangeAspect="1"/>
            </p:cNvSpPr>
            <p:nvPr/>
          </p:nvSpPr>
          <p:spPr bwMode="auto">
            <a:xfrm>
              <a:off x="3898634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2" name="Straight Connector 171"/>
            <p:cNvCxnSpPr>
              <a:stCxn id="146" idx="4"/>
              <a:endCxn id="171" idx="0"/>
            </p:cNvCxnSpPr>
            <p:nvPr/>
          </p:nvCxnSpPr>
          <p:spPr bwMode="auto">
            <a:xfrm flipH="1">
              <a:off x="394658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>
              <a:stCxn id="171" idx="6"/>
              <a:endCxn id="167" idx="2"/>
            </p:cNvCxnSpPr>
            <p:nvPr/>
          </p:nvCxnSpPr>
          <p:spPr bwMode="auto">
            <a:xfrm>
              <a:off x="3994544" y="56885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>
              <a:stCxn id="171" idx="7"/>
              <a:endCxn id="142" idx="3"/>
            </p:cNvCxnSpPr>
            <p:nvPr/>
          </p:nvCxnSpPr>
          <p:spPr bwMode="auto">
            <a:xfrm flipV="1">
              <a:off x="3980498" y="5072963"/>
              <a:ext cx="576250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" name="Oval 174"/>
            <p:cNvSpPr>
              <a:spLocks noChangeAspect="1"/>
            </p:cNvSpPr>
            <p:nvPr/>
          </p:nvSpPr>
          <p:spPr bwMode="auto">
            <a:xfrm>
              <a:off x="3261106" y="5640632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6" name="Straight Connector 175"/>
            <p:cNvCxnSpPr>
              <a:stCxn id="150" idx="4"/>
              <a:endCxn id="175" idx="0"/>
            </p:cNvCxnSpPr>
            <p:nvPr/>
          </p:nvCxnSpPr>
          <p:spPr bwMode="auto">
            <a:xfrm flipH="1">
              <a:off x="3309062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>
              <a:stCxn id="175" idx="6"/>
              <a:endCxn id="171" idx="2"/>
            </p:cNvCxnSpPr>
            <p:nvPr/>
          </p:nvCxnSpPr>
          <p:spPr bwMode="auto">
            <a:xfrm>
              <a:off x="3357016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>
              <a:stCxn id="175" idx="7"/>
              <a:endCxn id="146" idx="3"/>
            </p:cNvCxnSpPr>
            <p:nvPr/>
          </p:nvCxnSpPr>
          <p:spPr bwMode="auto">
            <a:xfrm flipV="1">
              <a:off x="3342970" y="5072963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 bwMode="auto">
            <a:xfrm>
              <a:off x="2592989" y="4991148"/>
              <a:ext cx="95909" cy="95909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 bwMode="auto">
            <a:xfrm>
              <a:off x="2597991" y="5635630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1" name="Straight Connector 180"/>
            <p:cNvCxnSpPr>
              <a:stCxn id="179" idx="4"/>
              <a:endCxn id="180" idx="0"/>
            </p:cNvCxnSpPr>
            <p:nvPr/>
          </p:nvCxnSpPr>
          <p:spPr bwMode="auto">
            <a:xfrm>
              <a:off x="2640944" y="508705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>
              <a:stCxn id="180" idx="6"/>
              <a:endCxn id="175" idx="2"/>
            </p:cNvCxnSpPr>
            <p:nvPr/>
          </p:nvCxnSpPr>
          <p:spPr bwMode="auto">
            <a:xfrm>
              <a:off x="2693901" y="568358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>
              <a:stCxn id="180" idx="7"/>
              <a:endCxn id="150" idx="3"/>
            </p:cNvCxnSpPr>
            <p:nvPr/>
          </p:nvCxnSpPr>
          <p:spPr bwMode="auto">
            <a:xfrm flipV="1">
              <a:off x="2679855" y="5072963"/>
              <a:ext cx="596002" cy="576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" name="Oval 183"/>
            <p:cNvSpPr>
              <a:spLocks noChangeAspect="1"/>
            </p:cNvSpPr>
            <p:nvPr/>
          </p:nvSpPr>
          <p:spPr bwMode="auto">
            <a:xfrm>
              <a:off x="1962612" y="5636056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5" name="Straight Connector 184"/>
            <p:cNvCxnSpPr>
              <a:stCxn id="184" idx="6"/>
              <a:endCxn id="180" idx="2"/>
            </p:cNvCxnSpPr>
            <p:nvPr/>
          </p:nvCxnSpPr>
          <p:spPr bwMode="auto">
            <a:xfrm flipV="1">
              <a:off x="2059812" y="5683585"/>
              <a:ext cx="538179" cy="10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>
              <a:stCxn id="184" idx="7"/>
              <a:endCxn id="179" idx="3"/>
            </p:cNvCxnSpPr>
            <p:nvPr/>
          </p:nvCxnSpPr>
          <p:spPr bwMode="auto">
            <a:xfrm flipV="1">
              <a:off x="2045577" y="5073011"/>
              <a:ext cx="561458" cy="577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5824692" y="628317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8" name="Straight Connector 187"/>
            <p:cNvCxnSpPr>
              <a:stCxn id="161" idx="4"/>
              <a:endCxn id="187" idx="0"/>
            </p:cNvCxnSpPr>
            <p:nvPr/>
          </p:nvCxnSpPr>
          <p:spPr bwMode="auto">
            <a:xfrm>
              <a:off x="586693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5125486" y="6226047"/>
              <a:ext cx="216000" cy="216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0" name="Straight Connector 189"/>
            <p:cNvCxnSpPr>
              <a:stCxn id="163" idx="4"/>
              <a:endCxn id="189" idx="0"/>
            </p:cNvCxnSpPr>
            <p:nvPr/>
          </p:nvCxnSpPr>
          <p:spPr bwMode="auto">
            <a:xfrm>
              <a:off x="5227480" y="5736541"/>
              <a:ext cx="6006" cy="489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>
              <a:stCxn id="189" idx="7"/>
              <a:endCxn id="161" idx="3"/>
            </p:cNvCxnSpPr>
            <p:nvPr/>
          </p:nvCxnSpPr>
          <p:spPr bwMode="auto">
            <a:xfrm flipV="1">
              <a:off x="5309854" y="5722495"/>
              <a:ext cx="523176" cy="5351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4547704" y="6283174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67" idx="4"/>
              <a:endCxn id="192" idx="0"/>
            </p:cNvCxnSpPr>
            <p:nvPr/>
          </p:nvCxnSpPr>
          <p:spPr bwMode="auto">
            <a:xfrm>
              <a:off x="458995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>
              <a:stCxn id="192" idx="7"/>
              <a:endCxn id="163" idx="3"/>
            </p:cNvCxnSpPr>
            <p:nvPr/>
          </p:nvCxnSpPr>
          <p:spPr bwMode="auto">
            <a:xfrm flipV="1">
              <a:off x="462956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3904342" y="628317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6" name="Straight Connector 195"/>
            <p:cNvCxnSpPr>
              <a:stCxn id="171" idx="4"/>
              <a:endCxn id="195" idx="0"/>
            </p:cNvCxnSpPr>
            <p:nvPr/>
          </p:nvCxnSpPr>
          <p:spPr bwMode="auto">
            <a:xfrm>
              <a:off x="394658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7"/>
              <a:endCxn id="167" idx="3"/>
            </p:cNvCxnSpPr>
            <p:nvPr/>
          </p:nvCxnSpPr>
          <p:spPr bwMode="auto">
            <a:xfrm flipV="1">
              <a:off x="3986206" y="572249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Oval 197"/>
            <p:cNvSpPr>
              <a:spLocks noChangeAspect="1"/>
            </p:cNvSpPr>
            <p:nvPr/>
          </p:nvSpPr>
          <p:spPr bwMode="auto">
            <a:xfrm>
              <a:off x="3266813" y="6283174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9" name="Straight Connector 198"/>
            <p:cNvCxnSpPr>
              <a:stCxn id="175" idx="4"/>
              <a:endCxn id="198" idx="0"/>
            </p:cNvCxnSpPr>
            <p:nvPr/>
          </p:nvCxnSpPr>
          <p:spPr bwMode="auto">
            <a:xfrm>
              <a:off x="330906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>
              <a:stCxn id="198" idx="7"/>
              <a:endCxn id="171" idx="3"/>
            </p:cNvCxnSpPr>
            <p:nvPr/>
          </p:nvCxnSpPr>
          <p:spPr bwMode="auto">
            <a:xfrm flipV="1">
              <a:off x="334867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 bwMode="auto">
            <a:xfrm>
              <a:off x="2594500" y="6276036"/>
              <a:ext cx="97200" cy="972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2" name="Straight Connector 201"/>
            <p:cNvCxnSpPr>
              <a:stCxn id="180" idx="4"/>
              <a:endCxn id="201" idx="0"/>
            </p:cNvCxnSpPr>
            <p:nvPr/>
          </p:nvCxnSpPr>
          <p:spPr bwMode="auto">
            <a:xfrm flipH="1">
              <a:off x="2643100" y="5731539"/>
              <a:ext cx="2846" cy="54449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>
              <a:stCxn id="201" idx="7"/>
              <a:endCxn id="175" idx="3"/>
            </p:cNvCxnSpPr>
            <p:nvPr/>
          </p:nvCxnSpPr>
          <p:spPr bwMode="auto">
            <a:xfrm flipV="1">
              <a:off x="2677465" y="5722495"/>
              <a:ext cx="597687" cy="5677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1966170" y="6278171"/>
              <a:ext cx="95909" cy="95909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5" name="Straight Connector 204"/>
            <p:cNvCxnSpPr>
              <a:stCxn id="204" idx="7"/>
              <a:endCxn id="180" idx="3"/>
            </p:cNvCxnSpPr>
            <p:nvPr/>
          </p:nvCxnSpPr>
          <p:spPr bwMode="auto">
            <a:xfrm flipV="1">
              <a:off x="2048034" y="571749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6" name="Oval 205"/>
            <p:cNvSpPr>
              <a:spLocks noChangeAspect="1"/>
            </p:cNvSpPr>
            <p:nvPr/>
          </p:nvSpPr>
          <p:spPr bwMode="auto">
            <a:xfrm>
              <a:off x="6378815" y="1095337"/>
              <a:ext cx="216000" cy="216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6440262" y="179626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8" name="Straight Connector 207"/>
            <p:cNvCxnSpPr>
              <a:stCxn id="7" idx="6"/>
              <a:endCxn id="207" idx="2"/>
            </p:cNvCxnSpPr>
            <p:nvPr/>
          </p:nvCxnSpPr>
          <p:spPr bwMode="auto">
            <a:xfrm flipV="1">
              <a:off x="5883590" y="184422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/>
            <p:cNvCxnSpPr>
              <a:stCxn id="7" idx="7"/>
              <a:endCxn id="206" idx="3"/>
            </p:cNvCxnSpPr>
            <p:nvPr/>
          </p:nvCxnSpPr>
          <p:spPr bwMode="auto">
            <a:xfrm flipV="1">
              <a:off x="5869544" y="1279705"/>
              <a:ext cx="540903" cy="5333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Oval 209"/>
            <p:cNvSpPr>
              <a:spLocks noChangeAspect="1"/>
            </p:cNvSpPr>
            <p:nvPr/>
          </p:nvSpPr>
          <p:spPr bwMode="auto">
            <a:xfrm>
              <a:off x="6445969" y="2438806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1" name="Straight Connector 210"/>
            <p:cNvCxnSpPr>
              <a:stCxn id="38" idx="6"/>
              <a:endCxn id="210" idx="2"/>
            </p:cNvCxnSpPr>
            <p:nvPr/>
          </p:nvCxnSpPr>
          <p:spPr bwMode="auto">
            <a:xfrm flipV="1">
              <a:off x="5889298" y="2486761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/>
            <p:cNvCxnSpPr>
              <a:stCxn id="38" idx="7"/>
              <a:endCxn id="207" idx="3"/>
            </p:cNvCxnSpPr>
            <p:nvPr/>
          </p:nvCxnSpPr>
          <p:spPr bwMode="auto">
            <a:xfrm flipV="1">
              <a:off x="5875252" y="187812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Oval 212"/>
            <p:cNvSpPr>
              <a:spLocks noChangeAspect="1"/>
            </p:cNvSpPr>
            <p:nvPr/>
          </p:nvSpPr>
          <p:spPr bwMode="auto">
            <a:xfrm>
              <a:off x="7129679" y="4350802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 bwMode="auto">
            <a:xfrm>
              <a:off x="6466564" y="4345801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 bwMode="auto">
            <a:xfrm>
              <a:off x="7069726" y="4927766"/>
              <a:ext cx="216000" cy="216000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 bwMode="auto">
            <a:xfrm>
              <a:off x="6472270" y="498834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7" name="Straight Connector 216"/>
            <p:cNvCxnSpPr>
              <a:stCxn id="214" idx="4"/>
              <a:endCxn id="216" idx="0"/>
            </p:cNvCxnSpPr>
            <p:nvPr/>
          </p:nvCxnSpPr>
          <p:spPr bwMode="auto">
            <a:xfrm>
              <a:off x="6514518" y="444171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/>
            <p:cNvCxnSpPr>
              <a:stCxn id="216" idx="6"/>
              <a:endCxn id="215" idx="2"/>
            </p:cNvCxnSpPr>
            <p:nvPr/>
          </p:nvCxnSpPr>
          <p:spPr bwMode="auto">
            <a:xfrm flipV="1">
              <a:off x="6568179" y="5035766"/>
              <a:ext cx="501547" cy="5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>
              <a:stCxn id="216" idx="7"/>
              <a:endCxn id="213" idx="3"/>
            </p:cNvCxnSpPr>
            <p:nvPr/>
          </p:nvCxnSpPr>
          <p:spPr bwMode="auto">
            <a:xfrm flipV="1">
              <a:off x="6554134" y="443266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/>
            <p:cNvCxnSpPr>
              <a:stCxn id="136" idx="6"/>
              <a:endCxn id="216" idx="2"/>
            </p:cNvCxnSpPr>
            <p:nvPr/>
          </p:nvCxnSpPr>
          <p:spPr bwMode="auto">
            <a:xfrm flipV="1">
              <a:off x="5915599" y="5036296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>
              <a:stCxn id="136" idx="7"/>
              <a:endCxn id="214" idx="3"/>
            </p:cNvCxnSpPr>
            <p:nvPr/>
          </p:nvCxnSpPr>
          <p:spPr bwMode="auto">
            <a:xfrm flipV="1">
              <a:off x="5901553" y="4427664"/>
              <a:ext cx="579057" cy="5774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Oval 221"/>
            <p:cNvSpPr>
              <a:spLocks noChangeAspect="1"/>
            </p:cNvSpPr>
            <p:nvPr/>
          </p:nvSpPr>
          <p:spPr bwMode="auto">
            <a:xfrm>
              <a:off x="7134680" y="5642877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 bwMode="auto">
            <a:xfrm>
              <a:off x="6466563" y="4993393"/>
              <a:ext cx="95909" cy="95909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 bwMode="auto">
            <a:xfrm>
              <a:off x="6471565" y="5637875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5" name="Straight Connector 224"/>
            <p:cNvCxnSpPr>
              <a:stCxn id="223" idx="4"/>
              <a:endCxn id="224" idx="0"/>
            </p:cNvCxnSpPr>
            <p:nvPr/>
          </p:nvCxnSpPr>
          <p:spPr bwMode="auto">
            <a:xfrm>
              <a:off x="6514518" y="5089302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>
              <a:stCxn id="224" idx="6"/>
              <a:endCxn id="222" idx="2"/>
            </p:cNvCxnSpPr>
            <p:nvPr/>
          </p:nvCxnSpPr>
          <p:spPr bwMode="auto">
            <a:xfrm>
              <a:off x="6567475" y="5685830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>
              <a:stCxn id="224" idx="7"/>
              <a:endCxn id="215" idx="3"/>
            </p:cNvCxnSpPr>
            <p:nvPr/>
          </p:nvCxnSpPr>
          <p:spPr bwMode="auto">
            <a:xfrm flipV="1">
              <a:off x="6553428" y="5112134"/>
              <a:ext cx="547930" cy="5397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>
              <a:stCxn id="161" idx="6"/>
              <a:endCxn id="224" idx="2"/>
            </p:cNvCxnSpPr>
            <p:nvPr/>
          </p:nvCxnSpPr>
          <p:spPr bwMode="auto">
            <a:xfrm flipV="1">
              <a:off x="5914893" y="568583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/>
            <p:cNvCxnSpPr>
              <a:stCxn id="161" idx="7"/>
              <a:endCxn id="223" idx="3"/>
            </p:cNvCxnSpPr>
            <p:nvPr/>
          </p:nvCxnSpPr>
          <p:spPr bwMode="auto">
            <a:xfrm flipV="1">
              <a:off x="5900847" y="5075256"/>
              <a:ext cx="579762" cy="5794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Oval 229"/>
            <p:cNvSpPr>
              <a:spLocks noChangeAspect="1"/>
            </p:cNvSpPr>
            <p:nvPr/>
          </p:nvSpPr>
          <p:spPr bwMode="auto">
            <a:xfrm>
              <a:off x="7081015" y="6226047"/>
              <a:ext cx="216000" cy="2160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 bwMode="auto">
            <a:xfrm>
              <a:off x="6477272" y="6280416"/>
              <a:ext cx="95909" cy="95909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2" name="Straight Connector 231"/>
            <p:cNvCxnSpPr>
              <a:stCxn id="224" idx="4"/>
              <a:endCxn id="231" idx="0"/>
            </p:cNvCxnSpPr>
            <p:nvPr/>
          </p:nvCxnSpPr>
          <p:spPr bwMode="auto">
            <a:xfrm>
              <a:off x="6519520" y="573378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>
              <a:stCxn id="231" idx="7"/>
              <a:endCxn id="222" idx="3"/>
            </p:cNvCxnSpPr>
            <p:nvPr/>
          </p:nvCxnSpPr>
          <p:spPr bwMode="auto">
            <a:xfrm flipV="1">
              <a:off x="6559136" y="572474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9" idx="6"/>
              <a:endCxn id="6" idx="2"/>
            </p:cNvCxnSpPr>
            <p:nvPr/>
          </p:nvCxnSpPr>
          <p:spPr bwMode="auto">
            <a:xfrm>
              <a:off x="5239131" y="1202495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14" idx="6"/>
              <a:endCxn id="9" idx="2"/>
            </p:cNvCxnSpPr>
            <p:nvPr/>
          </p:nvCxnSpPr>
          <p:spPr bwMode="auto">
            <a:xfrm>
              <a:off x="4601602" y="1202495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>
              <a:stCxn id="19" idx="6"/>
              <a:endCxn id="14" idx="2"/>
            </p:cNvCxnSpPr>
            <p:nvPr/>
          </p:nvCxnSpPr>
          <p:spPr bwMode="auto">
            <a:xfrm flipV="1">
              <a:off x="3957212" y="1202495"/>
              <a:ext cx="548481" cy="32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>
              <a:stCxn id="24" idx="6"/>
              <a:endCxn id="19" idx="2"/>
            </p:cNvCxnSpPr>
            <p:nvPr/>
          </p:nvCxnSpPr>
          <p:spPr bwMode="auto">
            <a:xfrm>
              <a:off x="3320711" y="1202495"/>
              <a:ext cx="539301" cy="32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37"/>
            <p:cNvCxnSpPr>
              <a:stCxn id="29" idx="6"/>
              <a:endCxn id="24" idx="2"/>
            </p:cNvCxnSpPr>
            <p:nvPr/>
          </p:nvCxnSpPr>
          <p:spPr bwMode="auto">
            <a:xfrm>
              <a:off x="2657596" y="1197493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/>
            <p:cNvCxnSpPr>
              <a:stCxn id="34" idx="6"/>
              <a:endCxn id="29" idx="2"/>
            </p:cNvCxnSpPr>
            <p:nvPr/>
          </p:nvCxnSpPr>
          <p:spPr bwMode="auto">
            <a:xfrm>
              <a:off x="2012996" y="1192248"/>
              <a:ext cx="548691" cy="524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>
              <a:stCxn id="34" idx="4"/>
              <a:endCxn id="35" idx="0"/>
            </p:cNvCxnSpPr>
            <p:nvPr/>
          </p:nvCxnSpPr>
          <p:spPr bwMode="auto">
            <a:xfrm>
              <a:off x="1964396" y="1240848"/>
              <a:ext cx="12719" cy="5531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35" idx="4"/>
              <a:endCxn id="60" idx="0"/>
            </p:cNvCxnSpPr>
            <p:nvPr/>
          </p:nvCxnSpPr>
          <p:spPr bwMode="auto">
            <a:xfrm>
              <a:off x="1977115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60" idx="4"/>
              <a:endCxn id="85" idx="0"/>
            </p:cNvCxnSpPr>
            <p:nvPr/>
          </p:nvCxnSpPr>
          <p:spPr bwMode="auto">
            <a:xfrm flipH="1">
              <a:off x="1980580" y="2532470"/>
              <a:ext cx="2242" cy="5311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>
              <a:stCxn id="63" idx="4"/>
              <a:endCxn id="88" idx="0"/>
            </p:cNvCxnSpPr>
            <p:nvPr/>
          </p:nvCxnSpPr>
          <p:spPr bwMode="auto">
            <a:xfrm flipH="1">
              <a:off x="5845578" y="3169699"/>
              <a:ext cx="393" cy="47534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/>
            <p:cNvCxnSpPr>
              <a:stCxn id="85" idx="4"/>
              <a:endCxn id="109" idx="0"/>
            </p:cNvCxnSpPr>
            <p:nvPr/>
          </p:nvCxnSpPr>
          <p:spPr bwMode="auto">
            <a:xfrm>
              <a:off x="1980580" y="3160788"/>
              <a:ext cx="12577" cy="55054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>
              <a:stCxn id="88" idx="4"/>
              <a:endCxn id="112" idx="0"/>
            </p:cNvCxnSpPr>
            <p:nvPr/>
          </p:nvCxnSpPr>
          <p:spPr bwMode="auto">
            <a:xfrm>
              <a:off x="5845578" y="3861048"/>
              <a:ext cx="16359" cy="48750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>
              <a:stCxn id="109" idx="4"/>
              <a:endCxn id="133" idx="0"/>
            </p:cNvCxnSpPr>
            <p:nvPr/>
          </p:nvCxnSpPr>
          <p:spPr bwMode="auto">
            <a:xfrm>
              <a:off x="1993157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133" idx="4"/>
              <a:endCxn id="158" idx="0"/>
            </p:cNvCxnSpPr>
            <p:nvPr/>
          </p:nvCxnSpPr>
          <p:spPr bwMode="auto">
            <a:xfrm>
              <a:off x="2003416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158" idx="4"/>
              <a:endCxn id="184" idx="0"/>
            </p:cNvCxnSpPr>
            <p:nvPr/>
          </p:nvCxnSpPr>
          <p:spPr bwMode="auto">
            <a:xfrm>
              <a:off x="2009123" y="5082005"/>
              <a:ext cx="2089" cy="55405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>
              <a:stCxn id="189" idx="6"/>
              <a:endCxn id="187" idx="2"/>
            </p:cNvCxnSpPr>
            <p:nvPr/>
          </p:nvCxnSpPr>
          <p:spPr bwMode="auto">
            <a:xfrm flipV="1">
              <a:off x="5341486" y="6331129"/>
              <a:ext cx="483206" cy="29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>
              <a:stCxn id="192" idx="6"/>
              <a:endCxn id="189" idx="2"/>
            </p:cNvCxnSpPr>
            <p:nvPr/>
          </p:nvCxnSpPr>
          <p:spPr bwMode="auto">
            <a:xfrm>
              <a:off x="4643613" y="6331129"/>
              <a:ext cx="481873" cy="291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>
              <a:stCxn id="195" idx="6"/>
              <a:endCxn id="192" idx="2"/>
            </p:cNvCxnSpPr>
            <p:nvPr/>
          </p:nvCxnSpPr>
          <p:spPr bwMode="auto">
            <a:xfrm>
              <a:off x="4000251" y="63311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8" idx="6"/>
              <a:endCxn id="195" idx="2"/>
            </p:cNvCxnSpPr>
            <p:nvPr/>
          </p:nvCxnSpPr>
          <p:spPr bwMode="auto">
            <a:xfrm>
              <a:off x="3362723" y="63311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>
              <a:stCxn id="201" idx="6"/>
              <a:endCxn id="198" idx="2"/>
            </p:cNvCxnSpPr>
            <p:nvPr/>
          </p:nvCxnSpPr>
          <p:spPr bwMode="auto">
            <a:xfrm>
              <a:off x="2691700" y="6324636"/>
              <a:ext cx="575113" cy="649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184" idx="4"/>
              <a:endCxn id="204" idx="0"/>
            </p:cNvCxnSpPr>
            <p:nvPr/>
          </p:nvCxnSpPr>
          <p:spPr bwMode="auto">
            <a:xfrm>
              <a:off x="2011212" y="5733256"/>
              <a:ext cx="2913" cy="5449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>
              <a:stCxn id="204" idx="6"/>
              <a:endCxn id="201" idx="2"/>
            </p:cNvCxnSpPr>
            <p:nvPr/>
          </p:nvCxnSpPr>
          <p:spPr bwMode="auto">
            <a:xfrm flipV="1">
              <a:off x="2062079" y="6324636"/>
              <a:ext cx="532421" cy="14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>
              <a:stCxn id="206" idx="4"/>
              <a:endCxn id="207" idx="0"/>
            </p:cNvCxnSpPr>
            <p:nvPr/>
          </p:nvCxnSpPr>
          <p:spPr bwMode="auto">
            <a:xfrm>
              <a:off x="6486815" y="1311337"/>
              <a:ext cx="1402" cy="48492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/>
            <p:cNvCxnSpPr>
              <a:stCxn id="6" idx="6"/>
              <a:endCxn id="206" idx="2"/>
            </p:cNvCxnSpPr>
            <p:nvPr/>
          </p:nvCxnSpPr>
          <p:spPr bwMode="auto">
            <a:xfrm>
              <a:off x="5878588" y="1202495"/>
              <a:ext cx="500227" cy="84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>
              <a:stCxn id="207" idx="4"/>
              <a:endCxn id="210" idx="0"/>
            </p:cNvCxnSpPr>
            <p:nvPr/>
          </p:nvCxnSpPr>
          <p:spPr bwMode="auto">
            <a:xfrm>
              <a:off x="6488217" y="189217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>
              <a:stCxn id="63" idx="7"/>
              <a:endCxn id="210" idx="3"/>
            </p:cNvCxnSpPr>
            <p:nvPr/>
          </p:nvCxnSpPr>
          <p:spPr bwMode="auto">
            <a:xfrm flipV="1">
              <a:off x="5879879" y="2520669"/>
              <a:ext cx="580136" cy="56716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>
              <a:stCxn id="214" idx="6"/>
              <a:endCxn id="213" idx="2"/>
            </p:cNvCxnSpPr>
            <p:nvPr/>
          </p:nvCxnSpPr>
          <p:spPr bwMode="auto">
            <a:xfrm>
              <a:off x="6562473" y="4393756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>
              <a:stCxn id="112" idx="6"/>
              <a:endCxn id="214" idx="2"/>
            </p:cNvCxnSpPr>
            <p:nvPr/>
          </p:nvCxnSpPr>
          <p:spPr bwMode="auto">
            <a:xfrm flipV="1">
              <a:off x="5909891" y="4393756"/>
              <a:ext cx="556673" cy="275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>
              <a:stCxn id="213" idx="4"/>
              <a:endCxn id="215" idx="0"/>
            </p:cNvCxnSpPr>
            <p:nvPr/>
          </p:nvCxnSpPr>
          <p:spPr bwMode="auto">
            <a:xfrm>
              <a:off x="7177634" y="4446711"/>
              <a:ext cx="92" cy="4810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/>
            <p:cNvCxnSpPr>
              <a:stCxn id="215" idx="4"/>
              <a:endCxn id="222" idx="0"/>
            </p:cNvCxnSpPr>
            <p:nvPr/>
          </p:nvCxnSpPr>
          <p:spPr bwMode="auto">
            <a:xfrm>
              <a:off x="7177726" y="5143766"/>
              <a:ext cx="4909" cy="49911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2" idx="4"/>
              <a:endCxn id="230" idx="0"/>
            </p:cNvCxnSpPr>
            <p:nvPr/>
          </p:nvCxnSpPr>
          <p:spPr bwMode="auto">
            <a:xfrm>
              <a:off x="7182635" y="5738786"/>
              <a:ext cx="6380" cy="4872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31" idx="6"/>
              <a:endCxn id="230" idx="2"/>
            </p:cNvCxnSpPr>
            <p:nvPr/>
          </p:nvCxnSpPr>
          <p:spPr bwMode="auto">
            <a:xfrm>
              <a:off x="6573181" y="6328371"/>
              <a:ext cx="507834" cy="567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/>
            <p:cNvCxnSpPr>
              <a:stCxn id="187" idx="6"/>
              <a:endCxn id="231" idx="2"/>
            </p:cNvCxnSpPr>
            <p:nvPr/>
          </p:nvCxnSpPr>
          <p:spPr bwMode="auto">
            <a:xfrm flipV="1">
              <a:off x="5920601" y="6328371"/>
              <a:ext cx="556671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>
              <a:stCxn id="187" idx="7"/>
              <a:endCxn id="224" idx="3"/>
            </p:cNvCxnSpPr>
            <p:nvPr/>
          </p:nvCxnSpPr>
          <p:spPr bwMode="auto">
            <a:xfrm flipV="1">
              <a:off x="5906555" y="571973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5-Point Star 267"/>
            <p:cNvSpPr>
              <a:spLocks noChangeAspect="1"/>
            </p:cNvSpPr>
            <p:nvPr/>
          </p:nvSpPr>
          <p:spPr bwMode="auto">
            <a:xfrm>
              <a:off x="5976156" y="2636912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33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9" name="5-Point Star 268"/>
            <p:cNvSpPr>
              <a:spLocks noChangeAspect="1"/>
            </p:cNvSpPr>
            <p:nvPr/>
          </p:nvSpPr>
          <p:spPr bwMode="auto">
            <a:xfrm>
              <a:off x="3671900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0" name="5-Point Star 269"/>
            <p:cNvSpPr>
              <a:spLocks noChangeAspect="1"/>
            </p:cNvSpPr>
            <p:nvPr/>
          </p:nvSpPr>
          <p:spPr bwMode="auto">
            <a:xfrm>
              <a:off x="3455876" y="198884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1" name="5-Point Star 270"/>
            <p:cNvSpPr>
              <a:spLocks noChangeAspect="1"/>
            </p:cNvSpPr>
            <p:nvPr/>
          </p:nvSpPr>
          <p:spPr bwMode="auto">
            <a:xfrm>
              <a:off x="3671900" y="15927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2" name="5-Point Star 271"/>
            <p:cNvSpPr>
              <a:spLocks noChangeAspect="1"/>
            </p:cNvSpPr>
            <p:nvPr/>
          </p:nvSpPr>
          <p:spPr bwMode="auto">
            <a:xfrm>
              <a:off x="3419872" y="1340768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3" name="5-Point Star 272"/>
            <p:cNvSpPr>
              <a:spLocks noChangeAspect="1"/>
            </p:cNvSpPr>
            <p:nvPr/>
          </p:nvSpPr>
          <p:spPr bwMode="auto">
            <a:xfrm>
              <a:off x="4103948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4" name="5-Point Star 273"/>
            <p:cNvSpPr>
              <a:spLocks noChangeAspect="1"/>
            </p:cNvSpPr>
            <p:nvPr/>
          </p:nvSpPr>
          <p:spPr bwMode="auto">
            <a:xfrm>
              <a:off x="3707904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5" name="5-Point Star 274"/>
            <p:cNvSpPr>
              <a:spLocks noChangeAspect="1"/>
            </p:cNvSpPr>
            <p:nvPr/>
          </p:nvSpPr>
          <p:spPr bwMode="auto">
            <a:xfrm>
              <a:off x="3419872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6" name="5-Point Star 275"/>
            <p:cNvSpPr>
              <a:spLocks noChangeAspect="1"/>
            </p:cNvSpPr>
            <p:nvPr/>
          </p:nvSpPr>
          <p:spPr bwMode="auto">
            <a:xfrm>
              <a:off x="3059832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7" name="5-Point Star 276"/>
            <p:cNvSpPr>
              <a:spLocks noChangeAspect="1"/>
            </p:cNvSpPr>
            <p:nvPr/>
          </p:nvSpPr>
          <p:spPr bwMode="auto">
            <a:xfrm>
              <a:off x="2807804" y="522920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8" name="5-Point Star 277"/>
            <p:cNvSpPr>
              <a:spLocks noChangeAspect="1"/>
            </p:cNvSpPr>
            <p:nvPr/>
          </p:nvSpPr>
          <p:spPr bwMode="auto">
            <a:xfrm>
              <a:off x="2411760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9" name="5-Point Star 278"/>
            <p:cNvSpPr>
              <a:spLocks noChangeAspect="1"/>
            </p:cNvSpPr>
            <p:nvPr/>
          </p:nvSpPr>
          <p:spPr bwMode="auto">
            <a:xfrm>
              <a:off x="2123728" y="526520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0" name="5-Point Star 279"/>
            <p:cNvSpPr>
              <a:spLocks noChangeAspect="1"/>
            </p:cNvSpPr>
            <p:nvPr/>
          </p:nvSpPr>
          <p:spPr bwMode="auto">
            <a:xfrm>
              <a:off x="6053926" y="585656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1" name="5-Point Star 280"/>
            <p:cNvSpPr>
              <a:spLocks noChangeAspect="1"/>
            </p:cNvSpPr>
            <p:nvPr/>
          </p:nvSpPr>
          <p:spPr bwMode="auto">
            <a:xfrm>
              <a:off x="6300192" y="6080974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2" name="5-Point Star 281"/>
            <p:cNvSpPr>
              <a:spLocks noChangeAspect="1"/>
            </p:cNvSpPr>
            <p:nvPr/>
          </p:nvSpPr>
          <p:spPr bwMode="auto">
            <a:xfrm>
              <a:off x="6660232" y="5193196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3" name="5-Point Star 282"/>
            <p:cNvSpPr>
              <a:spLocks noChangeAspect="1"/>
            </p:cNvSpPr>
            <p:nvPr/>
          </p:nvSpPr>
          <p:spPr bwMode="auto">
            <a:xfrm>
              <a:off x="6912260" y="5409220"/>
              <a:ext cx="120321" cy="120334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4" name="Straight Connector 283"/>
            <p:cNvCxnSpPr>
              <a:stCxn id="269" idx="4"/>
              <a:endCxn id="318" idx="2"/>
            </p:cNvCxnSpPr>
            <p:nvPr/>
          </p:nvCxnSpPr>
          <p:spPr bwMode="auto">
            <a:xfrm flipV="1">
              <a:off x="3779900" y="2132856"/>
              <a:ext cx="272666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>
              <a:stCxn id="269" idx="0"/>
              <a:endCxn id="270" idx="2"/>
            </p:cNvCxnSpPr>
            <p:nvPr/>
          </p:nvCxnSpPr>
          <p:spPr bwMode="auto">
            <a:xfrm flipH="1" flipV="1">
              <a:off x="3476502" y="2096852"/>
              <a:ext cx="249398" cy="1080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/>
            <p:cNvCxnSpPr>
              <a:stCxn id="270" idx="0"/>
              <a:endCxn id="271" idx="2"/>
            </p:cNvCxnSpPr>
            <p:nvPr/>
          </p:nvCxnSpPr>
          <p:spPr bwMode="auto">
            <a:xfrm flipV="1">
              <a:off x="3509876" y="1700808"/>
              <a:ext cx="182650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/>
            <p:cNvCxnSpPr>
              <a:stCxn id="271" idx="0"/>
              <a:endCxn id="272" idx="3"/>
            </p:cNvCxnSpPr>
            <p:nvPr/>
          </p:nvCxnSpPr>
          <p:spPr bwMode="auto">
            <a:xfrm flipH="1" flipV="1">
              <a:off x="3507246" y="1448780"/>
              <a:ext cx="21865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>
              <a:stCxn id="272" idx="0"/>
            </p:cNvCxnSpPr>
            <p:nvPr/>
          </p:nvCxnSpPr>
          <p:spPr bwMode="auto">
            <a:xfrm flipV="1">
              <a:off x="3473872" y="1002858"/>
              <a:ext cx="13660" cy="3379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>
              <a:stCxn id="311" idx="4"/>
              <a:endCxn id="268" idx="2"/>
            </p:cNvCxnSpPr>
            <p:nvPr/>
          </p:nvCxnSpPr>
          <p:spPr bwMode="auto">
            <a:xfrm flipV="1">
              <a:off x="5688124" y="2744924"/>
              <a:ext cx="308658" cy="1852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Straight Connector 289"/>
            <p:cNvCxnSpPr>
              <a:stCxn id="268" idx="3"/>
            </p:cNvCxnSpPr>
            <p:nvPr/>
          </p:nvCxnSpPr>
          <p:spPr bwMode="auto">
            <a:xfrm>
              <a:off x="6063530" y="2744924"/>
              <a:ext cx="531285" cy="16739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/>
            <p:cNvCxnSpPr>
              <a:endCxn id="283" idx="4"/>
            </p:cNvCxnSpPr>
            <p:nvPr/>
          </p:nvCxnSpPr>
          <p:spPr bwMode="auto">
            <a:xfrm flipH="1">
              <a:off x="7032581" y="5445224"/>
              <a:ext cx="455743" cy="99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2" name="Straight Connector 291"/>
            <p:cNvCxnSpPr>
              <a:stCxn id="282" idx="3"/>
            </p:cNvCxnSpPr>
            <p:nvPr/>
          </p:nvCxnSpPr>
          <p:spPr bwMode="auto">
            <a:xfrm>
              <a:off x="6757574" y="5313530"/>
              <a:ext cx="110071" cy="1273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stCxn id="282" idx="1"/>
              <a:endCxn id="295" idx="0"/>
            </p:cNvCxnSpPr>
            <p:nvPr/>
          </p:nvCxnSpPr>
          <p:spPr bwMode="auto">
            <a:xfrm flipH="1">
              <a:off x="6343355" y="5239159"/>
              <a:ext cx="316877" cy="1811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stCxn id="295" idx="2"/>
              <a:endCxn id="280" idx="0"/>
            </p:cNvCxnSpPr>
            <p:nvPr/>
          </p:nvCxnSpPr>
          <p:spPr bwMode="auto">
            <a:xfrm flipH="1">
              <a:off x="6107926" y="5528286"/>
              <a:ext cx="202055" cy="328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5-Point Star 294"/>
            <p:cNvSpPr>
              <a:spLocks noChangeAspect="1"/>
            </p:cNvSpPr>
            <p:nvPr/>
          </p:nvSpPr>
          <p:spPr bwMode="auto">
            <a:xfrm>
              <a:off x="6289355" y="5420274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6" name="Straight Connector 295"/>
            <p:cNvCxnSpPr>
              <a:stCxn id="280" idx="3"/>
              <a:endCxn id="281" idx="0"/>
            </p:cNvCxnSpPr>
            <p:nvPr/>
          </p:nvCxnSpPr>
          <p:spPr bwMode="auto">
            <a:xfrm>
              <a:off x="6141300" y="5964578"/>
              <a:ext cx="219053" cy="1163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>
              <a:stCxn id="281" idx="2"/>
            </p:cNvCxnSpPr>
            <p:nvPr/>
          </p:nvCxnSpPr>
          <p:spPr bwMode="auto">
            <a:xfrm flipH="1">
              <a:off x="6141300" y="6201308"/>
              <a:ext cx="181871" cy="34075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8" name="5-Point Star 297"/>
            <p:cNvSpPr>
              <a:spLocks noChangeAspect="1"/>
            </p:cNvSpPr>
            <p:nvPr/>
          </p:nvSpPr>
          <p:spPr bwMode="auto">
            <a:xfrm>
              <a:off x="5688124" y="537321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9" name="5-Point Star 298"/>
            <p:cNvSpPr>
              <a:spLocks noChangeAspect="1"/>
            </p:cNvSpPr>
            <p:nvPr/>
          </p:nvSpPr>
          <p:spPr bwMode="auto">
            <a:xfrm>
              <a:off x="6048176" y="51931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0" name="Straight Connector 299"/>
            <p:cNvCxnSpPr>
              <a:stCxn id="295" idx="2"/>
              <a:endCxn id="299" idx="3"/>
            </p:cNvCxnSpPr>
            <p:nvPr/>
          </p:nvCxnSpPr>
          <p:spPr bwMode="auto">
            <a:xfrm flipH="1" flipV="1">
              <a:off x="6135550" y="5301208"/>
              <a:ext cx="174431" cy="22707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/>
            <p:cNvCxnSpPr>
              <a:stCxn id="299" idx="1"/>
              <a:endCxn id="298" idx="4"/>
            </p:cNvCxnSpPr>
            <p:nvPr/>
          </p:nvCxnSpPr>
          <p:spPr bwMode="auto">
            <a:xfrm flipH="1">
              <a:off x="5796124" y="5234453"/>
              <a:ext cx="252052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301"/>
            <p:cNvCxnSpPr>
              <a:stCxn id="298" idx="1"/>
            </p:cNvCxnSpPr>
            <p:nvPr/>
          </p:nvCxnSpPr>
          <p:spPr bwMode="auto">
            <a:xfrm flipH="1" flipV="1">
              <a:off x="5451462" y="5337212"/>
              <a:ext cx="236662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>
              <a:endCxn id="273" idx="3"/>
            </p:cNvCxnSpPr>
            <p:nvPr/>
          </p:nvCxnSpPr>
          <p:spPr bwMode="auto">
            <a:xfrm flipH="1" flipV="1">
              <a:off x="4191322" y="5337212"/>
              <a:ext cx="164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/>
            <p:cNvCxnSpPr>
              <a:stCxn id="273" idx="1"/>
              <a:endCxn id="274" idx="4"/>
            </p:cNvCxnSpPr>
            <p:nvPr/>
          </p:nvCxnSpPr>
          <p:spPr bwMode="auto">
            <a:xfrm flipH="1">
              <a:off x="3815904" y="5270457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>
              <a:stCxn id="274" idx="1"/>
              <a:endCxn id="275" idx="3"/>
            </p:cNvCxnSpPr>
            <p:nvPr/>
          </p:nvCxnSpPr>
          <p:spPr bwMode="auto">
            <a:xfrm flipH="1" flipV="1">
              <a:off x="3507246" y="5337212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>
              <a:stCxn id="275" idx="1"/>
              <a:endCxn id="276" idx="0"/>
            </p:cNvCxnSpPr>
            <p:nvPr/>
          </p:nvCxnSpPr>
          <p:spPr bwMode="auto">
            <a:xfrm flipH="1">
              <a:off x="3113832" y="5270457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>
              <a:stCxn id="276" idx="2"/>
              <a:endCxn id="277" idx="3"/>
            </p:cNvCxnSpPr>
            <p:nvPr/>
          </p:nvCxnSpPr>
          <p:spPr bwMode="auto">
            <a:xfrm flipH="1" flipV="1">
              <a:off x="2895178" y="5337212"/>
              <a:ext cx="185280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77" idx="1"/>
              <a:endCxn id="278" idx="4"/>
            </p:cNvCxnSpPr>
            <p:nvPr/>
          </p:nvCxnSpPr>
          <p:spPr bwMode="auto">
            <a:xfrm flipH="1">
              <a:off x="2519760" y="5270457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stCxn id="278" idx="1"/>
              <a:endCxn id="279" idx="3"/>
            </p:cNvCxnSpPr>
            <p:nvPr/>
          </p:nvCxnSpPr>
          <p:spPr bwMode="auto">
            <a:xfrm flipH="1" flipV="1">
              <a:off x="2211102" y="5373216"/>
              <a:ext cx="200658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79" idx="2"/>
            </p:cNvCxnSpPr>
            <p:nvPr/>
          </p:nvCxnSpPr>
          <p:spPr bwMode="auto">
            <a:xfrm flipH="1">
              <a:off x="1579361" y="5373216"/>
              <a:ext cx="564993" cy="64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1" name="5-Point Star 310"/>
            <p:cNvSpPr>
              <a:spLocks noChangeAspect="1"/>
            </p:cNvSpPr>
            <p:nvPr/>
          </p:nvSpPr>
          <p:spPr bwMode="auto">
            <a:xfrm>
              <a:off x="5580124" y="2888940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5-Point Star 311"/>
            <p:cNvSpPr>
              <a:spLocks noChangeAspect="1"/>
            </p:cNvSpPr>
            <p:nvPr/>
          </p:nvSpPr>
          <p:spPr bwMode="auto">
            <a:xfrm>
              <a:off x="5328084" y="2636912"/>
              <a:ext cx="108000" cy="108012"/>
            </a:xfrm>
            <a:prstGeom prst="star5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3" name="5-Point Star 312"/>
            <p:cNvSpPr>
              <a:spLocks noChangeAspect="1"/>
            </p:cNvSpPr>
            <p:nvPr/>
          </p:nvSpPr>
          <p:spPr bwMode="auto">
            <a:xfrm>
              <a:off x="4968044" y="285293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4" name="5-Point Star 313"/>
            <p:cNvSpPr>
              <a:spLocks noChangeAspect="1"/>
            </p:cNvSpPr>
            <p:nvPr/>
          </p:nvSpPr>
          <p:spPr bwMode="auto">
            <a:xfrm>
              <a:off x="4716016" y="2636912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5" name="5-Point Star 314"/>
            <p:cNvSpPr>
              <a:spLocks noChangeAspect="1"/>
            </p:cNvSpPr>
            <p:nvPr/>
          </p:nvSpPr>
          <p:spPr bwMode="auto">
            <a:xfrm>
              <a:off x="4968056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6" name="5-Point Star 315"/>
            <p:cNvSpPr>
              <a:spLocks noChangeAspect="1"/>
            </p:cNvSpPr>
            <p:nvPr/>
          </p:nvSpPr>
          <p:spPr bwMode="auto">
            <a:xfrm>
              <a:off x="4716028" y="198884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7" name="5-Point Star 316"/>
            <p:cNvSpPr>
              <a:spLocks noChangeAspect="1"/>
            </p:cNvSpPr>
            <p:nvPr/>
          </p:nvSpPr>
          <p:spPr bwMode="auto">
            <a:xfrm>
              <a:off x="4319972" y="220486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8" name="5-Point Star 317"/>
            <p:cNvSpPr>
              <a:spLocks noChangeAspect="1"/>
            </p:cNvSpPr>
            <p:nvPr/>
          </p:nvSpPr>
          <p:spPr bwMode="auto">
            <a:xfrm>
              <a:off x="4031940" y="202484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9" name="Straight Connector 318"/>
            <p:cNvCxnSpPr>
              <a:stCxn id="318" idx="3"/>
              <a:endCxn id="317" idx="1"/>
            </p:cNvCxnSpPr>
            <p:nvPr/>
          </p:nvCxnSpPr>
          <p:spPr bwMode="auto">
            <a:xfrm>
              <a:off x="4119314" y="2132856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319"/>
            <p:cNvCxnSpPr>
              <a:stCxn id="317" idx="4"/>
              <a:endCxn id="316" idx="2"/>
            </p:cNvCxnSpPr>
            <p:nvPr/>
          </p:nvCxnSpPr>
          <p:spPr bwMode="auto">
            <a:xfrm flipV="1">
              <a:off x="4427972" y="2096852"/>
              <a:ext cx="308682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6" idx="4"/>
              <a:endCxn id="315" idx="0"/>
            </p:cNvCxnSpPr>
            <p:nvPr/>
          </p:nvCxnSpPr>
          <p:spPr bwMode="auto">
            <a:xfrm>
              <a:off x="4824028" y="2030097"/>
              <a:ext cx="198028" cy="174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5" idx="2"/>
              <a:endCxn id="314" idx="0"/>
            </p:cNvCxnSpPr>
            <p:nvPr/>
          </p:nvCxnSpPr>
          <p:spPr bwMode="auto">
            <a:xfrm flipH="1">
              <a:off x="4770016" y="2312876"/>
              <a:ext cx="218666" cy="3240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Straight Connector 322"/>
            <p:cNvCxnSpPr>
              <a:stCxn id="314" idx="3"/>
              <a:endCxn id="313" idx="1"/>
            </p:cNvCxnSpPr>
            <p:nvPr/>
          </p:nvCxnSpPr>
          <p:spPr bwMode="auto">
            <a:xfrm>
              <a:off x="4803390" y="2744924"/>
              <a:ext cx="164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>
              <a:stCxn id="313" idx="4"/>
              <a:endCxn id="312" idx="2"/>
            </p:cNvCxnSpPr>
            <p:nvPr/>
          </p:nvCxnSpPr>
          <p:spPr bwMode="auto">
            <a:xfrm flipV="1">
              <a:off x="5076044" y="2744924"/>
              <a:ext cx="272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Straight Connector 324"/>
            <p:cNvCxnSpPr>
              <a:stCxn id="312" idx="4"/>
              <a:endCxn id="311" idx="0"/>
            </p:cNvCxnSpPr>
            <p:nvPr/>
          </p:nvCxnSpPr>
          <p:spPr bwMode="auto">
            <a:xfrm>
              <a:off x="5436084" y="2678169"/>
              <a:ext cx="198040" cy="2107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6" name="5-Point Star 325"/>
            <p:cNvSpPr>
              <a:spLocks noChangeAspect="1"/>
            </p:cNvSpPr>
            <p:nvPr/>
          </p:nvSpPr>
          <p:spPr bwMode="auto">
            <a:xfrm>
              <a:off x="4716016" y="5193196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7" name="5-Point Star 326"/>
            <p:cNvSpPr>
              <a:spLocks noChangeAspect="1"/>
            </p:cNvSpPr>
            <p:nvPr/>
          </p:nvSpPr>
          <p:spPr bwMode="auto">
            <a:xfrm>
              <a:off x="5364100" y="5193196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8" name="5-Point Star 327"/>
            <p:cNvSpPr>
              <a:spLocks noChangeAspect="1"/>
            </p:cNvSpPr>
            <p:nvPr/>
          </p:nvSpPr>
          <p:spPr bwMode="auto">
            <a:xfrm>
              <a:off x="5004048" y="540922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9" name="5-Point Star 328"/>
            <p:cNvSpPr>
              <a:spLocks noChangeAspect="1"/>
            </p:cNvSpPr>
            <p:nvPr/>
          </p:nvSpPr>
          <p:spPr bwMode="auto">
            <a:xfrm>
              <a:off x="5004048" y="4761148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0" name="5-Point Star 329"/>
            <p:cNvSpPr>
              <a:spLocks noChangeAspect="1"/>
            </p:cNvSpPr>
            <p:nvPr/>
          </p:nvSpPr>
          <p:spPr bwMode="auto">
            <a:xfrm>
              <a:off x="5364100" y="454512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1" name="5-Point Star 330"/>
            <p:cNvSpPr>
              <a:spLocks noChangeAspect="1"/>
            </p:cNvSpPr>
            <p:nvPr/>
          </p:nvSpPr>
          <p:spPr bwMode="auto">
            <a:xfrm>
              <a:off x="5616128" y="4149080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2" name="5-Point Star 331"/>
            <p:cNvSpPr>
              <a:spLocks noChangeAspect="1"/>
            </p:cNvSpPr>
            <p:nvPr/>
          </p:nvSpPr>
          <p:spPr bwMode="auto">
            <a:xfrm>
              <a:off x="4355976" y="5445224"/>
              <a:ext cx="108000" cy="108012"/>
            </a:xfrm>
            <a:prstGeom prst="star5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3" name="Straight Connector 332"/>
            <p:cNvCxnSpPr>
              <a:stCxn id="326" idx="0"/>
              <a:endCxn id="329" idx="2"/>
            </p:cNvCxnSpPr>
            <p:nvPr/>
          </p:nvCxnSpPr>
          <p:spPr bwMode="auto">
            <a:xfrm flipV="1">
              <a:off x="4770016" y="4869160"/>
              <a:ext cx="254658" cy="3240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/>
            <p:cNvCxnSpPr>
              <a:stCxn id="329" idx="4"/>
              <a:endCxn id="330" idx="2"/>
            </p:cNvCxnSpPr>
            <p:nvPr/>
          </p:nvCxnSpPr>
          <p:spPr bwMode="auto">
            <a:xfrm flipV="1">
              <a:off x="5112048" y="4653136"/>
              <a:ext cx="27267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/>
            <p:cNvCxnSpPr>
              <a:stCxn id="330" idx="0"/>
              <a:endCxn id="331" idx="2"/>
            </p:cNvCxnSpPr>
            <p:nvPr/>
          </p:nvCxnSpPr>
          <p:spPr bwMode="auto">
            <a:xfrm flipV="1">
              <a:off x="5418100" y="4257092"/>
              <a:ext cx="218654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>
              <a:stCxn id="331" idx="4"/>
            </p:cNvCxnSpPr>
            <p:nvPr/>
          </p:nvCxnSpPr>
          <p:spPr bwMode="auto">
            <a:xfrm flipV="1">
              <a:off x="5724128" y="3829416"/>
              <a:ext cx="936104" cy="3609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Straight Connector 336"/>
            <p:cNvCxnSpPr>
              <a:stCxn id="332" idx="4"/>
              <a:endCxn id="326" idx="2"/>
            </p:cNvCxnSpPr>
            <p:nvPr/>
          </p:nvCxnSpPr>
          <p:spPr bwMode="auto">
            <a:xfrm flipV="1">
              <a:off x="4463976" y="5301208"/>
              <a:ext cx="272666" cy="1852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>
              <a:stCxn id="326" idx="3"/>
              <a:endCxn id="328" idx="1"/>
            </p:cNvCxnSpPr>
            <p:nvPr/>
          </p:nvCxnSpPr>
          <p:spPr bwMode="auto">
            <a:xfrm>
              <a:off x="4803390" y="5301208"/>
              <a:ext cx="20065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>
              <a:stCxn id="328" idx="4"/>
              <a:endCxn id="327" idx="3"/>
            </p:cNvCxnSpPr>
            <p:nvPr/>
          </p:nvCxnSpPr>
          <p:spPr bwMode="auto">
            <a:xfrm flipV="1">
              <a:off x="5112048" y="5301208"/>
              <a:ext cx="33942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0" name="Group 339"/>
          <p:cNvGrpSpPr>
            <a:grpSpLocks noChangeAspect="1"/>
          </p:cNvGrpSpPr>
          <p:nvPr/>
        </p:nvGrpSpPr>
        <p:grpSpPr>
          <a:xfrm>
            <a:off x="167444" y="894578"/>
            <a:ext cx="4203747" cy="3867465"/>
            <a:chOff x="1579361" y="1002858"/>
            <a:chExt cx="5908963" cy="5436270"/>
          </a:xfrm>
        </p:grpSpPr>
        <p:sp>
          <p:nvSpPr>
            <p:cNvPr id="341" name="Oval 340"/>
            <p:cNvSpPr>
              <a:spLocks noChangeAspect="1"/>
            </p:cNvSpPr>
            <p:nvPr/>
          </p:nvSpPr>
          <p:spPr bwMode="auto">
            <a:xfrm>
              <a:off x="5782679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 bwMode="auto">
            <a:xfrm>
              <a:off x="5787681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3" name="Straight Connector 342"/>
            <p:cNvCxnSpPr>
              <a:stCxn id="341" idx="4"/>
              <a:endCxn id="342" idx="0"/>
            </p:cNvCxnSpPr>
            <p:nvPr/>
          </p:nvCxnSpPr>
          <p:spPr bwMode="auto">
            <a:xfrm>
              <a:off x="5830634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4" name="Oval 343"/>
            <p:cNvSpPr>
              <a:spLocks noChangeAspect="1"/>
            </p:cNvSpPr>
            <p:nvPr/>
          </p:nvSpPr>
          <p:spPr bwMode="auto">
            <a:xfrm>
              <a:off x="5143220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 bwMode="auto">
            <a:xfrm>
              <a:off x="5148222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6" name="Straight Connector 345"/>
            <p:cNvCxnSpPr>
              <a:stCxn id="344" idx="4"/>
              <a:endCxn id="345" idx="0"/>
            </p:cNvCxnSpPr>
            <p:nvPr/>
          </p:nvCxnSpPr>
          <p:spPr bwMode="auto">
            <a:xfrm>
              <a:off x="5191175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Straight Connector 346"/>
            <p:cNvCxnSpPr>
              <a:stCxn id="345" idx="6"/>
              <a:endCxn id="342" idx="2"/>
            </p:cNvCxnSpPr>
            <p:nvPr/>
          </p:nvCxnSpPr>
          <p:spPr bwMode="auto">
            <a:xfrm>
              <a:off x="5244132" y="184697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>
              <a:stCxn id="345" idx="7"/>
              <a:endCxn id="341" idx="3"/>
            </p:cNvCxnSpPr>
            <p:nvPr/>
          </p:nvCxnSpPr>
          <p:spPr bwMode="auto">
            <a:xfrm flipV="1">
              <a:off x="5230087" y="1236404"/>
              <a:ext cx="582625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>
              <a:spLocks noChangeAspect="1"/>
            </p:cNvSpPr>
            <p:nvPr/>
          </p:nvSpPr>
          <p:spPr bwMode="auto">
            <a:xfrm>
              <a:off x="4505693" y="115454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0" name="Oval 349"/>
            <p:cNvSpPr>
              <a:spLocks noChangeAspect="1"/>
            </p:cNvSpPr>
            <p:nvPr/>
          </p:nvSpPr>
          <p:spPr bwMode="auto">
            <a:xfrm>
              <a:off x="4510694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1" name="Straight Connector 350"/>
            <p:cNvCxnSpPr>
              <a:stCxn id="349" idx="4"/>
              <a:endCxn id="350" idx="0"/>
            </p:cNvCxnSpPr>
            <p:nvPr/>
          </p:nvCxnSpPr>
          <p:spPr bwMode="auto">
            <a:xfrm>
              <a:off x="4553647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/>
            <p:cNvCxnSpPr>
              <a:stCxn id="350" idx="6"/>
              <a:endCxn id="345" idx="2"/>
            </p:cNvCxnSpPr>
            <p:nvPr/>
          </p:nvCxnSpPr>
          <p:spPr bwMode="auto">
            <a:xfrm>
              <a:off x="4606604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0" idx="7"/>
              <a:endCxn id="344" idx="3"/>
            </p:cNvCxnSpPr>
            <p:nvPr/>
          </p:nvCxnSpPr>
          <p:spPr bwMode="auto">
            <a:xfrm flipV="1">
              <a:off x="4592558" y="1236404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4" name="Oval 353"/>
            <p:cNvSpPr>
              <a:spLocks noChangeAspect="1"/>
            </p:cNvSpPr>
            <p:nvPr/>
          </p:nvSpPr>
          <p:spPr bwMode="auto">
            <a:xfrm>
              <a:off x="3813779" y="1088740"/>
              <a:ext cx="216000" cy="2160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 bwMode="auto">
            <a:xfrm>
              <a:off x="3867331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6" name="Straight Connector 355"/>
            <p:cNvCxnSpPr>
              <a:stCxn id="354" idx="4"/>
              <a:endCxn id="355" idx="0"/>
            </p:cNvCxnSpPr>
            <p:nvPr/>
          </p:nvCxnSpPr>
          <p:spPr bwMode="auto">
            <a:xfrm flipH="1">
              <a:off x="3915286" y="1304740"/>
              <a:ext cx="6493" cy="4942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0" idx="2"/>
            </p:cNvCxnSpPr>
            <p:nvPr/>
          </p:nvCxnSpPr>
          <p:spPr bwMode="auto">
            <a:xfrm>
              <a:off x="3963241" y="184697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/>
            <p:cNvCxnSpPr>
              <a:stCxn id="355" idx="7"/>
              <a:endCxn id="349" idx="3"/>
            </p:cNvCxnSpPr>
            <p:nvPr/>
          </p:nvCxnSpPr>
          <p:spPr bwMode="auto">
            <a:xfrm flipV="1">
              <a:off x="3949196" y="1236404"/>
              <a:ext cx="570542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Oval 358"/>
            <p:cNvSpPr>
              <a:spLocks noChangeAspect="1"/>
            </p:cNvSpPr>
            <p:nvPr/>
          </p:nvSpPr>
          <p:spPr bwMode="auto">
            <a:xfrm>
              <a:off x="3224802" y="115454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0" name="Oval 359"/>
            <p:cNvSpPr>
              <a:spLocks noChangeAspect="1"/>
            </p:cNvSpPr>
            <p:nvPr/>
          </p:nvSpPr>
          <p:spPr bwMode="auto">
            <a:xfrm>
              <a:off x="3229803" y="179902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1" name="Straight Connector 360"/>
            <p:cNvCxnSpPr>
              <a:stCxn id="359" idx="4"/>
              <a:endCxn id="360" idx="0"/>
            </p:cNvCxnSpPr>
            <p:nvPr/>
          </p:nvCxnSpPr>
          <p:spPr bwMode="auto">
            <a:xfrm>
              <a:off x="3272756" y="125045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/>
            <p:cNvCxnSpPr>
              <a:stCxn id="360" idx="6"/>
              <a:endCxn id="355" idx="2"/>
            </p:cNvCxnSpPr>
            <p:nvPr/>
          </p:nvCxnSpPr>
          <p:spPr bwMode="auto">
            <a:xfrm>
              <a:off x="3325713" y="184697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3" name="Straight Connector 362"/>
            <p:cNvCxnSpPr>
              <a:stCxn id="360" idx="7"/>
              <a:endCxn id="354" idx="3"/>
            </p:cNvCxnSpPr>
            <p:nvPr/>
          </p:nvCxnSpPr>
          <p:spPr bwMode="auto">
            <a:xfrm flipV="1">
              <a:off x="3311666" y="1273108"/>
              <a:ext cx="533745" cy="5399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4" name="Oval 363"/>
            <p:cNvSpPr>
              <a:spLocks noChangeAspect="1"/>
            </p:cNvSpPr>
            <p:nvPr/>
          </p:nvSpPr>
          <p:spPr bwMode="auto">
            <a:xfrm>
              <a:off x="2561687" y="1149538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5" name="Oval 364"/>
            <p:cNvSpPr>
              <a:spLocks noChangeAspect="1"/>
            </p:cNvSpPr>
            <p:nvPr/>
          </p:nvSpPr>
          <p:spPr bwMode="auto">
            <a:xfrm>
              <a:off x="2566688" y="179402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6" name="Straight Connector 365"/>
            <p:cNvCxnSpPr>
              <a:stCxn id="364" idx="4"/>
              <a:endCxn id="365" idx="0"/>
            </p:cNvCxnSpPr>
            <p:nvPr/>
          </p:nvCxnSpPr>
          <p:spPr bwMode="auto">
            <a:xfrm>
              <a:off x="2609641" y="124544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Straight Connector 366"/>
            <p:cNvCxnSpPr>
              <a:stCxn id="365" idx="6"/>
              <a:endCxn id="360" idx="2"/>
            </p:cNvCxnSpPr>
            <p:nvPr/>
          </p:nvCxnSpPr>
          <p:spPr bwMode="auto">
            <a:xfrm>
              <a:off x="2662598" y="184197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Straight Connector 367"/>
            <p:cNvCxnSpPr>
              <a:stCxn id="365" idx="7"/>
              <a:endCxn id="359" idx="3"/>
            </p:cNvCxnSpPr>
            <p:nvPr/>
          </p:nvCxnSpPr>
          <p:spPr bwMode="auto">
            <a:xfrm flipV="1">
              <a:off x="2648552" y="1236404"/>
              <a:ext cx="590294" cy="5716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9" name="Oval 368"/>
            <p:cNvSpPr>
              <a:spLocks noChangeAspect="1"/>
            </p:cNvSpPr>
            <p:nvPr/>
          </p:nvSpPr>
          <p:spPr bwMode="auto">
            <a:xfrm>
              <a:off x="1871724" y="1088740"/>
              <a:ext cx="216000" cy="216000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0" name="Oval 369"/>
            <p:cNvSpPr>
              <a:spLocks noChangeAspect="1"/>
            </p:cNvSpPr>
            <p:nvPr/>
          </p:nvSpPr>
          <p:spPr bwMode="auto">
            <a:xfrm>
              <a:off x="1929160" y="1794020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1" name="Straight Connector 370"/>
            <p:cNvCxnSpPr>
              <a:stCxn id="370" idx="6"/>
              <a:endCxn id="365" idx="2"/>
            </p:cNvCxnSpPr>
            <p:nvPr/>
          </p:nvCxnSpPr>
          <p:spPr bwMode="auto">
            <a:xfrm>
              <a:off x="2025070" y="184197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>
              <a:stCxn id="370" idx="7"/>
              <a:endCxn id="364" idx="3"/>
            </p:cNvCxnSpPr>
            <p:nvPr/>
          </p:nvCxnSpPr>
          <p:spPr bwMode="auto">
            <a:xfrm flipV="1">
              <a:off x="2011024" y="1231403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>
              <a:spLocks noChangeAspect="1"/>
            </p:cNvSpPr>
            <p:nvPr/>
          </p:nvSpPr>
          <p:spPr bwMode="auto">
            <a:xfrm>
              <a:off x="579338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4" name="Straight Connector 373"/>
            <p:cNvCxnSpPr>
              <a:stCxn id="342" idx="4"/>
              <a:endCxn id="373" idx="0"/>
            </p:cNvCxnSpPr>
            <p:nvPr/>
          </p:nvCxnSpPr>
          <p:spPr bwMode="auto">
            <a:xfrm>
              <a:off x="583563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5" name="Oval 374"/>
            <p:cNvSpPr>
              <a:spLocks noChangeAspect="1"/>
            </p:cNvSpPr>
            <p:nvPr/>
          </p:nvSpPr>
          <p:spPr bwMode="auto">
            <a:xfrm>
              <a:off x="515392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6" name="Straight Connector 375"/>
            <p:cNvCxnSpPr>
              <a:stCxn id="345" idx="4"/>
              <a:endCxn id="375" idx="0"/>
            </p:cNvCxnSpPr>
            <p:nvPr/>
          </p:nvCxnSpPr>
          <p:spPr bwMode="auto">
            <a:xfrm>
              <a:off x="5196177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7" name="Straight Connector 376"/>
            <p:cNvCxnSpPr>
              <a:stCxn id="375" idx="6"/>
              <a:endCxn id="373" idx="2"/>
            </p:cNvCxnSpPr>
            <p:nvPr/>
          </p:nvCxnSpPr>
          <p:spPr bwMode="auto">
            <a:xfrm>
              <a:off x="5249839" y="2489518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>
              <a:stCxn id="375" idx="7"/>
              <a:endCxn id="342" idx="3"/>
            </p:cNvCxnSpPr>
            <p:nvPr/>
          </p:nvCxnSpPr>
          <p:spPr bwMode="auto">
            <a:xfrm flipV="1">
              <a:off x="5235794" y="1880887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>
              <a:spLocks noChangeAspect="1"/>
            </p:cNvSpPr>
            <p:nvPr/>
          </p:nvSpPr>
          <p:spPr bwMode="auto">
            <a:xfrm>
              <a:off x="4516401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0" name="Straight Connector 379"/>
            <p:cNvCxnSpPr>
              <a:stCxn id="350" idx="4"/>
              <a:endCxn id="379" idx="0"/>
            </p:cNvCxnSpPr>
            <p:nvPr/>
          </p:nvCxnSpPr>
          <p:spPr bwMode="auto">
            <a:xfrm>
              <a:off x="455864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>
              <a:stCxn id="379" idx="6"/>
              <a:endCxn id="375" idx="2"/>
            </p:cNvCxnSpPr>
            <p:nvPr/>
          </p:nvCxnSpPr>
          <p:spPr bwMode="auto">
            <a:xfrm>
              <a:off x="4612311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2" name="Straight Connector 381"/>
            <p:cNvCxnSpPr>
              <a:stCxn id="379" idx="7"/>
              <a:endCxn id="345" idx="3"/>
            </p:cNvCxnSpPr>
            <p:nvPr/>
          </p:nvCxnSpPr>
          <p:spPr bwMode="auto">
            <a:xfrm flipV="1">
              <a:off x="4598266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3" name="Oval 382"/>
            <p:cNvSpPr>
              <a:spLocks noChangeAspect="1"/>
            </p:cNvSpPr>
            <p:nvPr/>
          </p:nvSpPr>
          <p:spPr bwMode="auto">
            <a:xfrm>
              <a:off x="3873039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4" name="Straight Connector 383"/>
            <p:cNvCxnSpPr>
              <a:stCxn id="355" idx="4"/>
              <a:endCxn id="383" idx="0"/>
            </p:cNvCxnSpPr>
            <p:nvPr/>
          </p:nvCxnSpPr>
          <p:spPr bwMode="auto">
            <a:xfrm>
              <a:off x="3915286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Straight Connector 384"/>
            <p:cNvCxnSpPr>
              <a:stCxn id="383" idx="6"/>
              <a:endCxn id="379" idx="2"/>
            </p:cNvCxnSpPr>
            <p:nvPr/>
          </p:nvCxnSpPr>
          <p:spPr bwMode="auto">
            <a:xfrm>
              <a:off x="3968948" y="2489518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Straight Connector 385"/>
            <p:cNvCxnSpPr>
              <a:stCxn id="383" idx="7"/>
              <a:endCxn id="350" idx="3"/>
            </p:cNvCxnSpPr>
            <p:nvPr/>
          </p:nvCxnSpPr>
          <p:spPr bwMode="auto">
            <a:xfrm flipV="1">
              <a:off x="3954903" y="188088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7" name="Oval 386"/>
            <p:cNvSpPr>
              <a:spLocks noChangeAspect="1"/>
            </p:cNvSpPr>
            <p:nvPr/>
          </p:nvSpPr>
          <p:spPr bwMode="auto">
            <a:xfrm>
              <a:off x="3235510" y="2441564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8" name="Straight Connector 387"/>
            <p:cNvCxnSpPr>
              <a:stCxn id="360" idx="4"/>
              <a:endCxn id="387" idx="0"/>
            </p:cNvCxnSpPr>
            <p:nvPr/>
          </p:nvCxnSpPr>
          <p:spPr bwMode="auto">
            <a:xfrm>
              <a:off x="3277759" y="189493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/>
            <p:cNvCxnSpPr>
              <a:stCxn id="387" idx="6"/>
              <a:endCxn id="383" idx="2"/>
            </p:cNvCxnSpPr>
            <p:nvPr/>
          </p:nvCxnSpPr>
          <p:spPr bwMode="auto">
            <a:xfrm>
              <a:off x="3331420" y="24895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>
              <a:stCxn id="387" idx="7"/>
              <a:endCxn id="355" idx="3"/>
            </p:cNvCxnSpPr>
            <p:nvPr/>
          </p:nvCxnSpPr>
          <p:spPr bwMode="auto">
            <a:xfrm flipV="1">
              <a:off x="3317375" y="188088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Oval 390"/>
            <p:cNvSpPr>
              <a:spLocks noChangeAspect="1"/>
            </p:cNvSpPr>
            <p:nvPr/>
          </p:nvSpPr>
          <p:spPr bwMode="auto">
            <a:xfrm>
              <a:off x="2572395" y="2436561"/>
              <a:ext cx="95909" cy="95909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2" name="Straight Connector 391"/>
            <p:cNvCxnSpPr>
              <a:stCxn id="365" idx="4"/>
              <a:endCxn id="391" idx="0"/>
            </p:cNvCxnSpPr>
            <p:nvPr/>
          </p:nvCxnSpPr>
          <p:spPr bwMode="auto">
            <a:xfrm>
              <a:off x="2614643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>
              <a:stCxn id="391" idx="6"/>
              <a:endCxn id="387" idx="2"/>
            </p:cNvCxnSpPr>
            <p:nvPr/>
          </p:nvCxnSpPr>
          <p:spPr bwMode="auto">
            <a:xfrm>
              <a:off x="2668305" y="2484516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4" name="Straight Connector 393"/>
            <p:cNvCxnSpPr>
              <a:stCxn id="391" idx="7"/>
              <a:endCxn id="360" idx="3"/>
            </p:cNvCxnSpPr>
            <p:nvPr/>
          </p:nvCxnSpPr>
          <p:spPr bwMode="auto">
            <a:xfrm flipV="1">
              <a:off x="2654259" y="188088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5" name="Oval 394"/>
            <p:cNvSpPr>
              <a:spLocks noChangeAspect="1"/>
            </p:cNvSpPr>
            <p:nvPr/>
          </p:nvSpPr>
          <p:spPr bwMode="auto">
            <a:xfrm>
              <a:off x="1934867" y="2436561"/>
              <a:ext cx="95909" cy="95909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6" name="Straight Connector 395"/>
            <p:cNvCxnSpPr>
              <a:stCxn id="395" idx="6"/>
              <a:endCxn id="391" idx="2"/>
            </p:cNvCxnSpPr>
            <p:nvPr/>
          </p:nvCxnSpPr>
          <p:spPr bwMode="auto">
            <a:xfrm>
              <a:off x="2030777" y="248451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Straight Connector 396"/>
            <p:cNvCxnSpPr>
              <a:stCxn id="395" idx="7"/>
              <a:endCxn id="365" idx="3"/>
            </p:cNvCxnSpPr>
            <p:nvPr/>
          </p:nvCxnSpPr>
          <p:spPr bwMode="auto">
            <a:xfrm flipV="1">
              <a:off x="2016731" y="187588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8" name="Oval 397"/>
            <p:cNvSpPr>
              <a:spLocks noChangeAspect="1"/>
            </p:cNvSpPr>
            <p:nvPr/>
          </p:nvSpPr>
          <p:spPr bwMode="auto">
            <a:xfrm>
              <a:off x="5798016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9" name="Straight Connector 398"/>
            <p:cNvCxnSpPr>
              <a:stCxn id="373" idx="4"/>
              <a:endCxn id="398" idx="0"/>
            </p:cNvCxnSpPr>
            <p:nvPr/>
          </p:nvCxnSpPr>
          <p:spPr bwMode="auto">
            <a:xfrm>
              <a:off x="584134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0" name="Oval 399"/>
            <p:cNvSpPr>
              <a:spLocks noChangeAspect="1"/>
            </p:cNvSpPr>
            <p:nvPr/>
          </p:nvSpPr>
          <p:spPr bwMode="auto">
            <a:xfrm>
              <a:off x="5158557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1" name="Straight Connector 400"/>
            <p:cNvCxnSpPr>
              <a:stCxn id="375" idx="4"/>
              <a:endCxn id="400" idx="0"/>
            </p:cNvCxnSpPr>
            <p:nvPr/>
          </p:nvCxnSpPr>
          <p:spPr bwMode="auto">
            <a:xfrm>
              <a:off x="5201884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400" idx="6"/>
              <a:endCxn id="398" idx="2"/>
            </p:cNvCxnSpPr>
            <p:nvPr/>
          </p:nvCxnSpPr>
          <p:spPr bwMode="auto">
            <a:xfrm>
              <a:off x="5254466" y="3121745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Straight Connector 402"/>
            <p:cNvCxnSpPr>
              <a:stCxn id="400" idx="7"/>
              <a:endCxn id="373" idx="3"/>
            </p:cNvCxnSpPr>
            <p:nvPr/>
          </p:nvCxnSpPr>
          <p:spPr bwMode="auto">
            <a:xfrm flipV="1">
              <a:off x="5240421" y="2523428"/>
              <a:ext cx="567013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4" name="Oval 403"/>
            <p:cNvSpPr>
              <a:spLocks noChangeAspect="1"/>
            </p:cNvSpPr>
            <p:nvPr/>
          </p:nvSpPr>
          <p:spPr bwMode="auto">
            <a:xfrm>
              <a:off x="4521029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5" name="Straight Connector 404"/>
            <p:cNvCxnSpPr>
              <a:stCxn id="379" idx="4"/>
              <a:endCxn id="404" idx="0"/>
            </p:cNvCxnSpPr>
            <p:nvPr/>
          </p:nvCxnSpPr>
          <p:spPr bwMode="auto">
            <a:xfrm>
              <a:off x="4564357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6" name="Straight Connector 405"/>
            <p:cNvCxnSpPr>
              <a:stCxn id="404" idx="6"/>
              <a:endCxn id="400" idx="2"/>
            </p:cNvCxnSpPr>
            <p:nvPr/>
          </p:nvCxnSpPr>
          <p:spPr bwMode="auto">
            <a:xfrm>
              <a:off x="4616939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7" name="Straight Connector 406"/>
            <p:cNvCxnSpPr>
              <a:stCxn id="404" idx="7"/>
              <a:endCxn id="375" idx="3"/>
            </p:cNvCxnSpPr>
            <p:nvPr/>
          </p:nvCxnSpPr>
          <p:spPr bwMode="auto">
            <a:xfrm flipV="1">
              <a:off x="4602893" y="2523428"/>
              <a:ext cx="5650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8" name="Oval 407"/>
            <p:cNvSpPr>
              <a:spLocks noChangeAspect="1"/>
            </p:cNvSpPr>
            <p:nvPr/>
          </p:nvSpPr>
          <p:spPr bwMode="auto">
            <a:xfrm>
              <a:off x="3877666" y="3073790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9" name="Straight Connector 408"/>
            <p:cNvCxnSpPr>
              <a:stCxn id="383" idx="4"/>
              <a:endCxn id="408" idx="0"/>
            </p:cNvCxnSpPr>
            <p:nvPr/>
          </p:nvCxnSpPr>
          <p:spPr bwMode="auto">
            <a:xfrm>
              <a:off x="3920994" y="2537473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" name="Straight Connector 409"/>
            <p:cNvCxnSpPr>
              <a:stCxn id="408" idx="6"/>
              <a:endCxn id="404" idx="2"/>
            </p:cNvCxnSpPr>
            <p:nvPr/>
          </p:nvCxnSpPr>
          <p:spPr bwMode="auto">
            <a:xfrm>
              <a:off x="3973575" y="3121745"/>
              <a:ext cx="54745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Straight Connector 410"/>
            <p:cNvCxnSpPr>
              <a:stCxn id="408" idx="7"/>
              <a:endCxn id="379" idx="3"/>
            </p:cNvCxnSpPr>
            <p:nvPr/>
          </p:nvCxnSpPr>
          <p:spPr bwMode="auto">
            <a:xfrm flipV="1">
              <a:off x="3959530" y="2523428"/>
              <a:ext cx="570917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2" name="Oval 411"/>
            <p:cNvSpPr>
              <a:spLocks noChangeAspect="1"/>
            </p:cNvSpPr>
            <p:nvPr/>
          </p:nvSpPr>
          <p:spPr bwMode="auto">
            <a:xfrm>
              <a:off x="3240138" y="3073790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3" name="Straight Connector 412"/>
            <p:cNvCxnSpPr>
              <a:stCxn id="387" idx="4"/>
              <a:endCxn id="412" idx="0"/>
            </p:cNvCxnSpPr>
            <p:nvPr/>
          </p:nvCxnSpPr>
          <p:spPr bwMode="auto">
            <a:xfrm>
              <a:off x="3283465" y="2537473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>
              <a:stCxn id="412" idx="6"/>
              <a:endCxn id="408" idx="2"/>
            </p:cNvCxnSpPr>
            <p:nvPr/>
          </p:nvCxnSpPr>
          <p:spPr bwMode="auto">
            <a:xfrm>
              <a:off x="3336048" y="312174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>
              <a:stCxn id="412" idx="7"/>
            </p:cNvCxnSpPr>
            <p:nvPr/>
          </p:nvCxnSpPr>
          <p:spPr bwMode="auto">
            <a:xfrm flipV="1">
              <a:off x="3322002" y="2511172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6" name="Oval 415"/>
            <p:cNvSpPr>
              <a:spLocks noChangeAspect="1"/>
            </p:cNvSpPr>
            <p:nvPr/>
          </p:nvSpPr>
          <p:spPr bwMode="auto">
            <a:xfrm>
              <a:off x="2577023" y="3068788"/>
              <a:ext cx="95909" cy="95909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7" name="Straight Connector 416"/>
            <p:cNvCxnSpPr>
              <a:stCxn id="391" idx="4"/>
              <a:endCxn id="416" idx="0"/>
            </p:cNvCxnSpPr>
            <p:nvPr/>
          </p:nvCxnSpPr>
          <p:spPr bwMode="auto">
            <a:xfrm>
              <a:off x="2620350" y="253247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416" idx="6"/>
              <a:endCxn id="412" idx="2"/>
            </p:cNvCxnSpPr>
            <p:nvPr/>
          </p:nvCxnSpPr>
          <p:spPr bwMode="auto">
            <a:xfrm>
              <a:off x="2672933" y="3116743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>
              <a:stCxn id="416" idx="7"/>
              <a:endCxn id="387" idx="3"/>
            </p:cNvCxnSpPr>
            <p:nvPr/>
          </p:nvCxnSpPr>
          <p:spPr bwMode="auto">
            <a:xfrm flipV="1">
              <a:off x="2658887" y="2523428"/>
              <a:ext cx="590669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>
              <a:spLocks noChangeAspect="1"/>
            </p:cNvSpPr>
            <p:nvPr/>
          </p:nvSpPr>
          <p:spPr bwMode="auto">
            <a:xfrm>
              <a:off x="1882989" y="3010402"/>
              <a:ext cx="216000" cy="216000"/>
            </a:xfrm>
            <a:prstGeom prst="ellipse">
              <a:avLst/>
            </a:prstGeom>
            <a:solidFill>
              <a:srgbClr val="66FF66">
                <a:alpha val="49000"/>
              </a:srgb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1" name="Straight Connector 420"/>
            <p:cNvCxnSpPr>
              <a:stCxn id="420" idx="6"/>
              <a:endCxn id="416" idx="2"/>
            </p:cNvCxnSpPr>
            <p:nvPr/>
          </p:nvCxnSpPr>
          <p:spPr bwMode="auto">
            <a:xfrm flipV="1">
              <a:off x="2098989" y="3116743"/>
              <a:ext cx="478034" cy="16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>
              <a:stCxn id="420" idx="7"/>
              <a:endCxn id="391" idx="3"/>
            </p:cNvCxnSpPr>
            <p:nvPr/>
          </p:nvCxnSpPr>
          <p:spPr bwMode="auto">
            <a:xfrm flipV="1">
              <a:off x="2067357" y="2518424"/>
              <a:ext cx="519084" cy="5236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Oval 422"/>
            <p:cNvSpPr>
              <a:spLocks noChangeAspect="1"/>
            </p:cNvSpPr>
            <p:nvPr/>
          </p:nvSpPr>
          <p:spPr bwMode="auto">
            <a:xfrm>
              <a:off x="5803838" y="3704682"/>
              <a:ext cx="97200" cy="972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4" name="Oval 423"/>
            <p:cNvSpPr>
              <a:spLocks noChangeAspect="1"/>
            </p:cNvSpPr>
            <p:nvPr/>
          </p:nvSpPr>
          <p:spPr bwMode="auto">
            <a:xfrm>
              <a:off x="5164264" y="3716331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5" name="Straight Connector 424"/>
            <p:cNvCxnSpPr>
              <a:stCxn id="400" idx="4"/>
              <a:endCxn id="424" idx="0"/>
            </p:cNvCxnSpPr>
            <p:nvPr/>
          </p:nvCxnSpPr>
          <p:spPr bwMode="auto">
            <a:xfrm>
              <a:off x="5206512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425"/>
            <p:cNvCxnSpPr>
              <a:stCxn id="424" idx="6"/>
              <a:endCxn id="423" idx="2"/>
            </p:cNvCxnSpPr>
            <p:nvPr/>
          </p:nvCxnSpPr>
          <p:spPr bwMode="auto">
            <a:xfrm flipV="1">
              <a:off x="5260173" y="3753282"/>
              <a:ext cx="543665" cy="110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Straight Connector 426"/>
            <p:cNvCxnSpPr>
              <a:stCxn id="424" idx="7"/>
              <a:endCxn id="398" idx="3"/>
            </p:cNvCxnSpPr>
            <p:nvPr/>
          </p:nvCxnSpPr>
          <p:spPr bwMode="auto">
            <a:xfrm flipV="1">
              <a:off x="5246128" y="3155654"/>
              <a:ext cx="565934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8" name="Oval 427"/>
            <p:cNvSpPr>
              <a:spLocks noChangeAspect="1"/>
            </p:cNvSpPr>
            <p:nvPr/>
          </p:nvSpPr>
          <p:spPr bwMode="auto">
            <a:xfrm>
              <a:off x="4526736" y="3716331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9" name="Straight Connector 428"/>
            <p:cNvCxnSpPr>
              <a:stCxn id="404" idx="4"/>
              <a:endCxn id="428" idx="0"/>
            </p:cNvCxnSpPr>
            <p:nvPr/>
          </p:nvCxnSpPr>
          <p:spPr bwMode="auto">
            <a:xfrm>
              <a:off x="4568984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4622646" y="37642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400" idx="3"/>
            </p:cNvCxnSpPr>
            <p:nvPr/>
          </p:nvCxnSpPr>
          <p:spPr bwMode="auto">
            <a:xfrm flipV="1">
              <a:off x="4608600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>
              <a:off x="3883374" y="3716331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3" name="Straight Connector 432"/>
            <p:cNvCxnSpPr>
              <a:stCxn id="408" idx="4"/>
              <a:endCxn id="432" idx="0"/>
            </p:cNvCxnSpPr>
            <p:nvPr/>
          </p:nvCxnSpPr>
          <p:spPr bwMode="auto">
            <a:xfrm>
              <a:off x="3925621" y="3169699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>
              <a:stCxn id="432" idx="6"/>
              <a:endCxn id="428" idx="2"/>
            </p:cNvCxnSpPr>
            <p:nvPr/>
          </p:nvCxnSpPr>
          <p:spPr bwMode="auto">
            <a:xfrm>
              <a:off x="3979283" y="37642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5" name="Straight Connector 434"/>
            <p:cNvCxnSpPr>
              <a:stCxn id="432" idx="7"/>
              <a:endCxn id="404" idx="3"/>
            </p:cNvCxnSpPr>
            <p:nvPr/>
          </p:nvCxnSpPr>
          <p:spPr bwMode="auto">
            <a:xfrm flipV="1">
              <a:off x="3965238" y="3155654"/>
              <a:ext cx="569837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6" name="Oval 435"/>
            <p:cNvSpPr>
              <a:spLocks noChangeAspect="1"/>
            </p:cNvSpPr>
            <p:nvPr/>
          </p:nvSpPr>
          <p:spPr bwMode="auto">
            <a:xfrm>
              <a:off x="3245845" y="3716331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7" name="Straight Connector 436"/>
            <p:cNvCxnSpPr>
              <a:stCxn id="412" idx="4"/>
              <a:endCxn id="436" idx="0"/>
            </p:cNvCxnSpPr>
            <p:nvPr/>
          </p:nvCxnSpPr>
          <p:spPr bwMode="auto">
            <a:xfrm>
              <a:off x="3288093" y="3169699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Straight Connector 437"/>
            <p:cNvCxnSpPr>
              <a:stCxn id="436" idx="6"/>
              <a:endCxn id="432" idx="2"/>
            </p:cNvCxnSpPr>
            <p:nvPr/>
          </p:nvCxnSpPr>
          <p:spPr bwMode="auto">
            <a:xfrm>
              <a:off x="3341755" y="3764287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408" idx="3"/>
            </p:cNvCxnSpPr>
            <p:nvPr/>
          </p:nvCxnSpPr>
          <p:spPr bwMode="auto">
            <a:xfrm flipV="1">
              <a:off x="3327709" y="3155654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0" name="Oval 439"/>
            <p:cNvSpPr>
              <a:spLocks noChangeAspect="1"/>
            </p:cNvSpPr>
            <p:nvPr/>
          </p:nvSpPr>
          <p:spPr bwMode="auto">
            <a:xfrm>
              <a:off x="2582730" y="3711329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1" name="Straight Connector 440"/>
            <p:cNvCxnSpPr>
              <a:stCxn id="416" idx="4"/>
              <a:endCxn id="440" idx="0"/>
            </p:cNvCxnSpPr>
            <p:nvPr/>
          </p:nvCxnSpPr>
          <p:spPr bwMode="auto">
            <a:xfrm>
              <a:off x="2624978" y="3164697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2" name="Straight Connector 441"/>
            <p:cNvCxnSpPr>
              <a:stCxn id="440" idx="6"/>
              <a:endCxn id="436" idx="2"/>
            </p:cNvCxnSpPr>
            <p:nvPr/>
          </p:nvCxnSpPr>
          <p:spPr bwMode="auto">
            <a:xfrm>
              <a:off x="2678640" y="3759284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3" name="Straight Connector 442"/>
            <p:cNvCxnSpPr>
              <a:stCxn id="440" idx="7"/>
              <a:endCxn id="412" idx="3"/>
            </p:cNvCxnSpPr>
            <p:nvPr/>
          </p:nvCxnSpPr>
          <p:spPr bwMode="auto">
            <a:xfrm flipV="1">
              <a:off x="2664594" y="3155654"/>
              <a:ext cx="589590" cy="5697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4" name="Oval 443"/>
            <p:cNvSpPr>
              <a:spLocks noChangeAspect="1"/>
            </p:cNvSpPr>
            <p:nvPr/>
          </p:nvSpPr>
          <p:spPr bwMode="auto">
            <a:xfrm>
              <a:off x="1945202" y="3711329"/>
              <a:ext cx="95909" cy="95909"/>
            </a:xfrm>
            <a:prstGeom prst="ellipse">
              <a:avLst/>
            </a:prstGeom>
            <a:solidFill>
              <a:srgbClr val="66FF66">
                <a:alpha val="50000"/>
              </a:srgb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5" name="Straight Connector 444"/>
            <p:cNvCxnSpPr>
              <a:stCxn id="444" idx="6"/>
              <a:endCxn id="440" idx="2"/>
            </p:cNvCxnSpPr>
            <p:nvPr/>
          </p:nvCxnSpPr>
          <p:spPr bwMode="auto">
            <a:xfrm>
              <a:off x="2041111" y="3759284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6" name="Straight Connector 445"/>
            <p:cNvCxnSpPr>
              <a:stCxn id="444" idx="7"/>
              <a:endCxn id="416" idx="3"/>
            </p:cNvCxnSpPr>
            <p:nvPr/>
          </p:nvCxnSpPr>
          <p:spPr bwMode="auto">
            <a:xfrm flipV="1">
              <a:off x="2027065" y="3150652"/>
              <a:ext cx="564003" cy="5747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7" name="Oval 446"/>
            <p:cNvSpPr>
              <a:spLocks noChangeAspect="1"/>
            </p:cNvSpPr>
            <p:nvPr/>
          </p:nvSpPr>
          <p:spPr bwMode="auto">
            <a:xfrm>
              <a:off x="5813982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8" name="Oval 447"/>
            <p:cNvSpPr>
              <a:spLocks noChangeAspect="1"/>
            </p:cNvSpPr>
            <p:nvPr/>
          </p:nvSpPr>
          <p:spPr bwMode="auto">
            <a:xfrm>
              <a:off x="5174523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9" name="Straight Connector 448"/>
            <p:cNvCxnSpPr>
              <a:stCxn id="424" idx="4"/>
              <a:endCxn id="448" idx="0"/>
            </p:cNvCxnSpPr>
            <p:nvPr/>
          </p:nvCxnSpPr>
          <p:spPr bwMode="auto">
            <a:xfrm>
              <a:off x="5212219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0" name="Straight Connector 449"/>
            <p:cNvCxnSpPr>
              <a:stCxn id="448" idx="6"/>
              <a:endCxn id="447" idx="2"/>
            </p:cNvCxnSpPr>
            <p:nvPr/>
          </p:nvCxnSpPr>
          <p:spPr bwMode="auto">
            <a:xfrm>
              <a:off x="5270434" y="439651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48" idx="7"/>
              <a:endCxn id="423" idx="3"/>
            </p:cNvCxnSpPr>
            <p:nvPr/>
          </p:nvCxnSpPr>
          <p:spPr bwMode="auto">
            <a:xfrm flipV="1">
              <a:off x="5256386" y="3787647"/>
              <a:ext cx="561687" cy="57495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2" name="Oval 451"/>
            <p:cNvSpPr>
              <a:spLocks noChangeAspect="1"/>
            </p:cNvSpPr>
            <p:nvPr/>
          </p:nvSpPr>
          <p:spPr bwMode="auto">
            <a:xfrm>
              <a:off x="4536996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3" name="Straight Connector 452"/>
            <p:cNvCxnSpPr>
              <a:stCxn id="428" idx="4"/>
              <a:endCxn id="452" idx="0"/>
            </p:cNvCxnSpPr>
            <p:nvPr/>
          </p:nvCxnSpPr>
          <p:spPr bwMode="auto">
            <a:xfrm>
              <a:off x="4574691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4" name="Straight Connector 453"/>
            <p:cNvCxnSpPr>
              <a:stCxn id="452" idx="6"/>
              <a:endCxn id="448" idx="2"/>
            </p:cNvCxnSpPr>
            <p:nvPr/>
          </p:nvCxnSpPr>
          <p:spPr bwMode="auto">
            <a:xfrm>
              <a:off x="4632905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5" name="Straight Connector 454"/>
            <p:cNvCxnSpPr>
              <a:stCxn id="452" idx="7"/>
              <a:endCxn id="424" idx="3"/>
            </p:cNvCxnSpPr>
            <p:nvPr/>
          </p:nvCxnSpPr>
          <p:spPr bwMode="auto">
            <a:xfrm flipV="1">
              <a:off x="4618859" y="3798195"/>
              <a:ext cx="559450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6" name="Oval 455"/>
            <p:cNvSpPr>
              <a:spLocks noChangeAspect="1"/>
            </p:cNvSpPr>
            <p:nvPr/>
          </p:nvSpPr>
          <p:spPr bwMode="auto">
            <a:xfrm>
              <a:off x="3893632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7" name="Straight Connector 456"/>
            <p:cNvCxnSpPr>
              <a:stCxn id="432" idx="4"/>
              <a:endCxn id="456" idx="0"/>
            </p:cNvCxnSpPr>
            <p:nvPr/>
          </p:nvCxnSpPr>
          <p:spPr bwMode="auto">
            <a:xfrm>
              <a:off x="3931329" y="3812241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8" name="Straight Connector 457"/>
            <p:cNvCxnSpPr>
              <a:stCxn id="456" idx="6"/>
              <a:endCxn id="452" idx="2"/>
            </p:cNvCxnSpPr>
            <p:nvPr/>
          </p:nvCxnSpPr>
          <p:spPr bwMode="auto">
            <a:xfrm>
              <a:off x="3989543" y="439651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9" name="Straight Connector 458"/>
            <p:cNvCxnSpPr>
              <a:stCxn id="456" idx="7"/>
              <a:endCxn id="428" idx="3"/>
            </p:cNvCxnSpPr>
            <p:nvPr/>
          </p:nvCxnSpPr>
          <p:spPr bwMode="auto">
            <a:xfrm flipV="1">
              <a:off x="3975496" y="3798195"/>
              <a:ext cx="565286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0" name="Oval 459"/>
            <p:cNvSpPr>
              <a:spLocks noChangeAspect="1"/>
            </p:cNvSpPr>
            <p:nvPr/>
          </p:nvSpPr>
          <p:spPr bwMode="auto">
            <a:xfrm>
              <a:off x="3256105" y="4348557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1" name="Straight Connector 460"/>
            <p:cNvCxnSpPr>
              <a:stCxn id="436" idx="4"/>
              <a:endCxn id="460" idx="0"/>
            </p:cNvCxnSpPr>
            <p:nvPr/>
          </p:nvCxnSpPr>
          <p:spPr bwMode="auto">
            <a:xfrm>
              <a:off x="3293800" y="381224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Straight Connector 461"/>
            <p:cNvCxnSpPr>
              <a:stCxn id="460" idx="6"/>
              <a:endCxn id="456" idx="2"/>
            </p:cNvCxnSpPr>
            <p:nvPr/>
          </p:nvCxnSpPr>
          <p:spPr bwMode="auto">
            <a:xfrm>
              <a:off x="3352014" y="43965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stCxn id="460" idx="7"/>
              <a:endCxn id="432" idx="3"/>
            </p:cNvCxnSpPr>
            <p:nvPr/>
          </p:nvCxnSpPr>
          <p:spPr bwMode="auto">
            <a:xfrm flipV="1">
              <a:off x="3337968" y="3798195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4" name="Oval 463"/>
            <p:cNvSpPr>
              <a:spLocks noChangeAspect="1"/>
            </p:cNvSpPr>
            <p:nvPr/>
          </p:nvSpPr>
          <p:spPr bwMode="auto">
            <a:xfrm>
              <a:off x="2592990" y="434355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5" name="Straight Connector 464"/>
            <p:cNvCxnSpPr>
              <a:stCxn id="440" idx="4"/>
              <a:endCxn id="464" idx="0"/>
            </p:cNvCxnSpPr>
            <p:nvPr/>
          </p:nvCxnSpPr>
          <p:spPr bwMode="auto">
            <a:xfrm>
              <a:off x="2630685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6" name="Straight Connector 465"/>
            <p:cNvCxnSpPr>
              <a:stCxn id="464" idx="6"/>
              <a:endCxn id="460" idx="2"/>
            </p:cNvCxnSpPr>
            <p:nvPr/>
          </p:nvCxnSpPr>
          <p:spPr bwMode="auto">
            <a:xfrm>
              <a:off x="2688899" y="4391511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/>
            <p:cNvCxnSpPr>
              <a:stCxn id="464" idx="7"/>
              <a:endCxn id="436" idx="3"/>
            </p:cNvCxnSpPr>
            <p:nvPr/>
          </p:nvCxnSpPr>
          <p:spPr bwMode="auto">
            <a:xfrm flipV="1">
              <a:off x="2674853" y="3798195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8" name="Oval 467"/>
            <p:cNvSpPr>
              <a:spLocks noChangeAspect="1"/>
            </p:cNvSpPr>
            <p:nvPr/>
          </p:nvSpPr>
          <p:spPr bwMode="auto">
            <a:xfrm>
              <a:off x="1955461" y="434355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9" name="Straight Connector 468"/>
            <p:cNvCxnSpPr>
              <a:stCxn id="468" idx="6"/>
              <a:endCxn id="464" idx="2"/>
            </p:cNvCxnSpPr>
            <p:nvPr/>
          </p:nvCxnSpPr>
          <p:spPr bwMode="auto">
            <a:xfrm>
              <a:off x="2051370" y="439151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0" name="Straight Connector 469"/>
            <p:cNvCxnSpPr>
              <a:stCxn id="468" idx="7"/>
              <a:endCxn id="440" idx="3"/>
            </p:cNvCxnSpPr>
            <p:nvPr/>
          </p:nvCxnSpPr>
          <p:spPr bwMode="auto">
            <a:xfrm flipV="1">
              <a:off x="2037325" y="3793193"/>
              <a:ext cx="559451" cy="564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1" name="Oval 470"/>
            <p:cNvSpPr>
              <a:spLocks noChangeAspect="1"/>
            </p:cNvSpPr>
            <p:nvPr/>
          </p:nvSpPr>
          <p:spPr bwMode="auto">
            <a:xfrm>
              <a:off x="581969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2" name="Straight Connector 471"/>
            <p:cNvCxnSpPr>
              <a:stCxn id="447" idx="4"/>
              <a:endCxn id="471" idx="0"/>
            </p:cNvCxnSpPr>
            <p:nvPr/>
          </p:nvCxnSpPr>
          <p:spPr bwMode="auto">
            <a:xfrm>
              <a:off x="586193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3" name="Oval 472"/>
            <p:cNvSpPr>
              <a:spLocks noChangeAspect="1"/>
            </p:cNvSpPr>
            <p:nvPr/>
          </p:nvSpPr>
          <p:spPr bwMode="auto">
            <a:xfrm>
              <a:off x="518023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4" name="Straight Connector 473"/>
            <p:cNvCxnSpPr>
              <a:stCxn id="448" idx="4"/>
              <a:endCxn id="473" idx="0"/>
            </p:cNvCxnSpPr>
            <p:nvPr/>
          </p:nvCxnSpPr>
          <p:spPr bwMode="auto">
            <a:xfrm>
              <a:off x="5222478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5" name="Straight Connector 474"/>
            <p:cNvCxnSpPr>
              <a:stCxn id="473" idx="6"/>
              <a:endCxn id="471" idx="2"/>
            </p:cNvCxnSpPr>
            <p:nvPr/>
          </p:nvCxnSpPr>
          <p:spPr bwMode="auto">
            <a:xfrm>
              <a:off x="5276140" y="503905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6" name="Straight Connector 475"/>
            <p:cNvCxnSpPr>
              <a:stCxn id="473" idx="7"/>
              <a:endCxn id="447" idx="3"/>
            </p:cNvCxnSpPr>
            <p:nvPr/>
          </p:nvCxnSpPr>
          <p:spPr bwMode="auto">
            <a:xfrm flipV="1">
              <a:off x="5262095" y="4430422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7" name="Oval 476"/>
            <p:cNvSpPr>
              <a:spLocks noChangeAspect="1"/>
            </p:cNvSpPr>
            <p:nvPr/>
          </p:nvSpPr>
          <p:spPr bwMode="auto">
            <a:xfrm>
              <a:off x="4542702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8" name="Straight Connector 477"/>
            <p:cNvCxnSpPr>
              <a:stCxn id="452" idx="4"/>
              <a:endCxn id="477" idx="0"/>
            </p:cNvCxnSpPr>
            <p:nvPr/>
          </p:nvCxnSpPr>
          <p:spPr bwMode="auto">
            <a:xfrm>
              <a:off x="458495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9" name="Straight Connector 478"/>
            <p:cNvCxnSpPr>
              <a:stCxn id="477" idx="6"/>
              <a:endCxn id="473" idx="2"/>
            </p:cNvCxnSpPr>
            <p:nvPr/>
          </p:nvCxnSpPr>
          <p:spPr bwMode="auto">
            <a:xfrm>
              <a:off x="4638612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0" name="Straight Connector 479"/>
            <p:cNvCxnSpPr>
              <a:stCxn id="477" idx="7"/>
              <a:endCxn id="448" idx="3"/>
            </p:cNvCxnSpPr>
            <p:nvPr/>
          </p:nvCxnSpPr>
          <p:spPr bwMode="auto">
            <a:xfrm flipV="1">
              <a:off x="462456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1" name="Oval 480"/>
            <p:cNvSpPr>
              <a:spLocks noChangeAspect="1"/>
            </p:cNvSpPr>
            <p:nvPr/>
          </p:nvSpPr>
          <p:spPr bwMode="auto">
            <a:xfrm>
              <a:off x="3899340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2" name="Straight Connector 481"/>
            <p:cNvCxnSpPr>
              <a:stCxn id="456" idx="4"/>
              <a:endCxn id="481" idx="0"/>
            </p:cNvCxnSpPr>
            <p:nvPr/>
          </p:nvCxnSpPr>
          <p:spPr bwMode="auto">
            <a:xfrm>
              <a:off x="3941587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1" idx="6"/>
              <a:endCxn id="477" idx="2"/>
            </p:cNvCxnSpPr>
            <p:nvPr/>
          </p:nvCxnSpPr>
          <p:spPr bwMode="auto">
            <a:xfrm>
              <a:off x="3995249" y="503905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4" name="Straight Connector 483"/>
            <p:cNvCxnSpPr>
              <a:stCxn id="481" idx="7"/>
              <a:endCxn id="452" idx="3"/>
            </p:cNvCxnSpPr>
            <p:nvPr/>
          </p:nvCxnSpPr>
          <p:spPr bwMode="auto">
            <a:xfrm flipV="1">
              <a:off x="3981204" y="4430422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5" name="Oval 484"/>
            <p:cNvSpPr>
              <a:spLocks noChangeAspect="1"/>
            </p:cNvSpPr>
            <p:nvPr/>
          </p:nvSpPr>
          <p:spPr bwMode="auto">
            <a:xfrm>
              <a:off x="3261811" y="4991099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6" name="Straight Connector 485"/>
            <p:cNvCxnSpPr>
              <a:stCxn id="460" idx="4"/>
              <a:endCxn id="485" idx="0"/>
            </p:cNvCxnSpPr>
            <p:nvPr/>
          </p:nvCxnSpPr>
          <p:spPr bwMode="auto">
            <a:xfrm>
              <a:off x="3304060" y="444446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7" name="Straight Connector 486"/>
            <p:cNvCxnSpPr>
              <a:stCxn id="485" idx="6"/>
              <a:endCxn id="481" idx="2"/>
            </p:cNvCxnSpPr>
            <p:nvPr/>
          </p:nvCxnSpPr>
          <p:spPr bwMode="auto">
            <a:xfrm>
              <a:off x="3357721" y="503905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8" name="Straight Connector 487"/>
            <p:cNvCxnSpPr>
              <a:stCxn id="485" idx="7"/>
              <a:endCxn id="456" idx="3"/>
            </p:cNvCxnSpPr>
            <p:nvPr/>
          </p:nvCxnSpPr>
          <p:spPr bwMode="auto">
            <a:xfrm flipV="1">
              <a:off x="3343676" y="4430422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9" name="Oval 488"/>
            <p:cNvSpPr>
              <a:spLocks noChangeAspect="1"/>
            </p:cNvSpPr>
            <p:nvPr/>
          </p:nvSpPr>
          <p:spPr bwMode="auto">
            <a:xfrm>
              <a:off x="2598696" y="498609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0" name="Straight Connector 489"/>
            <p:cNvCxnSpPr>
              <a:stCxn id="464" idx="4"/>
              <a:endCxn id="489" idx="0"/>
            </p:cNvCxnSpPr>
            <p:nvPr/>
          </p:nvCxnSpPr>
          <p:spPr bwMode="auto">
            <a:xfrm>
              <a:off x="2640944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1" name="Straight Connector 490"/>
            <p:cNvCxnSpPr>
              <a:stCxn id="489" idx="6"/>
              <a:endCxn id="485" idx="2"/>
            </p:cNvCxnSpPr>
            <p:nvPr/>
          </p:nvCxnSpPr>
          <p:spPr bwMode="auto">
            <a:xfrm>
              <a:off x="2694606" y="5034052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2" name="Straight Connector 491"/>
            <p:cNvCxnSpPr>
              <a:stCxn id="489" idx="7"/>
              <a:endCxn id="460" idx="3"/>
            </p:cNvCxnSpPr>
            <p:nvPr/>
          </p:nvCxnSpPr>
          <p:spPr bwMode="auto">
            <a:xfrm flipV="1">
              <a:off x="2680560" y="443042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3" name="Oval 492"/>
            <p:cNvSpPr>
              <a:spLocks noChangeAspect="1"/>
            </p:cNvSpPr>
            <p:nvPr/>
          </p:nvSpPr>
          <p:spPr bwMode="auto">
            <a:xfrm>
              <a:off x="1961168" y="4986096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4" name="Straight Connector 493"/>
            <p:cNvCxnSpPr>
              <a:stCxn id="493" idx="6"/>
              <a:endCxn id="489" idx="2"/>
            </p:cNvCxnSpPr>
            <p:nvPr/>
          </p:nvCxnSpPr>
          <p:spPr bwMode="auto">
            <a:xfrm>
              <a:off x="2057078" y="5034052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5" name="Straight Connector 494"/>
            <p:cNvCxnSpPr>
              <a:stCxn id="493" idx="7"/>
              <a:endCxn id="464" idx="3"/>
            </p:cNvCxnSpPr>
            <p:nvPr/>
          </p:nvCxnSpPr>
          <p:spPr bwMode="auto">
            <a:xfrm flipV="1">
              <a:off x="2043033" y="442542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6" name="Oval 495"/>
            <p:cNvSpPr>
              <a:spLocks noChangeAspect="1"/>
            </p:cNvSpPr>
            <p:nvPr/>
          </p:nvSpPr>
          <p:spPr bwMode="auto">
            <a:xfrm>
              <a:off x="5818984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7" name="Straight Connector 496"/>
            <p:cNvCxnSpPr>
              <a:stCxn id="471" idx="4"/>
              <a:endCxn id="496" idx="0"/>
            </p:cNvCxnSpPr>
            <p:nvPr/>
          </p:nvCxnSpPr>
          <p:spPr bwMode="auto">
            <a:xfrm flipH="1">
              <a:off x="586693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8" name="Oval 497"/>
            <p:cNvSpPr>
              <a:spLocks noChangeAspect="1"/>
            </p:cNvSpPr>
            <p:nvPr/>
          </p:nvSpPr>
          <p:spPr bwMode="auto">
            <a:xfrm>
              <a:off x="5179525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9" name="Straight Connector 498"/>
            <p:cNvCxnSpPr>
              <a:stCxn id="473" idx="4"/>
              <a:endCxn id="498" idx="0"/>
            </p:cNvCxnSpPr>
            <p:nvPr/>
          </p:nvCxnSpPr>
          <p:spPr bwMode="auto">
            <a:xfrm flipH="1">
              <a:off x="5227480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0" name="Straight Connector 499"/>
            <p:cNvCxnSpPr>
              <a:stCxn id="498" idx="6"/>
              <a:endCxn id="496" idx="2"/>
            </p:cNvCxnSpPr>
            <p:nvPr/>
          </p:nvCxnSpPr>
          <p:spPr bwMode="auto">
            <a:xfrm>
              <a:off x="5275435" y="5688587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1" name="Straight Connector 500"/>
            <p:cNvCxnSpPr>
              <a:stCxn id="498" idx="7"/>
              <a:endCxn id="471" idx="3"/>
            </p:cNvCxnSpPr>
            <p:nvPr/>
          </p:nvCxnSpPr>
          <p:spPr bwMode="auto">
            <a:xfrm flipV="1">
              <a:off x="5261389" y="5072963"/>
              <a:ext cx="572347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2" name="Oval 501"/>
            <p:cNvSpPr>
              <a:spLocks noChangeAspect="1"/>
            </p:cNvSpPr>
            <p:nvPr/>
          </p:nvSpPr>
          <p:spPr bwMode="auto">
            <a:xfrm>
              <a:off x="4541997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03" name="Straight Connector 502"/>
            <p:cNvCxnSpPr>
              <a:stCxn id="477" idx="4"/>
              <a:endCxn id="502" idx="0"/>
            </p:cNvCxnSpPr>
            <p:nvPr/>
          </p:nvCxnSpPr>
          <p:spPr bwMode="auto">
            <a:xfrm flipH="1">
              <a:off x="4589953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4" name="Straight Connector 503"/>
            <p:cNvCxnSpPr>
              <a:stCxn id="502" idx="6"/>
              <a:endCxn id="498" idx="2"/>
            </p:cNvCxnSpPr>
            <p:nvPr/>
          </p:nvCxnSpPr>
          <p:spPr bwMode="auto">
            <a:xfrm>
              <a:off x="4637907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5" name="Straight Connector 504"/>
            <p:cNvCxnSpPr>
              <a:stCxn id="502" idx="7"/>
              <a:endCxn id="473" idx="3"/>
            </p:cNvCxnSpPr>
            <p:nvPr/>
          </p:nvCxnSpPr>
          <p:spPr bwMode="auto">
            <a:xfrm flipV="1">
              <a:off x="4623861" y="5072963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6" name="Oval 505"/>
            <p:cNvSpPr>
              <a:spLocks noChangeAspect="1"/>
            </p:cNvSpPr>
            <p:nvPr/>
          </p:nvSpPr>
          <p:spPr bwMode="auto">
            <a:xfrm>
              <a:off x="3898634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07" name="Straight Connector 506"/>
            <p:cNvCxnSpPr>
              <a:stCxn id="481" idx="4"/>
              <a:endCxn id="506" idx="0"/>
            </p:cNvCxnSpPr>
            <p:nvPr/>
          </p:nvCxnSpPr>
          <p:spPr bwMode="auto">
            <a:xfrm flipH="1">
              <a:off x="3946589" y="5087008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8" name="Straight Connector 507"/>
            <p:cNvCxnSpPr>
              <a:stCxn id="506" idx="6"/>
              <a:endCxn id="502" idx="2"/>
            </p:cNvCxnSpPr>
            <p:nvPr/>
          </p:nvCxnSpPr>
          <p:spPr bwMode="auto">
            <a:xfrm>
              <a:off x="3994544" y="5688587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7" idx="3"/>
            </p:cNvCxnSpPr>
            <p:nvPr/>
          </p:nvCxnSpPr>
          <p:spPr bwMode="auto">
            <a:xfrm flipV="1">
              <a:off x="3980498" y="5072963"/>
              <a:ext cx="576250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0" name="Oval 509"/>
            <p:cNvSpPr>
              <a:spLocks noChangeAspect="1"/>
            </p:cNvSpPr>
            <p:nvPr/>
          </p:nvSpPr>
          <p:spPr bwMode="auto">
            <a:xfrm>
              <a:off x="3261106" y="564063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1" name="Straight Connector 510"/>
            <p:cNvCxnSpPr>
              <a:stCxn id="485" idx="4"/>
              <a:endCxn id="510" idx="0"/>
            </p:cNvCxnSpPr>
            <p:nvPr/>
          </p:nvCxnSpPr>
          <p:spPr bwMode="auto">
            <a:xfrm flipH="1">
              <a:off x="3309062" y="5087008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3357016" y="5688587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3" name="Straight Connector 512"/>
            <p:cNvCxnSpPr>
              <a:stCxn id="510" idx="7"/>
              <a:endCxn id="481" idx="3"/>
            </p:cNvCxnSpPr>
            <p:nvPr/>
          </p:nvCxnSpPr>
          <p:spPr bwMode="auto">
            <a:xfrm flipV="1">
              <a:off x="3342970" y="5072963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4" name="Oval 513"/>
            <p:cNvSpPr>
              <a:spLocks noChangeAspect="1"/>
            </p:cNvSpPr>
            <p:nvPr/>
          </p:nvSpPr>
          <p:spPr bwMode="auto">
            <a:xfrm>
              <a:off x="2592989" y="4991148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5" name="Oval 514"/>
            <p:cNvSpPr>
              <a:spLocks noChangeAspect="1"/>
            </p:cNvSpPr>
            <p:nvPr/>
          </p:nvSpPr>
          <p:spPr bwMode="auto">
            <a:xfrm>
              <a:off x="2597991" y="5635630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6" name="Straight Connector 515"/>
            <p:cNvCxnSpPr>
              <a:stCxn id="514" idx="4"/>
              <a:endCxn id="515" idx="0"/>
            </p:cNvCxnSpPr>
            <p:nvPr/>
          </p:nvCxnSpPr>
          <p:spPr bwMode="auto">
            <a:xfrm>
              <a:off x="2640944" y="5087057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7" name="Straight Connector 516"/>
            <p:cNvCxnSpPr>
              <a:stCxn id="515" idx="6"/>
              <a:endCxn id="510" idx="2"/>
            </p:cNvCxnSpPr>
            <p:nvPr/>
          </p:nvCxnSpPr>
          <p:spPr bwMode="auto">
            <a:xfrm>
              <a:off x="2693901" y="568358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8" name="Straight Connector 517"/>
            <p:cNvCxnSpPr>
              <a:stCxn id="515" idx="7"/>
              <a:endCxn id="485" idx="3"/>
            </p:cNvCxnSpPr>
            <p:nvPr/>
          </p:nvCxnSpPr>
          <p:spPr bwMode="auto">
            <a:xfrm flipV="1">
              <a:off x="2679855" y="5072963"/>
              <a:ext cx="596002" cy="576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9" name="Oval 518"/>
            <p:cNvSpPr>
              <a:spLocks noChangeAspect="1"/>
            </p:cNvSpPr>
            <p:nvPr/>
          </p:nvSpPr>
          <p:spPr bwMode="auto">
            <a:xfrm>
              <a:off x="1907728" y="5567896"/>
              <a:ext cx="216000" cy="216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0" name="Straight Connector 519"/>
            <p:cNvCxnSpPr>
              <a:stCxn id="519" idx="6"/>
              <a:endCxn id="515" idx="2"/>
            </p:cNvCxnSpPr>
            <p:nvPr/>
          </p:nvCxnSpPr>
          <p:spPr bwMode="auto">
            <a:xfrm>
              <a:off x="2123728" y="5675896"/>
              <a:ext cx="474263" cy="76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1" name="Straight Connector 520"/>
            <p:cNvCxnSpPr>
              <a:stCxn id="519" idx="7"/>
              <a:endCxn id="514" idx="3"/>
            </p:cNvCxnSpPr>
            <p:nvPr/>
          </p:nvCxnSpPr>
          <p:spPr bwMode="auto">
            <a:xfrm flipV="1">
              <a:off x="2092096" y="5073011"/>
              <a:ext cx="514939" cy="5265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2" name="Oval 521"/>
            <p:cNvSpPr>
              <a:spLocks noChangeAspect="1"/>
            </p:cNvSpPr>
            <p:nvPr/>
          </p:nvSpPr>
          <p:spPr bwMode="auto">
            <a:xfrm>
              <a:off x="5824692" y="6283174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3" name="Straight Connector 522"/>
            <p:cNvCxnSpPr>
              <a:stCxn id="496" idx="4"/>
              <a:endCxn id="522" idx="0"/>
            </p:cNvCxnSpPr>
            <p:nvPr/>
          </p:nvCxnSpPr>
          <p:spPr bwMode="auto">
            <a:xfrm>
              <a:off x="586693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4" name="Oval 523"/>
            <p:cNvSpPr>
              <a:spLocks noChangeAspect="1"/>
            </p:cNvSpPr>
            <p:nvPr/>
          </p:nvSpPr>
          <p:spPr bwMode="auto">
            <a:xfrm>
              <a:off x="5178696" y="6284128"/>
              <a:ext cx="97200" cy="97200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5" name="Straight Connector 524"/>
            <p:cNvCxnSpPr>
              <a:stCxn id="498" idx="4"/>
              <a:endCxn id="524" idx="0"/>
            </p:cNvCxnSpPr>
            <p:nvPr/>
          </p:nvCxnSpPr>
          <p:spPr bwMode="auto">
            <a:xfrm flipH="1">
              <a:off x="5227296" y="5736541"/>
              <a:ext cx="184" cy="54758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6" name="Straight Connector 525"/>
            <p:cNvCxnSpPr>
              <a:stCxn id="524" idx="7"/>
              <a:endCxn id="496" idx="3"/>
            </p:cNvCxnSpPr>
            <p:nvPr/>
          </p:nvCxnSpPr>
          <p:spPr bwMode="auto">
            <a:xfrm flipV="1">
              <a:off x="5261661" y="5722495"/>
              <a:ext cx="571369" cy="5758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7" name="Oval 526"/>
            <p:cNvSpPr>
              <a:spLocks noChangeAspect="1"/>
            </p:cNvSpPr>
            <p:nvPr/>
          </p:nvSpPr>
          <p:spPr bwMode="auto">
            <a:xfrm>
              <a:off x="4547704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8" name="Straight Connector 527"/>
            <p:cNvCxnSpPr>
              <a:stCxn id="502" idx="4"/>
              <a:endCxn id="527" idx="0"/>
            </p:cNvCxnSpPr>
            <p:nvPr/>
          </p:nvCxnSpPr>
          <p:spPr bwMode="auto">
            <a:xfrm>
              <a:off x="458995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9" name="Straight Connector 528"/>
            <p:cNvCxnSpPr>
              <a:stCxn id="527" idx="7"/>
              <a:endCxn id="498" idx="3"/>
            </p:cNvCxnSpPr>
            <p:nvPr/>
          </p:nvCxnSpPr>
          <p:spPr bwMode="auto">
            <a:xfrm flipV="1">
              <a:off x="462956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0" name="Oval 529"/>
            <p:cNvSpPr>
              <a:spLocks noChangeAspect="1"/>
            </p:cNvSpPr>
            <p:nvPr/>
          </p:nvSpPr>
          <p:spPr bwMode="auto">
            <a:xfrm>
              <a:off x="3904342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1" name="Straight Connector 530"/>
            <p:cNvCxnSpPr>
              <a:stCxn id="506" idx="4"/>
              <a:endCxn id="530" idx="0"/>
            </p:cNvCxnSpPr>
            <p:nvPr/>
          </p:nvCxnSpPr>
          <p:spPr bwMode="auto">
            <a:xfrm>
              <a:off x="3946589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2" name="Straight Connector 531"/>
            <p:cNvCxnSpPr>
              <a:stCxn id="530" idx="7"/>
              <a:endCxn id="502" idx="3"/>
            </p:cNvCxnSpPr>
            <p:nvPr/>
          </p:nvCxnSpPr>
          <p:spPr bwMode="auto">
            <a:xfrm flipV="1">
              <a:off x="3986206" y="5722497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3" name="Oval 532"/>
            <p:cNvSpPr>
              <a:spLocks noChangeAspect="1"/>
            </p:cNvSpPr>
            <p:nvPr/>
          </p:nvSpPr>
          <p:spPr bwMode="auto">
            <a:xfrm>
              <a:off x="3266813" y="6283174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4" name="Straight Connector 533"/>
            <p:cNvCxnSpPr>
              <a:stCxn id="510" idx="4"/>
              <a:endCxn id="533" idx="0"/>
            </p:cNvCxnSpPr>
            <p:nvPr/>
          </p:nvCxnSpPr>
          <p:spPr bwMode="auto">
            <a:xfrm>
              <a:off x="3309062" y="5736542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33" idx="7"/>
              <a:endCxn id="506" idx="3"/>
            </p:cNvCxnSpPr>
            <p:nvPr/>
          </p:nvCxnSpPr>
          <p:spPr bwMode="auto">
            <a:xfrm flipV="1">
              <a:off x="3348678" y="5722497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6" name="Oval 535"/>
            <p:cNvSpPr>
              <a:spLocks noChangeAspect="1"/>
            </p:cNvSpPr>
            <p:nvPr/>
          </p:nvSpPr>
          <p:spPr bwMode="auto">
            <a:xfrm>
              <a:off x="2512350" y="6223128"/>
              <a:ext cx="216000" cy="216000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7" name="Straight Connector 536"/>
            <p:cNvCxnSpPr>
              <a:stCxn id="515" idx="4"/>
              <a:endCxn id="536" idx="0"/>
            </p:cNvCxnSpPr>
            <p:nvPr/>
          </p:nvCxnSpPr>
          <p:spPr bwMode="auto">
            <a:xfrm flipH="1">
              <a:off x="2620350" y="5731539"/>
              <a:ext cx="25596" cy="4915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8" name="Straight Connector 537"/>
            <p:cNvCxnSpPr>
              <a:stCxn id="536" idx="7"/>
              <a:endCxn id="510" idx="3"/>
            </p:cNvCxnSpPr>
            <p:nvPr/>
          </p:nvCxnSpPr>
          <p:spPr bwMode="auto">
            <a:xfrm flipV="1">
              <a:off x="2696718" y="5722495"/>
              <a:ext cx="578434" cy="532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9" name="Oval 538"/>
            <p:cNvSpPr>
              <a:spLocks noChangeAspect="1"/>
            </p:cNvSpPr>
            <p:nvPr/>
          </p:nvSpPr>
          <p:spPr bwMode="auto">
            <a:xfrm>
              <a:off x="1966170" y="6278171"/>
              <a:ext cx="95909" cy="95909"/>
            </a:xfrm>
            <a:prstGeom prst="ellipse">
              <a:avLst/>
            </a:prstGeom>
            <a:solidFill>
              <a:srgbClr val="66FF66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0" name="Straight Connector 539"/>
            <p:cNvCxnSpPr>
              <a:stCxn id="539" idx="7"/>
              <a:endCxn id="515" idx="3"/>
            </p:cNvCxnSpPr>
            <p:nvPr/>
          </p:nvCxnSpPr>
          <p:spPr bwMode="auto">
            <a:xfrm flipV="1">
              <a:off x="2048034" y="571749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1" name="Oval 540"/>
            <p:cNvSpPr>
              <a:spLocks noChangeAspect="1"/>
            </p:cNvSpPr>
            <p:nvPr/>
          </p:nvSpPr>
          <p:spPr bwMode="auto">
            <a:xfrm>
              <a:off x="6448394" y="1158308"/>
              <a:ext cx="97200" cy="9720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2" name="Oval 541"/>
            <p:cNvSpPr>
              <a:spLocks noChangeAspect="1"/>
            </p:cNvSpPr>
            <p:nvPr/>
          </p:nvSpPr>
          <p:spPr bwMode="auto">
            <a:xfrm>
              <a:off x="6440262" y="179626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3" name="Straight Connector 542"/>
            <p:cNvCxnSpPr>
              <a:stCxn id="342" idx="6"/>
              <a:endCxn id="542" idx="2"/>
            </p:cNvCxnSpPr>
            <p:nvPr/>
          </p:nvCxnSpPr>
          <p:spPr bwMode="auto">
            <a:xfrm flipV="1">
              <a:off x="5883590" y="184422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4" name="Straight Connector 543"/>
            <p:cNvCxnSpPr>
              <a:stCxn id="342" idx="7"/>
              <a:endCxn id="541" idx="3"/>
            </p:cNvCxnSpPr>
            <p:nvPr/>
          </p:nvCxnSpPr>
          <p:spPr bwMode="auto">
            <a:xfrm flipV="1">
              <a:off x="5869544" y="1241273"/>
              <a:ext cx="593085" cy="57179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5" name="Oval 544"/>
            <p:cNvSpPr>
              <a:spLocks noChangeAspect="1"/>
            </p:cNvSpPr>
            <p:nvPr/>
          </p:nvSpPr>
          <p:spPr bwMode="auto">
            <a:xfrm>
              <a:off x="6445969" y="2438806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6" name="Straight Connector 545"/>
            <p:cNvCxnSpPr>
              <a:stCxn id="373" idx="6"/>
              <a:endCxn id="545" idx="2"/>
            </p:cNvCxnSpPr>
            <p:nvPr/>
          </p:nvCxnSpPr>
          <p:spPr bwMode="auto">
            <a:xfrm flipV="1">
              <a:off x="5889298" y="2486761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7" name="Straight Connector 546"/>
            <p:cNvCxnSpPr>
              <a:stCxn id="373" idx="7"/>
              <a:endCxn id="542" idx="3"/>
            </p:cNvCxnSpPr>
            <p:nvPr/>
          </p:nvCxnSpPr>
          <p:spPr bwMode="auto">
            <a:xfrm flipV="1">
              <a:off x="5875252" y="187812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8" name="Oval 547"/>
            <p:cNvSpPr>
              <a:spLocks noChangeAspect="1"/>
            </p:cNvSpPr>
            <p:nvPr/>
          </p:nvSpPr>
          <p:spPr bwMode="auto">
            <a:xfrm>
              <a:off x="7129679" y="4350802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 bwMode="auto">
            <a:xfrm>
              <a:off x="6466564" y="4345801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0" name="Oval 549"/>
            <p:cNvSpPr>
              <a:spLocks noChangeAspect="1"/>
            </p:cNvSpPr>
            <p:nvPr/>
          </p:nvSpPr>
          <p:spPr bwMode="auto">
            <a:xfrm>
              <a:off x="7131004" y="4979892"/>
              <a:ext cx="97200" cy="972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1" name="Oval 550"/>
            <p:cNvSpPr>
              <a:spLocks noChangeAspect="1"/>
            </p:cNvSpPr>
            <p:nvPr/>
          </p:nvSpPr>
          <p:spPr bwMode="auto">
            <a:xfrm>
              <a:off x="6472270" y="498834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52" name="Straight Connector 551"/>
            <p:cNvCxnSpPr>
              <a:stCxn id="549" idx="4"/>
              <a:endCxn id="551" idx="0"/>
            </p:cNvCxnSpPr>
            <p:nvPr/>
          </p:nvCxnSpPr>
          <p:spPr bwMode="auto">
            <a:xfrm>
              <a:off x="6514518" y="444171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3" name="Straight Connector 552"/>
            <p:cNvCxnSpPr>
              <a:stCxn id="551" idx="6"/>
              <a:endCxn id="550" idx="2"/>
            </p:cNvCxnSpPr>
            <p:nvPr/>
          </p:nvCxnSpPr>
          <p:spPr bwMode="auto">
            <a:xfrm flipV="1">
              <a:off x="6568179" y="5028492"/>
              <a:ext cx="562825" cy="78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4" name="Straight Connector 553"/>
            <p:cNvCxnSpPr>
              <a:stCxn id="551" idx="7"/>
              <a:endCxn id="548" idx="3"/>
            </p:cNvCxnSpPr>
            <p:nvPr/>
          </p:nvCxnSpPr>
          <p:spPr bwMode="auto">
            <a:xfrm flipV="1">
              <a:off x="6554134" y="4432667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5" name="Straight Connector 554"/>
            <p:cNvCxnSpPr>
              <a:stCxn id="471" idx="6"/>
              <a:endCxn id="551" idx="2"/>
            </p:cNvCxnSpPr>
            <p:nvPr/>
          </p:nvCxnSpPr>
          <p:spPr bwMode="auto">
            <a:xfrm flipV="1">
              <a:off x="5915599" y="5036296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6" name="Straight Connector 555"/>
            <p:cNvCxnSpPr>
              <a:stCxn id="471" idx="7"/>
              <a:endCxn id="549" idx="3"/>
            </p:cNvCxnSpPr>
            <p:nvPr/>
          </p:nvCxnSpPr>
          <p:spPr bwMode="auto">
            <a:xfrm flipV="1">
              <a:off x="5901553" y="4427664"/>
              <a:ext cx="579057" cy="5774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7" name="Oval 556"/>
            <p:cNvSpPr>
              <a:spLocks noChangeAspect="1"/>
            </p:cNvSpPr>
            <p:nvPr/>
          </p:nvSpPr>
          <p:spPr bwMode="auto">
            <a:xfrm>
              <a:off x="7134680" y="5642877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8" name="Oval 557"/>
            <p:cNvSpPr>
              <a:spLocks noChangeAspect="1"/>
            </p:cNvSpPr>
            <p:nvPr/>
          </p:nvSpPr>
          <p:spPr bwMode="auto">
            <a:xfrm>
              <a:off x="6466563" y="4993393"/>
              <a:ext cx="95909" cy="95909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9" name="Oval 558"/>
            <p:cNvSpPr>
              <a:spLocks noChangeAspect="1"/>
            </p:cNvSpPr>
            <p:nvPr/>
          </p:nvSpPr>
          <p:spPr bwMode="auto">
            <a:xfrm>
              <a:off x="6471565" y="5637875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0" name="Straight Connector 559"/>
            <p:cNvCxnSpPr>
              <a:stCxn id="558" idx="4"/>
              <a:endCxn id="559" idx="0"/>
            </p:cNvCxnSpPr>
            <p:nvPr/>
          </p:nvCxnSpPr>
          <p:spPr bwMode="auto">
            <a:xfrm>
              <a:off x="6514518" y="5089302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" name="Straight Connector 560"/>
            <p:cNvCxnSpPr>
              <a:stCxn id="559" idx="6"/>
              <a:endCxn id="557" idx="2"/>
            </p:cNvCxnSpPr>
            <p:nvPr/>
          </p:nvCxnSpPr>
          <p:spPr bwMode="auto">
            <a:xfrm>
              <a:off x="6567475" y="5685830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" name="Straight Connector 561"/>
            <p:cNvCxnSpPr>
              <a:stCxn id="559" idx="7"/>
              <a:endCxn id="550" idx="3"/>
            </p:cNvCxnSpPr>
            <p:nvPr/>
          </p:nvCxnSpPr>
          <p:spPr bwMode="auto">
            <a:xfrm flipV="1">
              <a:off x="6553428" y="5062857"/>
              <a:ext cx="591811" cy="5890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3" name="Straight Connector 562"/>
            <p:cNvCxnSpPr>
              <a:stCxn id="496" idx="6"/>
              <a:endCxn id="559" idx="2"/>
            </p:cNvCxnSpPr>
            <p:nvPr/>
          </p:nvCxnSpPr>
          <p:spPr bwMode="auto">
            <a:xfrm flipV="1">
              <a:off x="5914893" y="5685830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Straight Connector 563"/>
            <p:cNvCxnSpPr>
              <a:stCxn id="496" idx="7"/>
              <a:endCxn id="558" idx="3"/>
            </p:cNvCxnSpPr>
            <p:nvPr/>
          </p:nvCxnSpPr>
          <p:spPr bwMode="auto">
            <a:xfrm flipV="1">
              <a:off x="5900847" y="5075256"/>
              <a:ext cx="579762" cy="5794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5" name="Oval 564"/>
            <p:cNvSpPr>
              <a:spLocks noChangeAspect="1"/>
            </p:cNvSpPr>
            <p:nvPr/>
          </p:nvSpPr>
          <p:spPr bwMode="auto">
            <a:xfrm>
              <a:off x="7128284" y="6273316"/>
              <a:ext cx="97200" cy="97200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6" name="Oval 565"/>
            <p:cNvSpPr>
              <a:spLocks noChangeAspect="1"/>
            </p:cNvSpPr>
            <p:nvPr/>
          </p:nvSpPr>
          <p:spPr bwMode="auto">
            <a:xfrm>
              <a:off x="6477272" y="6280416"/>
              <a:ext cx="95909" cy="9590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7" name="Straight Connector 566"/>
            <p:cNvCxnSpPr>
              <a:stCxn id="559" idx="4"/>
              <a:endCxn id="566" idx="0"/>
            </p:cNvCxnSpPr>
            <p:nvPr/>
          </p:nvCxnSpPr>
          <p:spPr bwMode="auto">
            <a:xfrm>
              <a:off x="6519520" y="573378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8" name="Straight Connector 567"/>
            <p:cNvCxnSpPr>
              <a:stCxn id="566" idx="7"/>
              <a:endCxn id="557" idx="3"/>
            </p:cNvCxnSpPr>
            <p:nvPr/>
          </p:nvCxnSpPr>
          <p:spPr bwMode="auto">
            <a:xfrm flipV="1">
              <a:off x="6559136" y="5724742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9" name="Straight Connector 568"/>
            <p:cNvCxnSpPr>
              <a:stCxn id="344" idx="6"/>
              <a:endCxn id="341" idx="2"/>
            </p:cNvCxnSpPr>
            <p:nvPr/>
          </p:nvCxnSpPr>
          <p:spPr bwMode="auto">
            <a:xfrm>
              <a:off x="5239131" y="1202495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0" name="Straight Connector 569"/>
            <p:cNvCxnSpPr>
              <a:stCxn id="349" idx="6"/>
              <a:endCxn id="344" idx="2"/>
            </p:cNvCxnSpPr>
            <p:nvPr/>
          </p:nvCxnSpPr>
          <p:spPr bwMode="auto">
            <a:xfrm>
              <a:off x="4601602" y="1202495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1" name="Straight Connector 570"/>
            <p:cNvCxnSpPr>
              <a:stCxn id="354" idx="6"/>
              <a:endCxn id="349" idx="2"/>
            </p:cNvCxnSpPr>
            <p:nvPr/>
          </p:nvCxnSpPr>
          <p:spPr bwMode="auto">
            <a:xfrm>
              <a:off x="4029779" y="1196740"/>
              <a:ext cx="475914" cy="57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2" name="Straight Connector 571"/>
            <p:cNvCxnSpPr>
              <a:stCxn id="359" idx="6"/>
              <a:endCxn id="354" idx="2"/>
            </p:cNvCxnSpPr>
            <p:nvPr/>
          </p:nvCxnSpPr>
          <p:spPr bwMode="auto">
            <a:xfrm flipV="1">
              <a:off x="3320711" y="1196740"/>
              <a:ext cx="493068" cy="57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3" name="Straight Connector 572"/>
            <p:cNvCxnSpPr>
              <a:stCxn id="364" idx="6"/>
              <a:endCxn id="359" idx="2"/>
            </p:cNvCxnSpPr>
            <p:nvPr/>
          </p:nvCxnSpPr>
          <p:spPr bwMode="auto">
            <a:xfrm>
              <a:off x="2657596" y="1197493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4" name="Straight Connector 573"/>
            <p:cNvCxnSpPr>
              <a:stCxn id="369" idx="6"/>
              <a:endCxn id="364" idx="2"/>
            </p:cNvCxnSpPr>
            <p:nvPr/>
          </p:nvCxnSpPr>
          <p:spPr bwMode="auto">
            <a:xfrm>
              <a:off x="2087724" y="1196740"/>
              <a:ext cx="473963" cy="75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5" name="Straight Connector 574"/>
            <p:cNvCxnSpPr>
              <a:stCxn id="369" idx="4"/>
              <a:endCxn id="370" idx="0"/>
            </p:cNvCxnSpPr>
            <p:nvPr/>
          </p:nvCxnSpPr>
          <p:spPr bwMode="auto">
            <a:xfrm flipH="1">
              <a:off x="1977115" y="1304740"/>
              <a:ext cx="2609" cy="4892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6" name="Straight Connector 575"/>
            <p:cNvCxnSpPr>
              <a:stCxn id="370" idx="4"/>
              <a:endCxn id="395" idx="0"/>
            </p:cNvCxnSpPr>
            <p:nvPr/>
          </p:nvCxnSpPr>
          <p:spPr bwMode="auto">
            <a:xfrm>
              <a:off x="1977115" y="1889931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7" name="Straight Connector 576"/>
            <p:cNvCxnSpPr>
              <a:stCxn id="395" idx="4"/>
              <a:endCxn id="420" idx="0"/>
            </p:cNvCxnSpPr>
            <p:nvPr/>
          </p:nvCxnSpPr>
          <p:spPr bwMode="auto">
            <a:xfrm>
              <a:off x="1982822" y="2532470"/>
              <a:ext cx="8167" cy="4779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8" name="Straight Connector 577"/>
            <p:cNvCxnSpPr>
              <a:stCxn id="398" idx="4"/>
              <a:endCxn id="423" idx="0"/>
            </p:cNvCxnSpPr>
            <p:nvPr/>
          </p:nvCxnSpPr>
          <p:spPr bwMode="auto">
            <a:xfrm>
              <a:off x="5845971" y="3169699"/>
              <a:ext cx="6467" cy="53498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9" name="Straight Connector 578"/>
            <p:cNvCxnSpPr>
              <a:stCxn id="420" idx="4"/>
              <a:endCxn id="444" idx="0"/>
            </p:cNvCxnSpPr>
            <p:nvPr/>
          </p:nvCxnSpPr>
          <p:spPr bwMode="auto">
            <a:xfrm>
              <a:off x="1990989" y="3226402"/>
              <a:ext cx="2168" cy="48492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0" name="Straight Connector 579"/>
            <p:cNvCxnSpPr>
              <a:stCxn id="423" idx="4"/>
              <a:endCxn id="447" idx="0"/>
            </p:cNvCxnSpPr>
            <p:nvPr/>
          </p:nvCxnSpPr>
          <p:spPr bwMode="auto">
            <a:xfrm>
              <a:off x="5852438" y="3801882"/>
              <a:ext cx="9499" cy="54667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1" name="Straight Connector 580"/>
            <p:cNvCxnSpPr>
              <a:stCxn id="444" idx="4"/>
              <a:endCxn id="468" idx="0"/>
            </p:cNvCxnSpPr>
            <p:nvPr/>
          </p:nvCxnSpPr>
          <p:spPr bwMode="auto">
            <a:xfrm>
              <a:off x="1993157" y="3807238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2" name="Straight Connector 581"/>
            <p:cNvCxnSpPr>
              <a:stCxn id="468" idx="4"/>
              <a:endCxn id="493" idx="0"/>
            </p:cNvCxnSpPr>
            <p:nvPr/>
          </p:nvCxnSpPr>
          <p:spPr bwMode="auto">
            <a:xfrm>
              <a:off x="2003416" y="443946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3" name="Straight Connector 582"/>
            <p:cNvCxnSpPr>
              <a:stCxn id="493" idx="4"/>
              <a:endCxn id="519" idx="0"/>
            </p:cNvCxnSpPr>
            <p:nvPr/>
          </p:nvCxnSpPr>
          <p:spPr bwMode="auto">
            <a:xfrm>
              <a:off x="2009123" y="5082005"/>
              <a:ext cx="6605" cy="48589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4" name="Straight Connector 583"/>
            <p:cNvCxnSpPr>
              <a:stCxn id="524" idx="6"/>
              <a:endCxn id="522" idx="2"/>
            </p:cNvCxnSpPr>
            <p:nvPr/>
          </p:nvCxnSpPr>
          <p:spPr bwMode="auto">
            <a:xfrm flipV="1">
              <a:off x="5275896" y="6331129"/>
              <a:ext cx="548796" cy="159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5" name="Straight Connector 584"/>
            <p:cNvCxnSpPr>
              <a:stCxn id="527" idx="6"/>
              <a:endCxn id="524" idx="2"/>
            </p:cNvCxnSpPr>
            <p:nvPr/>
          </p:nvCxnSpPr>
          <p:spPr bwMode="auto">
            <a:xfrm>
              <a:off x="4643613" y="6331129"/>
              <a:ext cx="535083" cy="159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6" name="Straight Connector 585"/>
            <p:cNvCxnSpPr>
              <a:stCxn id="530" idx="6"/>
              <a:endCxn id="527" idx="2"/>
            </p:cNvCxnSpPr>
            <p:nvPr/>
          </p:nvCxnSpPr>
          <p:spPr bwMode="auto">
            <a:xfrm>
              <a:off x="4000251" y="63311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7" name="Straight Connector 586"/>
            <p:cNvCxnSpPr>
              <a:stCxn id="533" idx="6"/>
              <a:endCxn id="530" idx="2"/>
            </p:cNvCxnSpPr>
            <p:nvPr/>
          </p:nvCxnSpPr>
          <p:spPr bwMode="auto">
            <a:xfrm>
              <a:off x="3362723" y="63311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>
              <a:stCxn id="536" idx="6"/>
              <a:endCxn id="533" idx="2"/>
            </p:cNvCxnSpPr>
            <p:nvPr/>
          </p:nvCxnSpPr>
          <p:spPr bwMode="auto">
            <a:xfrm>
              <a:off x="2728350" y="6331128"/>
              <a:ext cx="538463" cy="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9" name="Straight Connector 588"/>
            <p:cNvCxnSpPr>
              <a:stCxn id="519" idx="4"/>
              <a:endCxn id="539" idx="0"/>
            </p:cNvCxnSpPr>
            <p:nvPr/>
          </p:nvCxnSpPr>
          <p:spPr bwMode="auto">
            <a:xfrm flipH="1">
              <a:off x="2014125" y="5783896"/>
              <a:ext cx="1603" cy="49427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/>
            <p:cNvCxnSpPr>
              <a:stCxn id="539" idx="6"/>
              <a:endCxn id="536" idx="2"/>
            </p:cNvCxnSpPr>
            <p:nvPr/>
          </p:nvCxnSpPr>
          <p:spPr bwMode="auto">
            <a:xfrm>
              <a:off x="2062079" y="6326126"/>
              <a:ext cx="450271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/>
            <p:cNvCxnSpPr>
              <a:stCxn id="541" idx="4"/>
              <a:endCxn id="542" idx="0"/>
            </p:cNvCxnSpPr>
            <p:nvPr/>
          </p:nvCxnSpPr>
          <p:spPr bwMode="auto">
            <a:xfrm flipH="1">
              <a:off x="6488217" y="1255508"/>
              <a:ext cx="8777" cy="54075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2" name="Straight Connector 591"/>
            <p:cNvCxnSpPr>
              <a:stCxn id="341" idx="6"/>
              <a:endCxn id="541" idx="2"/>
            </p:cNvCxnSpPr>
            <p:nvPr/>
          </p:nvCxnSpPr>
          <p:spPr bwMode="auto">
            <a:xfrm>
              <a:off x="5878588" y="1202495"/>
              <a:ext cx="569806" cy="441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3" name="Straight Connector 592"/>
            <p:cNvCxnSpPr>
              <a:stCxn id="542" idx="4"/>
              <a:endCxn id="545" idx="0"/>
            </p:cNvCxnSpPr>
            <p:nvPr/>
          </p:nvCxnSpPr>
          <p:spPr bwMode="auto">
            <a:xfrm>
              <a:off x="6488217" y="1892176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398" idx="7"/>
              <a:endCxn id="545" idx="3"/>
            </p:cNvCxnSpPr>
            <p:nvPr/>
          </p:nvCxnSpPr>
          <p:spPr bwMode="auto">
            <a:xfrm flipV="1">
              <a:off x="5879879" y="2520669"/>
              <a:ext cx="580136" cy="56716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5" name="Straight Connector 594"/>
            <p:cNvCxnSpPr>
              <a:stCxn id="549" idx="6"/>
              <a:endCxn id="548" idx="2"/>
            </p:cNvCxnSpPr>
            <p:nvPr/>
          </p:nvCxnSpPr>
          <p:spPr bwMode="auto">
            <a:xfrm>
              <a:off x="6562473" y="4393756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6" name="Straight Connector 595"/>
            <p:cNvCxnSpPr>
              <a:stCxn id="447" idx="6"/>
              <a:endCxn id="549" idx="2"/>
            </p:cNvCxnSpPr>
            <p:nvPr/>
          </p:nvCxnSpPr>
          <p:spPr bwMode="auto">
            <a:xfrm flipV="1">
              <a:off x="5909891" y="4393756"/>
              <a:ext cx="556673" cy="2756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7" name="Straight Connector 596"/>
            <p:cNvCxnSpPr>
              <a:stCxn id="548" idx="4"/>
              <a:endCxn id="550" idx="0"/>
            </p:cNvCxnSpPr>
            <p:nvPr/>
          </p:nvCxnSpPr>
          <p:spPr bwMode="auto">
            <a:xfrm>
              <a:off x="7177634" y="4446711"/>
              <a:ext cx="1970" cy="53318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8" name="Straight Connector 597"/>
            <p:cNvCxnSpPr>
              <a:stCxn id="550" idx="4"/>
              <a:endCxn id="557" idx="0"/>
            </p:cNvCxnSpPr>
            <p:nvPr/>
          </p:nvCxnSpPr>
          <p:spPr bwMode="auto">
            <a:xfrm>
              <a:off x="7179604" y="5077092"/>
              <a:ext cx="3031" cy="56578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57" idx="4"/>
              <a:endCxn id="565" idx="0"/>
            </p:cNvCxnSpPr>
            <p:nvPr/>
          </p:nvCxnSpPr>
          <p:spPr bwMode="auto">
            <a:xfrm flipH="1">
              <a:off x="7176884" y="5738786"/>
              <a:ext cx="5751" cy="53453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0" name="Straight Connector 599"/>
            <p:cNvCxnSpPr>
              <a:stCxn id="566" idx="6"/>
              <a:endCxn id="565" idx="2"/>
            </p:cNvCxnSpPr>
            <p:nvPr/>
          </p:nvCxnSpPr>
          <p:spPr bwMode="auto">
            <a:xfrm flipV="1">
              <a:off x="6573181" y="6321916"/>
              <a:ext cx="555103" cy="645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1" name="Straight Connector 600"/>
            <p:cNvCxnSpPr>
              <a:stCxn id="522" idx="6"/>
              <a:endCxn id="566" idx="2"/>
            </p:cNvCxnSpPr>
            <p:nvPr/>
          </p:nvCxnSpPr>
          <p:spPr bwMode="auto">
            <a:xfrm flipV="1">
              <a:off x="5920601" y="6328371"/>
              <a:ext cx="556671" cy="275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2" name="Straight Connector 601"/>
            <p:cNvCxnSpPr>
              <a:stCxn id="522" idx="7"/>
              <a:endCxn id="559" idx="3"/>
            </p:cNvCxnSpPr>
            <p:nvPr/>
          </p:nvCxnSpPr>
          <p:spPr bwMode="auto">
            <a:xfrm flipV="1">
              <a:off x="5906555" y="5719738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3" name="5-Point Star 602"/>
            <p:cNvSpPr>
              <a:spLocks noChangeAspect="1"/>
            </p:cNvSpPr>
            <p:nvPr/>
          </p:nvSpPr>
          <p:spPr bwMode="auto">
            <a:xfrm>
              <a:off x="3671912" y="3501008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4" name="5-Point Star 603"/>
            <p:cNvSpPr>
              <a:spLocks noChangeAspect="1"/>
            </p:cNvSpPr>
            <p:nvPr/>
          </p:nvSpPr>
          <p:spPr bwMode="auto">
            <a:xfrm>
              <a:off x="2804128" y="2017144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5" name="5-Point Star 604"/>
            <p:cNvSpPr>
              <a:spLocks noChangeAspect="1"/>
            </p:cNvSpPr>
            <p:nvPr/>
          </p:nvSpPr>
          <p:spPr bwMode="auto">
            <a:xfrm>
              <a:off x="3023828" y="285293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6" name="5-Point Star 605"/>
            <p:cNvSpPr>
              <a:spLocks noChangeAspect="1"/>
            </p:cNvSpPr>
            <p:nvPr/>
          </p:nvSpPr>
          <p:spPr bwMode="auto">
            <a:xfrm>
              <a:off x="3383868" y="267291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7" name="5-Point Star 606"/>
            <p:cNvSpPr>
              <a:spLocks noChangeAspect="1"/>
            </p:cNvSpPr>
            <p:nvPr/>
          </p:nvSpPr>
          <p:spPr bwMode="auto">
            <a:xfrm>
              <a:off x="2807804" y="263691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8" name="5-Point Star 607"/>
            <p:cNvSpPr>
              <a:spLocks noChangeAspect="1"/>
            </p:cNvSpPr>
            <p:nvPr/>
          </p:nvSpPr>
          <p:spPr bwMode="auto">
            <a:xfrm>
              <a:off x="2987836" y="22408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9" name="5-Point Star 608"/>
            <p:cNvSpPr>
              <a:spLocks noChangeAspect="1"/>
            </p:cNvSpPr>
            <p:nvPr/>
          </p:nvSpPr>
          <p:spPr bwMode="auto">
            <a:xfrm>
              <a:off x="3023828" y="159279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0" name="5-Point Star 609"/>
            <p:cNvSpPr>
              <a:spLocks noChangeAspect="1"/>
            </p:cNvSpPr>
            <p:nvPr/>
          </p:nvSpPr>
          <p:spPr bwMode="auto">
            <a:xfrm>
              <a:off x="3455888" y="13407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1" name="5-Point Star 610"/>
            <p:cNvSpPr>
              <a:spLocks noChangeAspect="1"/>
            </p:cNvSpPr>
            <p:nvPr/>
          </p:nvSpPr>
          <p:spPr bwMode="auto">
            <a:xfrm>
              <a:off x="2771800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2" name="5-Point Star 611"/>
            <p:cNvSpPr>
              <a:spLocks noChangeAspect="1"/>
            </p:cNvSpPr>
            <p:nvPr/>
          </p:nvSpPr>
          <p:spPr bwMode="auto">
            <a:xfrm>
              <a:off x="2375756" y="4149080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3" name="5-Point Star 612"/>
            <p:cNvSpPr>
              <a:spLocks noChangeAspect="1"/>
            </p:cNvSpPr>
            <p:nvPr/>
          </p:nvSpPr>
          <p:spPr bwMode="auto">
            <a:xfrm>
              <a:off x="212372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4" name="5-Point Star 613"/>
            <p:cNvSpPr>
              <a:spLocks noChangeAspect="1"/>
            </p:cNvSpPr>
            <p:nvPr/>
          </p:nvSpPr>
          <p:spPr bwMode="auto">
            <a:xfrm>
              <a:off x="4355988" y="4077072"/>
              <a:ext cx="108000" cy="108012"/>
            </a:xfrm>
            <a:prstGeom prst="star5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5" name="5-Point Star 614"/>
            <p:cNvSpPr>
              <a:spLocks noChangeAspect="1"/>
            </p:cNvSpPr>
            <p:nvPr/>
          </p:nvSpPr>
          <p:spPr bwMode="auto">
            <a:xfrm>
              <a:off x="4355988" y="605729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6" name="5-Point Star 615"/>
            <p:cNvSpPr>
              <a:spLocks noChangeAspect="1"/>
            </p:cNvSpPr>
            <p:nvPr/>
          </p:nvSpPr>
          <p:spPr bwMode="auto">
            <a:xfrm>
              <a:off x="4716016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7" name="5-Point Star 616"/>
            <p:cNvSpPr>
              <a:spLocks noChangeAspect="1"/>
            </p:cNvSpPr>
            <p:nvPr/>
          </p:nvSpPr>
          <p:spPr bwMode="auto">
            <a:xfrm>
              <a:off x="4103948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8" name="5-Point Star 617"/>
            <p:cNvSpPr>
              <a:spLocks noChangeAspect="1"/>
            </p:cNvSpPr>
            <p:nvPr/>
          </p:nvSpPr>
          <p:spPr bwMode="auto">
            <a:xfrm>
              <a:off x="3707904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9" name="5-Point Star 618"/>
            <p:cNvSpPr>
              <a:spLocks noChangeAspect="1"/>
            </p:cNvSpPr>
            <p:nvPr/>
          </p:nvSpPr>
          <p:spPr bwMode="auto">
            <a:xfrm>
              <a:off x="3419872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0" name="5-Point Star 619"/>
            <p:cNvSpPr>
              <a:spLocks noChangeAspect="1"/>
            </p:cNvSpPr>
            <p:nvPr/>
          </p:nvSpPr>
          <p:spPr bwMode="auto">
            <a:xfrm>
              <a:off x="3059832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1" name="5-Point Star 620"/>
            <p:cNvSpPr>
              <a:spLocks noChangeAspect="1"/>
            </p:cNvSpPr>
            <p:nvPr/>
          </p:nvSpPr>
          <p:spPr bwMode="auto">
            <a:xfrm>
              <a:off x="2807804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2" name="5-Point Star 621"/>
            <p:cNvSpPr>
              <a:spLocks noChangeAspect="1"/>
            </p:cNvSpPr>
            <p:nvPr/>
          </p:nvSpPr>
          <p:spPr bwMode="auto">
            <a:xfrm>
              <a:off x="2411760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3" name="5-Point Star 622"/>
            <p:cNvSpPr>
              <a:spLocks noChangeAspect="1"/>
            </p:cNvSpPr>
            <p:nvPr/>
          </p:nvSpPr>
          <p:spPr bwMode="auto">
            <a:xfrm>
              <a:off x="2123728" y="587727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4" name="5-Point Star 623"/>
            <p:cNvSpPr>
              <a:spLocks noChangeAspect="1"/>
            </p:cNvSpPr>
            <p:nvPr/>
          </p:nvSpPr>
          <p:spPr bwMode="auto">
            <a:xfrm>
              <a:off x="6053926" y="5856566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5" name="5-Point Star 624"/>
            <p:cNvSpPr>
              <a:spLocks noChangeAspect="1"/>
            </p:cNvSpPr>
            <p:nvPr/>
          </p:nvSpPr>
          <p:spPr bwMode="auto">
            <a:xfrm>
              <a:off x="5603807" y="6066375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6" name="5-Point Star 625"/>
            <p:cNvSpPr>
              <a:spLocks noChangeAspect="1"/>
            </p:cNvSpPr>
            <p:nvPr/>
          </p:nvSpPr>
          <p:spPr bwMode="auto">
            <a:xfrm>
              <a:off x="6660232" y="5159089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7" name="5-Point Star 626"/>
            <p:cNvSpPr>
              <a:spLocks noChangeAspect="1"/>
            </p:cNvSpPr>
            <p:nvPr/>
          </p:nvSpPr>
          <p:spPr bwMode="auto">
            <a:xfrm>
              <a:off x="6912260" y="5409220"/>
              <a:ext cx="120321" cy="120334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8" name="Straight Connector 627"/>
            <p:cNvCxnSpPr>
              <a:stCxn id="605" idx="1"/>
              <a:endCxn id="607" idx="3"/>
            </p:cNvCxnSpPr>
            <p:nvPr/>
          </p:nvCxnSpPr>
          <p:spPr bwMode="auto">
            <a:xfrm flipH="1" flipV="1">
              <a:off x="2895178" y="2744924"/>
              <a:ext cx="128650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9" name="Straight Connector 628"/>
            <p:cNvCxnSpPr>
              <a:stCxn id="607" idx="0"/>
              <a:endCxn id="608" idx="2"/>
            </p:cNvCxnSpPr>
            <p:nvPr/>
          </p:nvCxnSpPr>
          <p:spPr bwMode="auto">
            <a:xfrm flipV="1">
              <a:off x="2861804" y="2348880"/>
              <a:ext cx="146658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0" name="Straight Connector 629"/>
            <p:cNvCxnSpPr>
              <a:stCxn id="608" idx="0"/>
              <a:endCxn id="604" idx="3"/>
            </p:cNvCxnSpPr>
            <p:nvPr/>
          </p:nvCxnSpPr>
          <p:spPr bwMode="auto">
            <a:xfrm flipH="1" flipV="1">
              <a:off x="2891502" y="2125156"/>
              <a:ext cx="150334" cy="1157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1" name="Straight Connector 630"/>
            <p:cNvCxnSpPr>
              <a:stCxn id="604" idx="0"/>
              <a:endCxn id="609" idx="2"/>
            </p:cNvCxnSpPr>
            <p:nvPr/>
          </p:nvCxnSpPr>
          <p:spPr bwMode="auto">
            <a:xfrm flipV="1">
              <a:off x="2858128" y="1700808"/>
              <a:ext cx="186326" cy="31633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2" name="Straight Connector 631"/>
            <p:cNvCxnSpPr>
              <a:stCxn id="609" idx="0"/>
              <a:endCxn id="610" idx="3"/>
            </p:cNvCxnSpPr>
            <p:nvPr/>
          </p:nvCxnSpPr>
          <p:spPr bwMode="auto">
            <a:xfrm flipV="1">
              <a:off x="3077828" y="1448780"/>
              <a:ext cx="46543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3" name="Straight Connector 632"/>
            <p:cNvCxnSpPr>
              <a:stCxn id="610" idx="0"/>
            </p:cNvCxnSpPr>
            <p:nvPr/>
          </p:nvCxnSpPr>
          <p:spPr bwMode="auto">
            <a:xfrm flipV="1">
              <a:off x="3509888" y="1002858"/>
              <a:ext cx="13660" cy="33791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4" name="5-Point Star 633"/>
            <p:cNvSpPr>
              <a:spLocks noChangeAspect="1"/>
            </p:cNvSpPr>
            <p:nvPr/>
          </p:nvSpPr>
          <p:spPr bwMode="auto">
            <a:xfrm>
              <a:off x="2411760" y="216886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5" name="5-Point Star 634"/>
            <p:cNvSpPr>
              <a:spLocks noChangeAspect="1"/>
            </p:cNvSpPr>
            <p:nvPr/>
          </p:nvSpPr>
          <p:spPr bwMode="auto">
            <a:xfrm>
              <a:off x="2123728" y="263691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36" name="Straight Connector 635"/>
            <p:cNvCxnSpPr>
              <a:stCxn id="604" idx="1"/>
              <a:endCxn id="634" idx="4"/>
            </p:cNvCxnSpPr>
            <p:nvPr/>
          </p:nvCxnSpPr>
          <p:spPr bwMode="auto">
            <a:xfrm flipH="1">
              <a:off x="2519760" y="2058401"/>
              <a:ext cx="284368" cy="1517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7" name="Straight Connector 636"/>
            <p:cNvCxnSpPr>
              <a:stCxn id="634" idx="2"/>
              <a:endCxn id="635" idx="0"/>
            </p:cNvCxnSpPr>
            <p:nvPr/>
          </p:nvCxnSpPr>
          <p:spPr bwMode="auto">
            <a:xfrm flipH="1">
              <a:off x="2177728" y="2276872"/>
              <a:ext cx="254658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8" name="Straight Connector 637"/>
            <p:cNvCxnSpPr>
              <a:stCxn id="635" idx="2"/>
            </p:cNvCxnSpPr>
            <p:nvPr/>
          </p:nvCxnSpPr>
          <p:spPr bwMode="auto">
            <a:xfrm flipH="1">
              <a:off x="1650255" y="2744924"/>
              <a:ext cx="494099" cy="3390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9" name="Straight Connector 638"/>
            <p:cNvCxnSpPr>
              <a:stCxn id="613" idx="2"/>
            </p:cNvCxnSpPr>
            <p:nvPr/>
          </p:nvCxnSpPr>
          <p:spPr bwMode="auto">
            <a:xfrm flipH="1">
              <a:off x="1579361" y="4041068"/>
              <a:ext cx="564993" cy="386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0" name="Straight Connector 639"/>
            <p:cNvCxnSpPr>
              <a:stCxn id="613" idx="3"/>
              <a:endCxn id="612" idx="1"/>
            </p:cNvCxnSpPr>
            <p:nvPr/>
          </p:nvCxnSpPr>
          <p:spPr bwMode="auto">
            <a:xfrm>
              <a:off x="2211102" y="4041068"/>
              <a:ext cx="164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1" name="Straight Connector 640"/>
            <p:cNvCxnSpPr>
              <a:stCxn id="612" idx="4"/>
              <a:endCxn id="611" idx="1"/>
            </p:cNvCxnSpPr>
            <p:nvPr/>
          </p:nvCxnSpPr>
          <p:spPr bwMode="auto">
            <a:xfrm flipV="1">
              <a:off x="2483756" y="3974313"/>
              <a:ext cx="28804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2" name="Straight Connector 641"/>
            <p:cNvCxnSpPr>
              <a:stCxn id="611" idx="0"/>
              <a:endCxn id="665" idx="1"/>
            </p:cNvCxnSpPr>
            <p:nvPr/>
          </p:nvCxnSpPr>
          <p:spPr bwMode="auto">
            <a:xfrm>
              <a:off x="2825800" y="3933056"/>
              <a:ext cx="234044" cy="2572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3" name="Straight Connector 642"/>
            <p:cNvCxnSpPr>
              <a:stCxn id="606" idx="1"/>
              <a:endCxn id="605" idx="0"/>
            </p:cNvCxnSpPr>
            <p:nvPr/>
          </p:nvCxnSpPr>
          <p:spPr bwMode="auto">
            <a:xfrm flipH="1">
              <a:off x="3077828" y="2714173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4" name="Straight Connector 643"/>
            <p:cNvCxnSpPr>
              <a:endCxn id="627" idx="4"/>
            </p:cNvCxnSpPr>
            <p:nvPr/>
          </p:nvCxnSpPr>
          <p:spPr bwMode="auto">
            <a:xfrm flipH="1">
              <a:off x="7032581" y="5445224"/>
              <a:ext cx="455743" cy="995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5" name="Straight Connector 644"/>
            <p:cNvCxnSpPr>
              <a:stCxn id="626" idx="3"/>
            </p:cNvCxnSpPr>
            <p:nvPr/>
          </p:nvCxnSpPr>
          <p:spPr bwMode="auto">
            <a:xfrm>
              <a:off x="6757574" y="5279423"/>
              <a:ext cx="110071" cy="1273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6" name="Straight Connector 645"/>
            <p:cNvCxnSpPr>
              <a:stCxn id="626" idx="1"/>
              <a:endCxn id="648" idx="0"/>
            </p:cNvCxnSpPr>
            <p:nvPr/>
          </p:nvCxnSpPr>
          <p:spPr bwMode="auto">
            <a:xfrm flipH="1">
              <a:off x="6343355" y="5205052"/>
              <a:ext cx="316877" cy="2152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7" name="Straight Connector 646"/>
            <p:cNvCxnSpPr>
              <a:stCxn id="648" idx="2"/>
              <a:endCxn id="624" idx="0"/>
            </p:cNvCxnSpPr>
            <p:nvPr/>
          </p:nvCxnSpPr>
          <p:spPr bwMode="auto">
            <a:xfrm flipH="1">
              <a:off x="6107926" y="5528286"/>
              <a:ext cx="202055" cy="328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8" name="5-Point Star 647"/>
            <p:cNvSpPr>
              <a:spLocks noChangeAspect="1"/>
            </p:cNvSpPr>
            <p:nvPr/>
          </p:nvSpPr>
          <p:spPr bwMode="auto">
            <a:xfrm>
              <a:off x="6289355" y="5420274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9" name="Straight Connector 648"/>
            <p:cNvCxnSpPr>
              <a:stCxn id="624" idx="3"/>
              <a:endCxn id="625" idx="4"/>
            </p:cNvCxnSpPr>
            <p:nvPr/>
          </p:nvCxnSpPr>
          <p:spPr bwMode="auto">
            <a:xfrm flipH="1">
              <a:off x="5724128" y="5964578"/>
              <a:ext cx="417172" cy="1477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0" name="Straight Connector 649"/>
            <p:cNvCxnSpPr>
              <a:endCxn id="685" idx="4"/>
            </p:cNvCxnSpPr>
            <p:nvPr/>
          </p:nvCxnSpPr>
          <p:spPr bwMode="auto">
            <a:xfrm flipH="1" flipV="1">
              <a:off x="5472088" y="5882525"/>
              <a:ext cx="154698" cy="270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1" name="Straight Connector 650"/>
            <p:cNvCxnSpPr>
              <a:stCxn id="616" idx="2"/>
            </p:cNvCxnSpPr>
            <p:nvPr/>
          </p:nvCxnSpPr>
          <p:spPr bwMode="auto">
            <a:xfrm flipH="1">
              <a:off x="4463988" y="5949280"/>
              <a:ext cx="27265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2" name="Straight Connector 651"/>
            <p:cNvCxnSpPr>
              <a:stCxn id="615" idx="1"/>
              <a:endCxn id="617" idx="3"/>
            </p:cNvCxnSpPr>
            <p:nvPr/>
          </p:nvCxnSpPr>
          <p:spPr bwMode="auto">
            <a:xfrm flipH="1" flipV="1">
              <a:off x="4191322" y="5949280"/>
              <a:ext cx="164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3" name="Straight Connector 652"/>
            <p:cNvCxnSpPr>
              <a:stCxn id="617" idx="1"/>
              <a:endCxn id="618" idx="4"/>
            </p:cNvCxnSpPr>
            <p:nvPr/>
          </p:nvCxnSpPr>
          <p:spPr bwMode="auto">
            <a:xfrm flipH="1">
              <a:off x="3815904" y="5882525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4" name="Straight Connector 653"/>
            <p:cNvCxnSpPr>
              <a:stCxn id="618" idx="1"/>
              <a:endCxn id="619" idx="3"/>
            </p:cNvCxnSpPr>
            <p:nvPr/>
          </p:nvCxnSpPr>
          <p:spPr bwMode="auto">
            <a:xfrm flipH="1" flipV="1">
              <a:off x="3507246" y="5949280"/>
              <a:ext cx="200658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5" name="Straight Connector 654"/>
            <p:cNvCxnSpPr>
              <a:stCxn id="619" idx="1"/>
              <a:endCxn id="620" idx="0"/>
            </p:cNvCxnSpPr>
            <p:nvPr/>
          </p:nvCxnSpPr>
          <p:spPr bwMode="auto">
            <a:xfrm flipH="1">
              <a:off x="3113832" y="5882525"/>
              <a:ext cx="306040" cy="138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6" name="Straight Connector 655"/>
            <p:cNvCxnSpPr>
              <a:stCxn id="620" idx="2"/>
              <a:endCxn id="621" idx="3"/>
            </p:cNvCxnSpPr>
            <p:nvPr/>
          </p:nvCxnSpPr>
          <p:spPr bwMode="auto">
            <a:xfrm flipH="1" flipV="1">
              <a:off x="2895178" y="5949280"/>
              <a:ext cx="185280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7" name="Straight Connector 656"/>
            <p:cNvCxnSpPr>
              <a:stCxn id="621" idx="1"/>
              <a:endCxn id="622" idx="4"/>
            </p:cNvCxnSpPr>
            <p:nvPr/>
          </p:nvCxnSpPr>
          <p:spPr bwMode="auto">
            <a:xfrm flipH="1">
              <a:off x="2519760" y="5882525"/>
              <a:ext cx="288044" cy="1800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8" name="Straight Connector 657"/>
            <p:cNvCxnSpPr>
              <a:stCxn id="622" idx="1"/>
              <a:endCxn id="623" idx="3"/>
            </p:cNvCxnSpPr>
            <p:nvPr/>
          </p:nvCxnSpPr>
          <p:spPr bwMode="auto">
            <a:xfrm flipH="1" flipV="1">
              <a:off x="2211102" y="5985284"/>
              <a:ext cx="200658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9" name="Straight Connector 658"/>
            <p:cNvCxnSpPr>
              <a:stCxn id="623" idx="2"/>
            </p:cNvCxnSpPr>
            <p:nvPr/>
          </p:nvCxnSpPr>
          <p:spPr bwMode="auto">
            <a:xfrm flipH="1">
              <a:off x="1579361" y="5985284"/>
              <a:ext cx="564993" cy="645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0" name="5-Point Star 659"/>
            <p:cNvSpPr>
              <a:spLocks noChangeAspect="1"/>
            </p:cNvSpPr>
            <p:nvPr/>
          </p:nvSpPr>
          <p:spPr bwMode="auto">
            <a:xfrm>
              <a:off x="3671900" y="288894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1" name="5-Point Star 660"/>
            <p:cNvSpPr>
              <a:spLocks noChangeAspect="1"/>
            </p:cNvSpPr>
            <p:nvPr/>
          </p:nvSpPr>
          <p:spPr bwMode="auto">
            <a:xfrm>
              <a:off x="3419872" y="3284984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62" name="Straight Connector 661"/>
            <p:cNvCxnSpPr>
              <a:stCxn id="606" idx="3"/>
              <a:endCxn id="660" idx="1"/>
            </p:cNvCxnSpPr>
            <p:nvPr/>
          </p:nvCxnSpPr>
          <p:spPr bwMode="auto">
            <a:xfrm>
              <a:off x="3471242" y="2780928"/>
              <a:ext cx="200658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3" name="Straight Connector 662"/>
            <p:cNvCxnSpPr>
              <a:stCxn id="660" idx="2"/>
              <a:endCxn id="661" idx="0"/>
            </p:cNvCxnSpPr>
            <p:nvPr/>
          </p:nvCxnSpPr>
          <p:spPr bwMode="auto">
            <a:xfrm flipH="1">
              <a:off x="3473872" y="2996952"/>
              <a:ext cx="218654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4" name="Straight Connector 663"/>
            <p:cNvCxnSpPr>
              <a:stCxn id="661" idx="2"/>
              <a:endCxn id="603" idx="1"/>
            </p:cNvCxnSpPr>
            <p:nvPr/>
          </p:nvCxnSpPr>
          <p:spPr bwMode="auto">
            <a:xfrm>
              <a:off x="3440498" y="3392996"/>
              <a:ext cx="231414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5" name="5-Point Star 664"/>
            <p:cNvSpPr>
              <a:spLocks noChangeAspect="1"/>
            </p:cNvSpPr>
            <p:nvPr/>
          </p:nvSpPr>
          <p:spPr bwMode="auto">
            <a:xfrm>
              <a:off x="3059844" y="4149080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6" name="5-Point Star 665"/>
            <p:cNvSpPr>
              <a:spLocks noChangeAspect="1"/>
            </p:cNvSpPr>
            <p:nvPr/>
          </p:nvSpPr>
          <p:spPr bwMode="auto">
            <a:xfrm>
              <a:off x="345588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7" name="5-Point Star 666"/>
            <p:cNvSpPr>
              <a:spLocks noChangeAspect="1"/>
            </p:cNvSpPr>
            <p:nvPr/>
          </p:nvSpPr>
          <p:spPr bwMode="auto">
            <a:xfrm>
              <a:off x="4031952" y="3284984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8" name="5-Point Star 667"/>
            <p:cNvSpPr>
              <a:spLocks noChangeAspect="1"/>
            </p:cNvSpPr>
            <p:nvPr/>
          </p:nvSpPr>
          <p:spPr bwMode="auto">
            <a:xfrm>
              <a:off x="4283980" y="353701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9" name="5-Point Star 668"/>
            <p:cNvSpPr>
              <a:spLocks noChangeAspect="1"/>
            </p:cNvSpPr>
            <p:nvPr/>
          </p:nvSpPr>
          <p:spPr bwMode="auto">
            <a:xfrm>
              <a:off x="4103948" y="3933056"/>
              <a:ext cx="108000" cy="108012"/>
            </a:xfrm>
            <a:prstGeom prst="star5">
              <a:avLst/>
            </a:prstGeom>
            <a:solidFill>
              <a:srgbClr val="3399FF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0" name="5-Point Star 669"/>
            <p:cNvSpPr>
              <a:spLocks noChangeAspect="1"/>
            </p:cNvSpPr>
            <p:nvPr/>
          </p:nvSpPr>
          <p:spPr bwMode="auto">
            <a:xfrm>
              <a:off x="4716028" y="3933056"/>
              <a:ext cx="108000" cy="108012"/>
            </a:xfrm>
            <a:prstGeom prst="star5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1" name="5-Point Star 670"/>
            <p:cNvSpPr>
              <a:spLocks noChangeAspect="1"/>
            </p:cNvSpPr>
            <p:nvPr/>
          </p:nvSpPr>
          <p:spPr bwMode="auto">
            <a:xfrm>
              <a:off x="4968044" y="414908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2" name="5-Point Star 671"/>
            <p:cNvSpPr>
              <a:spLocks noChangeAspect="1"/>
            </p:cNvSpPr>
            <p:nvPr/>
          </p:nvSpPr>
          <p:spPr bwMode="auto">
            <a:xfrm>
              <a:off x="5364100" y="3897052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3" name="5-Point Star 672"/>
            <p:cNvSpPr>
              <a:spLocks noChangeAspect="1"/>
            </p:cNvSpPr>
            <p:nvPr/>
          </p:nvSpPr>
          <p:spPr bwMode="auto">
            <a:xfrm>
              <a:off x="5616116" y="4149080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4" name="Straight Connector 673"/>
            <p:cNvCxnSpPr>
              <a:stCxn id="665" idx="4"/>
              <a:endCxn id="666" idx="2"/>
            </p:cNvCxnSpPr>
            <p:nvPr/>
          </p:nvCxnSpPr>
          <p:spPr bwMode="auto">
            <a:xfrm flipV="1">
              <a:off x="3167844" y="4041068"/>
              <a:ext cx="308670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5" name="Straight Connector 674"/>
            <p:cNvCxnSpPr>
              <a:stCxn id="666" idx="4"/>
              <a:endCxn id="603" idx="2"/>
            </p:cNvCxnSpPr>
            <p:nvPr/>
          </p:nvCxnSpPr>
          <p:spPr bwMode="auto">
            <a:xfrm flipV="1">
              <a:off x="3563888" y="3609020"/>
              <a:ext cx="128650" cy="36529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6" name="Straight Connector 675"/>
            <p:cNvCxnSpPr>
              <a:stCxn id="603" idx="4"/>
              <a:endCxn id="667" idx="2"/>
            </p:cNvCxnSpPr>
            <p:nvPr/>
          </p:nvCxnSpPr>
          <p:spPr bwMode="auto">
            <a:xfrm flipV="1">
              <a:off x="3779912" y="3392996"/>
              <a:ext cx="272666" cy="1492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7" name="Straight Connector 676"/>
            <p:cNvCxnSpPr>
              <a:stCxn id="667" idx="3"/>
              <a:endCxn id="668" idx="0"/>
            </p:cNvCxnSpPr>
            <p:nvPr/>
          </p:nvCxnSpPr>
          <p:spPr bwMode="auto">
            <a:xfrm>
              <a:off x="4119326" y="3392996"/>
              <a:ext cx="218654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8" name="Straight Connector 677"/>
            <p:cNvCxnSpPr>
              <a:stCxn id="668" idx="2"/>
              <a:endCxn id="669" idx="0"/>
            </p:cNvCxnSpPr>
            <p:nvPr/>
          </p:nvCxnSpPr>
          <p:spPr bwMode="auto">
            <a:xfrm flipH="1">
              <a:off x="4157948" y="3645024"/>
              <a:ext cx="146658" cy="2880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9" name="Straight Connector 678"/>
            <p:cNvCxnSpPr>
              <a:stCxn id="669" idx="3"/>
              <a:endCxn id="614" idx="1"/>
            </p:cNvCxnSpPr>
            <p:nvPr/>
          </p:nvCxnSpPr>
          <p:spPr bwMode="auto">
            <a:xfrm>
              <a:off x="4191322" y="4041068"/>
              <a:ext cx="164666" cy="772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0" name="Straight Connector 679"/>
            <p:cNvCxnSpPr>
              <a:stCxn id="614" idx="4"/>
              <a:endCxn id="670" idx="1"/>
            </p:cNvCxnSpPr>
            <p:nvPr/>
          </p:nvCxnSpPr>
          <p:spPr bwMode="auto">
            <a:xfrm flipV="1">
              <a:off x="4463988" y="3974313"/>
              <a:ext cx="252040" cy="14401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1" name="Straight Connector 680"/>
            <p:cNvCxnSpPr>
              <a:stCxn id="670" idx="3"/>
              <a:endCxn id="671" idx="0"/>
            </p:cNvCxnSpPr>
            <p:nvPr/>
          </p:nvCxnSpPr>
          <p:spPr bwMode="auto">
            <a:xfrm>
              <a:off x="4803402" y="4041068"/>
              <a:ext cx="218642" cy="10801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2" name="Straight Connector 681"/>
            <p:cNvCxnSpPr>
              <a:stCxn id="671" idx="3"/>
              <a:endCxn id="672" idx="2"/>
            </p:cNvCxnSpPr>
            <p:nvPr/>
          </p:nvCxnSpPr>
          <p:spPr bwMode="auto">
            <a:xfrm flipV="1">
              <a:off x="5055418" y="4005064"/>
              <a:ext cx="329308" cy="25202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3" name="Straight Connector 682"/>
            <p:cNvCxnSpPr>
              <a:stCxn id="672" idx="4"/>
              <a:endCxn id="673" idx="0"/>
            </p:cNvCxnSpPr>
            <p:nvPr/>
          </p:nvCxnSpPr>
          <p:spPr bwMode="auto">
            <a:xfrm>
              <a:off x="5472100" y="3938309"/>
              <a:ext cx="198016" cy="2107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4" name="Straight Connector 683"/>
            <p:cNvCxnSpPr>
              <a:stCxn id="673" idx="3"/>
            </p:cNvCxnSpPr>
            <p:nvPr/>
          </p:nvCxnSpPr>
          <p:spPr bwMode="auto">
            <a:xfrm flipV="1">
              <a:off x="5703490" y="3730378"/>
              <a:ext cx="956742" cy="52671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5" name="5-Point Star 684"/>
            <p:cNvSpPr>
              <a:spLocks noChangeAspect="1"/>
            </p:cNvSpPr>
            <p:nvPr/>
          </p:nvSpPr>
          <p:spPr bwMode="auto">
            <a:xfrm>
              <a:off x="5364088" y="584126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6" name="5-Point Star 685"/>
            <p:cNvSpPr>
              <a:spLocks noChangeAspect="1"/>
            </p:cNvSpPr>
            <p:nvPr/>
          </p:nvSpPr>
          <p:spPr bwMode="auto">
            <a:xfrm>
              <a:off x="4968044" y="6021288"/>
              <a:ext cx="108000" cy="108012"/>
            </a:xfrm>
            <a:prstGeom prst="star5">
              <a:avLst/>
            </a:prstGeom>
            <a:solidFill>
              <a:srgbClr val="009900"/>
            </a:solidFill>
            <a:ln w="25400">
              <a:solidFill>
                <a:srgbClr val="009900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7" name="Straight Connector 686"/>
            <p:cNvCxnSpPr>
              <a:stCxn id="616" idx="3"/>
              <a:endCxn id="686" idx="1"/>
            </p:cNvCxnSpPr>
            <p:nvPr/>
          </p:nvCxnSpPr>
          <p:spPr bwMode="auto">
            <a:xfrm>
              <a:off x="4803390" y="5949280"/>
              <a:ext cx="164654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8" name="Straight Connector 687"/>
            <p:cNvCxnSpPr>
              <a:stCxn id="686" idx="4"/>
              <a:endCxn id="685" idx="2"/>
            </p:cNvCxnSpPr>
            <p:nvPr/>
          </p:nvCxnSpPr>
          <p:spPr bwMode="auto">
            <a:xfrm flipV="1">
              <a:off x="5076044" y="5949280"/>
              <a:ext cx="308670" cy="113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0" name="5-Point Star 689"/>
          <p:cNvSpPr>
            <a:spLocks noChangeAspect="1"/>
          </p:cNvSpPr>
          <p:nvPr/>
        </p:nvSpPr>
        <p:spPr bwMode="auto">
          <a:xfrm>
            <a:off x="7632340" y="1772816"/>
            <a:ext cx="72000" cy="72008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1" name="5-Point Star 690"/>
          <p:cNvSpPr>
            <a:spLocks noChangeAspect="1"/>
          </p:cNvSpPr>
          <p:nvPr/>
        </p:nvSpPr>
        <p:spPr bwMode="auto">
          <a:xfrm>
            <a:off x="7416328" y="1592796"/>
            <a:ext cx="72000" cy="72008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2" name="5-Point Star 691"/>
          <p:cNvSpPr>
            <a:spLocks noChangeAspect="1"/>
          </p:cNvSpPr>
          <p:nvPr/>
        </p:nvSpPr>
        <p:spPr bwMode="auto">
          <a:xfrm>
            <a:off x="7596360" y="1340768"/>
            <a:ext cx="72000" cy="72008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3" name="5-Point Star 692"/>
          <p:cNvSpPr>
            <a:spLocks noChangeAspect="1"/>
          </p:cNvSpPr>
          <p:nvPr/>
        </p:nvSpPr>
        <p:spPr bwMode="auto">
          <a:xfrm>
            <a:off x="7396714" y="1163814"/>
            <a:ext cx="72000" cy="72008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4" name="Straight Connector 693"/>
          <p:cNvCxnSpPr>
            <a:stCxn id="693" idx="0"/>
          </p:cNvCxnSpPr>
          <p:nvPr/>
        </p:nvCxnSpPr>
        <p:spPr bwMode="auto">
          <a:xfrm flipV="1">
            <a:off x="7432714" y="765446"/>
            <a:ext cx="29646" cy="39836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5" name="Straight Connector 694"/>
          <p:cNvCxnSpPr>
            <a:stCxn id="693" idx="3"/>
            <a:endCxn id="692" idx="0"/>
          </p:cNvCxnSpPr>
          <p:nvPr/>
        </p:nvCxnSpPr>
        <p:spPr bwMode="auto">
          <a:xfrm>
            <a:off x="7454963" y="1235822"/>
            <a:ext cx="177397" cy="10494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6" name="Straight Connector 695"/>
          <p:cNvCxnSpPr>
            <a:stCxn id="692" idx="2"/>
            <a:endCxn id="691" idx="0"/>
          </p:cNvCxnSpPr>
          <p:nvPr/>
        </p:nvCxnSpPr>
        <p:spPr bwMode="auto">
          <a:xfrm flipH="1">
            <a:off x="7452328" y="1412776"/>
            <a:ext cx="157783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7" name="Straight Connector 696"/>
          <p:cNvCxnSpPr>
            <a:stCxn id="691" idx="3"/>
            <a:endCxn id="690" idx="0"/>
          </p:cNvCxnSpPr>
          <p:nvPr/>
        </p:nvCxnSpPr>
        <p:spPr bwMode="auto">
          <a:xfrm>
            <a:off x="7474577" y="1664804"/>
            <a:ext cx="193763" cy="1080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8" name="Straight Connector 697"/>
          <p:cNvCxnSpPr>
            <a:stCxn id="690" idx="2"/>
          </p:cNvCxnSpPr>
          <p:nvPr/>
        </p:nvCxnSpPr>
        <p:spPr bwMode="auto">
          <a:xfrm flipH="1">
            <a:off x="7488328" y="1844824"/>
            <a:ext cx="157763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99" name="5-Point Star 698"/>
          <p:cNvSpPr>
            <a:spLocks noChangeAspect="1"/>
          </p:cNvSpPr>
          <p:nvPr/>
        </p:nvSpPr>
        <p:spPr bwMode="auto">
          <a:xfrm>
            <a:off x="7452320" y="2528900"/>
            <a:ext cx="72000" cy="72008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>
            <a:stCxn id="311" idx="2"/>
            <a:endCxn id="699" idx="0"/>
          </p:cNvCxnSpPr>
          <p:nvPr/>
        </p:nvCxnSpPr>
        <p:spPr bwMode="auto">
          <a:xfrm flipH="1">
            <a:off x="7488320" y="2312453"/>
            <a:ext cx="140245" cy="2164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01" name="5-Point Star 700"/>
          <p:cNvSpPr>
            <a:spLocks noChangeAspect="1"/>
          </p:cNvSpPr>
          <p:nvPr/>
        </p:nvSpPr>
        <p:spPr bwMode="auto">
          <a:xfrm>
            <a:off x="3082528" y="1752535"/>
            <a:ext cx="72000" cy="72008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2" name="5-Point Star 701"/>
          <p:cNvSpPr>
            <a:spLocks noChangeAspect="1"/>
          </p:cNvSpPr>
          <p:nvPr/>
        </p:nvSpPr>
        <p:spPr bwMode="auto">
          <a:xfrm>
            <a:off x="2866516" y="1572515"/>
            <a:ext cx="72000" cy="72008"/>
          </a:xfrm>
          <a:prstGeom prst="star5">
            <a:avLst/>
          </a:prstGeom>
          <a:solidFill>
            <a:srgbClr val="3399FF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3" name="5-Point Star 702"/>
          <p:cNvSpPr>
            <a:spLocks noChangeAspect="1"/>
          </p:cNvSpPr>
          <p:nvPr/>
        </p:nvSpPr>
        <p:spPr bwMode="auto">
          <a:xfrm>
            <a:off x="3046548" y="1320487"/>
            <a:ext cx="72000" cy="72008"/>
          </a:xfrm>
          <a:prstGeom prst="star5">
            <a:avLst/>
          </a:prstGeom>
          <a:solidFill>
            <a:srgbClr val="3399FF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4" name="5-Point Star 703"/>
          <p:cNvSpPr>
            <a:spLocks noChangeAspect="1"/>
          </p:cNvSpPr>
          <p:nvPr/>
        </p:nvSpPr>
        <p:spPr bwMode="auto">
          <a:xfrm>
            <a:off x="2846902" y="1143533"/>
            <a:ext cx="72000" cy="72008"/>
          </a:xfrm>
          <a:prstGeom prst="star5">
            <a:avLst/>
          </a:prstGeom>
          <a:solidFill>
            <a:srgbClr val="3399FF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05" name="Straight Connector 704"/>
          <p:cNvCxnSpPr>
            <a:stCxn id="704" idx="0"/>
          </p:cNvCxnSpPr>
          <p:nvPr/>
        </p:nvCxnSpPr>
        <p:spPr bwMode="auto">
          <a:xfrm flipV="1">
            <a:off x="2882902" y="745165"/>
            <a:ext cx="29646" cy="39836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6" name="Straight Connector 705"/>
          <p:cNvCxnSpPr>
            <a:stCxn id="704" idx="3"/>
            <a:endCxn id="703" idx="0"/>
          </p:cNvCxnSpPr>
          <p:nvPr/>
        </p:nvCxnSpPr>
        <p:spPr bwMode="auto">
          <a:xfrm>
            <a:off x="2905151" y="1215541"/>
            <a:ext cx="177397" cy="10494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7" name="Straight Connector 706"/>
          <p:cNvCxnSpPr>
            <a:stCxn id="703" idx="2"/>
            <a:endCxn id="702" idx="0"/>
          </p:cNvCxnSpPr>
          <p:nvPr/>
        </p:nvCxnSpPr>
        <p:spPr bwMode="auto">
          <a:xfrm flipH="1">
            <a:off x="2902516" y="1392495"/>
            <a:ext cx="157783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9" name="Straight Connector 708"/>
          <p:cNvCxnSpPr>
            <a:stCxn id="701" idx="2"/>
          </p:cNvCxnSpPr>
          <p:nvPr/>
        </p:nvCxnSpPr>
        <p:spPr bwMode="auto">
          <a:xfrm flipH="1">
            <a:off x="2938516" y="1824543"/>
            <a:ext cx="157763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10" name="5-Point Star 709"/>
          <p:cNvSpPr>
            <a:spLocks noChangeAspect="1"/>
          </p:cNvSpPr>
          <p:nvPr/>
        </p:nvSpPr>
        <p:spPr bwMode="auto">
          <a:xfrm>
            <a:off x="2902508" y="2508619"/>
            <a:ext cx="72000" cy="72008"/>
          </a:xfrm>
          <a:prstGeom prst="star5">
            <a:avLst/>
          </a:prstGeom>
          <a:solidFill>
            <a:srgbClr val="3399FF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1" name="Straight Connector 710"/>
          <p:cNvCxnSpPr>
            <a:endCxn id="710" idx="0"/>
          </p:cNvCxnSpPr>
          <p:nvPr/>
        </p:nvCxnSpPr>
        <p:spPr bwMode="auto">
          <a:xfrm flipH="1">
            <a:off x="2938508" y="2292172"/>
            <a:ext cx="140245" cy="2164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12" name="5-Point Star 711"/>
          <p:cNvSpPr>
            <a:spLocks noChangeAspect="1"/>
          </p:cNvSpPr>
          <p:nvPr/>
        </p:nvSpPr>
        <p:spPr bwMode="auto">
          <a:xfrm>
            <a:off x="2879820" y="2024844"/>
            <a:ext cx="72000" cy="72008"/>
          </a:xfrm>
          <a:prstGeom prst="star5">
            <a:avLst/>
          </a:prstGeom>
          <a:solidFill>
            <a:srgbClr val="3399FF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3" name="5-Point Star 712"/>
          <p:cNvSpPr>
            <a:spLocks noChangeAspect="1"/>
          </p:cNvSpPr>
          <p:nvPr/>
        </p:nvSpPr>
        <p:spPr bwMode="auto">
          <a:xfrm>
            <a:off x="3059840" y="2204864"/>
            <a:ext cx="72000" cy="72008"/>
          </a:xfrm>
          <a:prstGeom prst="star5">
            <a:avLst/>
          </a:prstGeom>
          <a:solidFill>
            <a:srgbClr val="3399FF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5" name="Straight Connector 714"/>
          <p:cNvCxnSpPr>
            <a:stCxn id="712" idx="3"/>
            <a:endCxn id="713" idx="1"/>
          </p:cNvCxnSpPr>
          <p:nvPr/>
        </p:nvCxnSpPr>
        <p:spPr bwMode="auto">
          <a:xfrm>
            <a:off x="2938069" y="2096852"/>
            <a:ext cx="121771" cy="1355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4" name="5-Point Star 723"/>
          <p:cNvSpPr>
            <a:spLocks noChangeAspect="1"/>
          </p:cNvSpPr>
          <p:nvPr/>
        </p:nvSpPr>
        <p:spPr bwMode="auto">
          <a:xfrm>
            <a:off x="2591780" y="2672916"/>
            <a:ext cx="72000" cy="72008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5" name="5-Point Star 724"/>
          <p:cNvSpPr>
            <a:spLocks noChangeAspect="1"/>
          </p:cNvSpPr>
          <p:nvPr/>
        </p:nvSpPr>
        <p:spPr bwMode="auto">
          <a:xfrm>
            <a:off x="1943708" y="3429000"/>
            <a:ext cx="72000" cy="72008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7" name="Straight Connector 726"/>
          <p:cNvCxnSpPr>
            <a:stCxn id="710" idx="2"/>
            <a:endCxn id="724" idx="4"/>
          </p:cNvCxnSpPr>
          <p:nvPr/>
        </p:nvCxnSpPr>
        <p:spPr bwMode="auto">
          <a:xfrm flipH="1">
            <a:off x="2663780" y="2580627"/>
            <a:ext cx="252479" cy="1197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4" name="Straight Connector 743"/>
          <p:cNvCxnSpPr>
            <a:stCxn id="724" idx="2"/>
            <a:endCxn id="670" idx="0"/>
          </p:cNvCxnSpPr>
          <p:nvPr/>
        </p:nvCxnSpPr>
        <p:spPr bwMode="auto">
          <a:xfrm flipH="1">
            <a:off x="2437345" y="2744924"/>
            <a:ext cx="168186" cy="23425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6" name="Straight Connector 745"/>
          <p:cNvCxnSpPr>
            <a:stCxn id="725" idx="0"/>
            <a:endCxn id="614" idx="2"/>
          </p:cNvCxnSpPr>
          <p:nvPr/>
        </p:nvCxnSpPr>
        <p:spPr bwMode="auto">
          <a:xfrm flipV="1">
            <a:off x="1979708" y="3158474"/>
            <a:ext cx="177754" cy="27052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7" name="TextBox 746"/>
              <p:cNvSpPr txBox="1"/>
              <p:nvPr/>
            </p:nvSpPr>
            <p:spPr>
              <a:xfrm>
                <a:off x="8347225" y="760638"/>
                <a:ext cx="40041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</m:oMath>
                  </m:oMathPara>
                </a14:m>
                <a:endParaRPr lang="he-IL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7" name="TextBox 7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225" y="760638"/>
                <a:ext cx="400411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8" name="TextBox 747"/>
              <p:cNvSpPr txBox="1"/>
              <p:nvPr/>
            </p:nvSpPr>
            <p:spPr>
              <a:xfrm>
                <a:off x="1691680" y="584684"/>
                <a:ext cx="40041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he-IL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8" name="TextBox 7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84684"/>
                <a:ext cx="400411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1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r-division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6" idx="6"/>
            <a:endCxn id="23" idx="2"/>
          </p:cNvCxnSpPr>
          <p:nvPr/>
        </p:nvCxnSpPr>
        <p:spPr bwMode="auto">
          <a:xfrm>
            <a:off x="3294006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7" idx="6"/>
            <a:endCxn id="46" idx="2"/>
          </p:cNvCxnSpPr>
          <p:nvPr/>
        </p:nvCxnSpPr>
        <p:spPr bwMode="auto">
          <a:xfrm>
            <a:off x="2650643" y="182218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1" name="Straight Connector 90"/>
          <p:cNvCxnSpPr>
            <a:stCxn id="23" idx="4"/>
            <a:endCxn id="90" idx="0"/>
          </p:cNvCxnSpPr>
          <p:nvPr/>
        </p:nvCxnSpPr>
        <p:spPr bwMode="auto">
          <a:xfrm>
            <a:off x="3883579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3203803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46" idx="4"/>
            <a:endCxn id="94" idx="0"/>
          </p:cNvCxnSpPr>
          <p:nvPr/>
        </p:nvCxnSpPr>
        <p:spPr bwMode="auto">
          <a:xfrm>
            <a:off x="324605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6"/>
            <a:endCxn id="90" idx="2"/>
          </p:cNvCxnSpPr>
          <p:nvPr/>
        </p:nvCxnSpPr>
        <p:spPr bwMode="auto">
          <a:xfrm>
            <a:off x="3299713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7"/>
            <a:endCxn id="23" idx="3"/>
          </p:cNvCxnSpPr>
          <p:nvPr/>
        </p:nvCxnSpPr>
        <p:spPr bwMode="auto">
          <a:xfrm flipV="1">
            <a:off x="3285668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256044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9" name="Straight Connector 98"/>
          <p:cNvCxnSpPr>
            <a:stCxn id="57" idx="4"/>
            <a:endCxn id="98" idx="0"/>
          </p:cNvCxnSpPr>
          <p:nvPr/>
        </p:nvCxnSpPr>
        <p:spPr bwMode="auto">
          <a:xfrm>
            <a:off x="260268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6"/>
            <a:endCxn id="94" idx="2"/>
          </p:cNvCxnSpPr>
          <p:nvPr/>
        </p:nvCxnSpPr>
        <p:spPr bwMode="auto">
          <a:xfrm>
            <a:off x="2656350" y="246472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8" idx="7"/>
            <a:endCxn id="46" idx="3"/>
          </p:cNvCxnSpPr>
          <p:nvPr/>
        </p:nvCxnSpPr>
        <p:spPr bwMode="auto">
          <a:xfrm flipV="1">
            <a:off x="2642305" y="185609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2" idx="6"/>
            <a:endCxn id="98" idx="2"/>
          </p:cNvCxnSpPr>
          <p:nvPr/>
        </p:nvCxnSpPr>
        <p:spPr bwMode="auto">
          <a:xfrm>
            <a:off x="2018822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102" idx="7"/>
            <a:endCxn id="57" idx="3"/>
          </p:cNvCxnSpPr>
          <p:nvPr/>
        </p:nvCxnSpPr>
        <p:spPr bwMode="auto">
          <a:xfrm flipV="1">
            <a:off x="2004777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94" idx="4"/>
            <a:endCxn id="152" idx="0"/>
          </p:cNvCxnSpPr>
          <p:nvPr/>
        </p:nvCxnSpPr>
        <p:spPr bwMode="auto">
          <a:xfrm>
            <a:off x="3251759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>
            <a:stCxn id="152" idx="7"/>
            <a:endCxn id="90" idx="3"/>
          </p:cNvCxnSpPr>
          <p:nvPr/>
        </p:nvCxnSpPr>
        <p:spPr bwMode="auto">
          <a:xfrm flipV="1">
            <a:off x="3290295" y="2498634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0" name="Straight Connector 159"/>
          <p:cNvCxnSpPr>
            <a:stCxn id="98" idx="4"/>
            <a:endCxn id="158" idx="0"/>
          </p:cNvCxnSpPr>
          <p:nvPr/>
        </p:nvCxnSpPr>
        <p:spPr bwMode="auto">
          <a:xfrm>
            <a:off x="260839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>
            <a:stCxn id="158" idx="6"/>
            <a:endCxn id="152" idx="2"/>
          </p:cNvCxnSpPr>
          <p:nvPr/>
        </p:nvCxnSpPr>
        <p:spPr bwMode="auto">
          <a:xfrm>
            <a:off x="2660977" y="3096951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58" idx="7"/>
            <a:endCxn id="94" idx="3"/>
          </p:cNvCxnSpPr>
          <p:nvPr/>
        </p:nvCxnSpPr>
        <p:spPr bwMode="auto">
          <a:xfrm flipV="1">
            <a:off x="2646932" y="2498634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6" name="Straight Connector 165"/>
          <p:cNvCxnSpPr>
            <a:stCxn id="102" idx="4"/>
            <a:endCxn id="164" idx="0"/>
          </p:cNvCxnSpPr>
          <p:nvPr/>
        </p:nvCxnSpPr>
        <p:spPr bwMode="auto">
          <a:xfrm>
            <a:off x="1970867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>
            <a:stCxn id="164" idx="6"/>
            <a:endCxn id="158" idx="2"/>
          </p:cNvCxnSpPr>
          <p:nvPr/>
        </p:nvCxnSpPr>
        <p:spPr bwMode="auto">
          <a:xfrm>
            <a:off x="2023450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>
            <a:stCxn id="164" idx="7"/>
          </p:cNvCxnSpPr>
          <p:nvPr/>
        </p:nvCxnSpPr>
        <p:spPr bwMode="auto">
          <a:xfrm flipV="1">
            <a:off x="2009404" y="248637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2666685" y="373949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029157" y="3739493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366042" y="3734490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3262093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3320307" y="437171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103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7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2676945" y="437171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2898" y="3773401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318087" y="3782444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3909880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3963542" y="501425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98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328346" y="441467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>
            <a:off x="1382008" y="5009258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3914882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3948791" y="5048169"/>
            <a:ext cx="572347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3325309" y="56637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>
            <a:off x="2681946" y="566379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1996464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044418" y="56637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834365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4" name="Oval 383"/>
          <p:cNvSpPr>
            <a:spLocks noChangeAspect="1"/>
          </p:cNvSpPr>
          <p:nvPr/>
        </p:nvSpPr>
        <p:spPr bwMode="auto">
          <a:xfrm>
            <a:off x="834865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5" name="Straight Connector 384"/>
          <p:cNvCxnSpPr>
            <a:stCxn id="383" idx="4"/>
            <a:endCxn id="384" idx="0"/>
          </p:cNvCxnSpPr>
          <p:nvPr/>
        </p:nvCxnSpPr>
        <p:spPr bwMode="auto">
          <a:xfrm>
            <a:off x="8391610" y="1227901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6" name="Oval 385"/>
          <p:cNvSpPr>
            <a:spLocks noChangeAspect="1"/>
          </p:cNvSpPr>
          <p:nvPr/>
        </p:nvSpPr>
        <p:spPr bwMode="auto">
          <a:xfrm>
            <a:off x="7704196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" name="Oval 386"/>
          <p:cNvSpPr>
            <a:spLocks noChangeAspect="1"/>
          </p:cNvSpPr>
          <p:nvPr/>
        </p:nvSpPr>
        <p:spPr bwMode="auto">
          <a:xfrm>
            <a:off x="7709198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8" name="Straight Connector 387"/>
          <p:cNvCxnSpPr>
            <a:stCxn id="386" idx="6"/>
            <a:endCxn id="383" idx="2"/>
          </p:cNvCxnSpPr>
          <p:nvPr/>
        </p:nvCxnSpPr>
        <p:spPr bwMode="auto">
          <a:xfrm>
            <a:off x="7800107" y="1179946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86" idx="4"/>
            <a:endCxn id="387" idx="0"/>
          </p:cNvCxnSpPr>
          <p:nvPr/>
        </p:nvCxnSpPr>
        <p:spPr bwMode="auto">
          <a:xfrm>
            <a:off x="7752151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87" idx="6"/>
            <a:endCxn id="384" idx="2"/>
          </p:cNvCxnSpPr>
          <p:nvPr/>
        </p:nvCxnSpPr>
        <p:spPr bwMode="auto">
          <a:xfrm>
            <a:off x="7805108" y="182442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87" idx="7"/>
            <a:endCxn id="383" idx="3"/>
          </p:cNvCxnSpPr>
          <p:nvPr/>
        </p:nvCxnSpPr>
        <p:spPr bwMode="auto">
          <a:xfrm flipV="1">
            <a:off x="7791063" y="1213855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7066669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7071670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4" name="Straight Connector 393"/>
          <p:cNvCxnSpPr>
            <a:stCxn id="392" idx="6"/>
            <a:endCxn id="386" idx="2"/>
          </p:cNvCxnSpPr>
          <p:nvPr/>
        </p:nvCxnSpPr>
        <p:spPr bwMode="auto">
          <a:xfrm>
            <a:off x="7162578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92" idx="4"/>
            <a:endCxn id="393" idx="0"/>
          </p:cNvCxnSpPr>
          <p:nvPr/>
        </p:nvCxnSpPr>
        <p:spPr bwMode="auto">
          <a:xfrm>
            <a:off x="7114623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6" name="Straight Connector 395"/>
          <p:cNvCxnSpPr>
            <a:stCxn id="393" idx="6"/>
            <a:endCxn id="387" idx="2"/>
          </p:cNvCxnSpPr>
          <p:nvPr/>
        </p:nvCxnSpPr>
        <p:spPr bwMode="auto">
          <a:xfrm>
            <a:off x="7167580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>
            <a:stCxn id="393" idx="7"/>
            <a:endCxn id="386" idx="3"/>
          </p:cNvCxnSpPr>
          <p:nvPr/>
        </p:nvCxnSpPr>
        <p:spPr bwMode="auto">
          <a:xfrm flipV="1">
            <a:off x="715353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8" name="Oval 397"/>
          <p:cNvSpPr>
            <a:spLocks noChangeAspect="1"/>
          </p:cNvSpPr>
          <p:nvPr/>
        </p:nvSpPr>
        <p:spPr bwMode="auto">
          <a:xfrm>
            <a:off x="642330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>
            <a:spLocks noChangeAspect="1"/>
          </p:cNvSpPr>
          <p:nvPr/>
        </p:nvSpPr>
        <p:spPr bwMode="auto">
          <a:xfrm>
            <a:off x="642830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0" name="Straight Connector 399"/>
          <p:cNvCxnSpPr>
            <a:stCxn id="398" idx="6"/>
            <a:endCxn id="392" idx="2"/>
          </p:cNvCxnSpPr>
          <p:nvPr/>
        </p:nvCxnSpPr>
        <p:spPr bwMode="auto">
          <a:xfrm>
            <a:off x="6519216" y="1179946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>
            <a:stCxn id="398" idx="4"/>
            <a:endCxn id="399" idx="0"/>
          </p:cNvCxnSpPr>
          <p:nvPr/>
        </p:nvCxnSpPr>
        <p:spPr bwMode="auto">
          <a:xfrm>
            <a:off x="6471260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2" name="Straight Connector 401"/>
          <p:cNvCxnSpPr>
            <a:stCxn id="399" idx="6"/>
            <a:endCxn id="393" idx="2"/>
          </p:cNvCxnSpPr>
          <p:nvPr/>
        </p:nvCxnSpPr>
        <p:spPr bwMode="auto">
          <a:xfrm>
            <a:off x="6524217" y="182442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>
            <a:stCxn id="399" idx="7"/>
            <a:endCxn id="392" idx="3"/>
          </p:cNvCxnSpPr>
          <p:nvPr/>
        </p:nvCxnSpPr>
        <p:spPr bwMode="auto">
          <a:xfrm flipV="1">
            <a:off x="6510172" y="1213855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4" name="Oval 403"/>
          <p:cNvSpPr>
            <a:spLocks noChangeAspect="1"/>
          </p:cNvSpPr>
          <p:nvPr/>
        </p:nvSpPr>
        <p:spPr bwMode="auto">
          <a:xfrm>
            <a:off x="5785778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>
            <a:spLocks noChangeAspect="1"/>
          </p:cNvSpPr>
          <p:nvPr/>
        </p:nvSpPr>
        <p:spPr bwMode="auto">
          <a:xfrm>
            <a:off x="5790779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6" name="Straight Connector 405"/>
          <p:cNvCxnSpPr>
            <a:stCxn id="404" idx="6"/>
            <a:endCxn id="398" idx="2"/>
          </p:cNvCxnSpPr>
          <p:nvPr/>
        </p:nvCxnSpPr>
        <p:spPr bwMode="auto">
          <a:xfrm>
            <a:off x="5881687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>
            <a:stCxn id="404" idx="4"/>
            <a:endCxn id="405" idx="0"/>
          </p:cNvCxnSpPr>
          <p:nvPr/>
        </p:nvCxnSpPr>
        <p:spPr bwMode="auto">
          <a:xfrm>
            <a:off x="5833732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>
            <a:stCxn id="405" idx="6"/>
            <a:endCxn id="399" idx="2"/>
          </p:cNvCxnSpPr>
          <p:nvPr/>
        </p:nvCxnSpPr>
        <p:spPr bwMode="auto">
          <a:xfrm>
            <a:off x="5886689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>
            <a:stCxn id="405" idx="7"/>
            <a:endCxn id="398" idx="3"/>
          </p:cNvCxnSpPr>
          <p:nvPr/>
        </p:nvCxnSpPr>
        <p:spPr bwMode="auto">
          <a:xfrm flipV="1">
            <a:off x="587264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2" name="Straight Connector 411"/>
          <p:cNvCxnSpPr>
            <a:stCxn id="410" idx="6"/>
            <a:endCxn id="404" idx="2"/>
          </p:cNvCxnSpPr>
          <p:nvPr/>
        </p:nvCxnSpPr>
        <p:spPr bwMode="auto">
          <a:xfrm>
            <a:off x="5218572" y="1174944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>
            <a:stCxn id="411" idx="6"/>
            <a:endCxn id="405" idx="2"/>
          </p:cNvCxnSpPr>
          <p:nvPr/>
        </p:nvCxnSpPr>
        <p:spPr bwMode="auto">
          <a:xfrm>
            <a:off x="5223574" y="181942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411" idx="7"/>
            <a:endCxn id="404" idx="3"/>
          </p:cNvCxnSpPr>
          <p:nvPr/>
        </p:nvCxnSpPr>
        <p:spPr bwMode="auto">
          <a:xfrm flipV="1">
            <a:off x="5209528" y="1213855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835436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3" name="Straight Connector 422"/>
          <p:cNvCxnSpPr>
            <a:stCxn id="384" idx="4"/>
            <a:endCxn id="422" idx="0"/>
          </p:cNvCxnSpPr>
          <p:nvPr/>
        </p:nvCxnSpPr>
        <p:spPr bwMode="auto">
          <a:xfrm>
            <a:off x="8396612" y="187238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771490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5" name="Straight Connector 424"/>
          <p:cNvCxnSpPr>
            <a:stCxn id="387" idx="4"/>
            <a:endCxn id="424" idx="0"/>
          </p:cNvCxnSpPr>
          <p:nvPr/>
        </p:nvCxnSpPr>
        <p:spPr bwMode="auto">
          <a:xfrm>
            <a:off x="7757153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Straight Connector 425"/>
          <p:cNvCxnSpPr>
            <a:stCxn id="424" idx="6"/>
            <a:endCxn id="422" idx="2"/>
          </p:cNvCxnSpPr>
          <p:nvPr/>
        </p:nvCxnSpPr>
        <p:spPr bwMode="auto">
          <a:xfrm>
            <a:off x="7810815" y="246696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424" idx="7"/>
            <a:endCxn id="384" idx="3"/>
          </p:cNvCxnSpPr>
          <p:nvPr/>
        </p:nvCxnSpPr>
        <p:spPr bwMode="auto">
          <a:xfrm flipV="1">
            <a:off x="7796770" y="185833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Oval 427"/>
          <p:cNvSpPr>
            <a:spLocks noChangeAspect="1"/>
          </p:cNvSpPr>
          <p:nvPr/>
        </p:nvSpPr>
        <p:spPr bwMode="auto">
          <a:xfrm>
            <a:off x="7077377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9" name="Straight Connector 428"/>
          <p:cNvCxnSpPr>
            <a:stCxn id="393" idx="4"/>
            <a:endCxn id="428" idx="0"/>
          </p:cNvCxnSpPr>
          <p:nvPr/>
        </p:nvCxnSpPr>
        <p:spPr bwMode="auto">
          <a:xfrm>
            <a:off x="711962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0" name="Straight Connector 429"/>
          <p:cNvCxnSpPr>
            <a:stCxn id="428" idx="6"/>
            <a:endCxn id="424" idx="2"/>
          </p:cNvCxnSpPr>
          <p:nvPr/>
        </p:nvCxnSpPr>
        <p:spPr bwMode="auto">
          <a:xfrm>
            <a:off x="7173287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1" name="Straight Connector 430"/>
          <p:cNvCxnSpPr>
            <a:stCxn id="428" idx="7"/>
            <a:endCxn id="387" idx="3"/>
          </p:cNvCxnSpPr>
          <p:nvPr/>
        </p:nvCxnSpPr>
        <p:spPr bwMode="auto">
          <a:xfrm flipV="1">
            <a:off x="7159242" y="185833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643401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3" name="Straight Connector 432"/>
          <p:cNvCxnSpPr>
            <a:stCxn id="399" idx="4"/>
            <a:endCxn id="432" idx="0"/>
          </p:cNvCxnSpPr>
          <p:nvPr/>
        </p:nvCxnSpPr>
        <p:spPr bwMode="auto">
          <a:xfrm>
            <a:off x="6476262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/>
          <p:cNvCxnSpPr>
            <a:stCxn id="432" idx="6"/>
            <a:endCxn id="428" idx="2"/>
          </p:cNvCxnSpPr>
          <p:nvPr/>
        </p:nvCxnSpPr>
        <p:spPr bwMode="auto">
          <a:xfrm>
            <a:off x="6529924" y="246696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>
            <a:stCxn id="432" idx="7"/>
            <a:endCxn id="393" idx="3"/>
          </p:cNvCxnSpPr>
          <p:nvPr/>
        </p:nvCxnSpPr>
        <p:spPr bwMode="auto">
          <a:xfrm flipV="1">
            <a:off x="6515879" y="185833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Oval 435"/>
          <p:cNvSpPr>
            <a:spLocks noChangeAspect="1"/>
          </p:cNvSpPr>
          <p:nvPr/>
        </p:nvSpPr>
        <p:spPr bwMode="auto">
          <a:xfrm>
            <a:off x="5796486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7" name="Straight Connector 436"/>
          <p:cNvCxnSpPr>
            <a:stCxn id="405" idx="4"/>
            <a:endCxn id="436" idx="0"/>
          </p:cNvCxnSpPr>
          <p:nvPr/>
        </p:nvCxnSpPr>
        <p:spPr bwMode="auto">
          <a:xfrm>
            <a:off x="583873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6"/>
            <a:endCxn id="432" idx="2"/>
          </p:cNvCxnSpPr>
          <p:nvPr/>
        </p:nvCxnSpPr>
        <p:spPr bwMode="auto">
          <a:xfrm>
            <a:off x="5892396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9" name="Straight Connector 438"/>
          <p:cNvCxnSpPr>
            <a:stCxn id="436" idx="7"/>
            <a:endCxn id="399" idx="3"/>
          </p:cNvCxnSpPr>
          <p:nvPr/>
        </p:nvCxnSpPr>
        <p:spPr bwMode="auto">
          <a:xfrm flipV="1">
            <a:off x="5878351" y="185833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2" name="Straight Connector 441"/>
          <p:cNvCxnSpPr>
            <a:stCxn id="440" idx="6"/>
            <a:endCxn id="436" idx="2"/>
          </p:cNvCxnSpPr>
          <p:nvPr/>
        </p:nvCxnSpPr>
        <p:spPr bwMode="auto">
          <a:xfrm>
            <a:off x="5229281" y="246196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/>
          <p:cNvCxnSpPr>
            <a:stCxn id="440" idx="7"/>
            <a:endCxn id="405" idx="3"/>
          </p:cNvCxnSpPr>
          <p:nvPr/>
        </p:nvCxnSpPr>
        <p:spPr bwMode="auto">
          <a:xfrm flipV="1">
            <a:off x="5215235" y="185833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Oval 447"/>
          <p:cNvSpPr>
            <a:spLocks noChangeAspect="1"/>
          </p:cNvSpPr>
          <p:nvPr/>
        </p:nvSpPr>
        <p:spPr bwMode="auto">
          <a:xfrm>
            <a:off x="835899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9" name="Straight Connector 448"/>
          <p:cNvCxnSpPr>
            <a:stCxn id="422" idx="4"/>
            <a:endCxn id="448" idx="0"/>
          </p:cNvCxnSpPr>
          <p:nvPr/>
        </p:nvCxnSpPr>
        <p:spPr bwMode="auto">
          <a:xfrm>
            <a:off x="8402320" y="2514924"/>
            <a:ext cx="4627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0" name="Oval 449"/>
          <p:cNvSpPr>
            <a:spLocks noChangeAspect="1"/>
          </p:cNvSpPr>
          <p:nvPr/>
        </p:nvSpPr>
        <p:spPr bwMode="auto">
          <a:xfrm>
            <a:off x="7719533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1" name="Straight Connector 450"/>
          <p:cNvCxnSpPr>
            <a:stCxn id="424" idx="4"/>
            <a:endCxn id="450" idx="0"/>
          </p:cNvCxnSpPr>
          <p:nvPr/>
        </p:nvCxnSpPr>
        <p:spPr bwMode="auto">
          <a:xfrm>
            <a:off x="7762860" y="2514924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2" name="Straight Connector 451"/>
          <p:cNvCxnSpPr>
            <a:stCxn id="450" idx="6"/>
            <a:endCxn id="448" idx="2"/>
          </p:cNvCxnSpPr>
          <p:nvPr/>
        </p:nvCxnSpPr>
        <p:spPr bwMode="auto">
          <a:xfrm>
            <a:off x="7815442" y="3099196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/>
          <p:cNvCxnSpPr>
            <a:stCxn id="450" idx="7"/>
            <a:endCxn id="422" idx="3"/>
          </p:cNvCxnSpPr>
          <p:nvPr/>
        </p:nvCxnSpPr>
        <p:spPr bwMode="auto">
          <a:xfrm flipV="1">
            <a:off x="7801397" y="2500879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4" name="Oval 453"/>
          <p:cNvSpPr>
            <a:spLocks noChangeAspect="1"/>
          </p:cNvSpPr>
          <p:nvPr/>
        </p:nvSpPr>
        <p:spPr bwMode="auto">
          <a:xfrm>
            <a:off x="7082005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5" name="Straight Connector 454"/>
          <p:cNvCxnSpPr>
            <a:stCxn id="428" idx="4"/>
            <a:endCxn id="454" idx="0"/>
          </p:cNvCxnSpPr>
          <p:nvPr/>
        </p:nvCxnSpPr>
        <p:spPr bwMode="auto">
          <a:xfrm>
            <a:off x="7125333" y="2514924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>
            <a:stCxn id="454" idx="6"/>
            <a:endCxn id="450" idx="2"/>
          </p:cNvCxnSpPr>
          <p:nvPr/>
        </p:nvCxnSpPr>
        <p:spPr bwMode="auto">
          <a:xfrm>
            <a:off x="7177915" y="309919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>
            <a:stCxn id="454" idx="7"/>
            <a:endCxn id="424" idx="3"/>
          </p:cNvCxnSpPr>
          <p:nvPr/>
        </p:nvCxnSpPr>
        <p:spPr bwMode="auto">
          <a:xfrm flipV="1">
            <a:off x="7163869" y="2500879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8" name="Oval 457"/>
          <p:cNvSpPr>
            <a:spLocks noChangeAspect="1"/>
          </p:cNvSpPr>
          <p:nvPr/>
        </p:nvSpPr>
        <p:spPr bwMode="auto">
          <a:xfrm>
            <a:off x="643864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9" name="Straight Connector 458"/>
          <p:cNvCxnSpPr>
            <a:stCxn id="432" idx="4"/>
            <a:endCxn id="458" idx="0"/>
          </p:cNvCxnSpPr>
          <p:nvPr/>
        </p:nvCxnSpPr>
        <p:spPr bwMode="auto">
          <a:xfrm>
            <a:off x="6481970" y="2514924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>
            <a:stCxn id="458" idx="6"/>
            <a:endCxn id="454" idx="2"/>
          </p:cNvCxnSpPr>
          <p:nvPr/>
        </p:nvCxnSpPr>
        <p:spPr bwMode="auto">
          <a:xfrm>
            <a:off x="6534551" y="3099196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/>
          <p:cNvCxnSpPr>
            <a:stCxn id="458" idx="7"/>
            <a:endCxn id="428" idx="3"/>
          </p:cNvCxnSpPr>
          <p:nvPr/>
        </p:nvCxnSpPr>
        <p:spPr bwMode="auto">
          <a:xfrm flipV="1">
            <a:off x="6520506" y="2500879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2" name="Oval 461"/>
          <p:cNvSpPr>
            <a:spLocks noChangeAspect="1"/>
          </p:cNvSpPr>
          <p:nvPr/>
        </p:nvSpPr>
        <p:spPr bwMode="auto">
          <a:xfrm>
            <a:off x="5801114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3" name="Straight Connector 462"/>
          <p:cNvCxnSpPr>
            <a:stCxn id="436" idx="4"/>
            <a:endCxn id="462" idx="0"/>
          </p:cNvCxnSpPr>
          <p:nvPr/>
        </p:nvCxnSpPr>
        <p:spPr bwMode="auto">
          <a:xfrm>
            <a:off x="5844441" y="2514924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4" name="Straight Connector 463"/>
          <p:cNvCxnSpPr>
            <a:stCxn id="462" idx="6"/>
            <a:endCxn id="458" idx="2"/>
          </p:cNvCxnSpPr>
          <p:nvPr/>
        </p:nvCxnSpPr>
        <p:spPr bwMode="auto">
          <a:xfrm>
            <a:off x="5897024" y="309919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5" name="Straight Connector 464"/>
          <p:cNvCxnSpPr>
            <a:stCxn id="462" idx="7"/>
          </p:cNvCxnSpPr>
          <p:nvPr/>
        </p:nvCxnSpPr>
        <p:spPr bwMode="auto">
          <a:xfrm flipV="1">
            <a:off x="5882978" y="248862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6" name="Oval 465"/>
          <p:cNvSpPr>
            <a:spLocks noChangeAspect="1"/>
          </p:cNvSpPr>
          <p:nvPr/>
        </p:nvSpPr>
        <p:spPr bwMode="auto">
          <a:xfrm>
            <a:off x="5137999" y="304623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7" name="Straight Connector 466"/>
          <p:cNvCxnSpPr>
            <a:stCxn id="440" idx="4"/>
            <a:endCxn id="466" idx="0"/>
          </p:cNvCxnSpPr>
          <p:nvPr/>
        </p:nvCxnSpPr>
        <p:spPr bwMode="auto">
          <a:xfrm>
            <a:off x="5181326" y="2509922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>
            <a:stCxn id="466" idx="6"/>
            <a:endCxn id="462" idx="2"/>
          </p:cNvCxnSpPr>
          <p:nvPr/>
        </p:nvCxnSpPr>
        <p:spPr bwMode="auto">
          <a:xfrm>
            <a:off x="5233909" y="3094194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stCxn id="466" idx="7"/>
            <a:endCxn id="436" idx="3"/>
          </p:cNvCxnSpPr>
          <p:nvPr/>
        </p:nvCxnSpPr>
        <p:spPr bwMode="auto">
          <a:xfrm flipV="1">
            <a:off x="5219863" y="2500879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>
            <a:stCxn id="143" idx="6"/>
            <a:endCxn id="466" idx="2"/>
          </p:cNvCxnSpPr>
          <p:nvPr/>
        </p:nvCxnSpPr>
        <p:spPr bwMode="auto">
          <a:xfrm flipV="1">
            <a:off x="4581327" y="3094194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Oval 473"/>
          <p:cNvSpPr>
            <a:spLocks noChangeAspect="1"/>
          </p:cNvSpPr>
          <p:nvPr/>
        </p:nvSpPr>
        <p:spPr bwMode="auto">
          <a:xfrm>
            <a:off x="836470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5" name="Straight Connector 474"/>
          <p:cNvCxnSpPr>
            <a:stCxn id="448" idx="4"/>
            <a:endCxn id="474" idx="0"/>
          </p:cNvCxnSpPr>
          <p:nvPr/>
        </p:nvCxnSpPr>
        <p:spPr bwMode="auto">
          <a:xfrm>
            <a:off x="8406947" y="3147150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6" name="Oval 475"/>
          <p:cNvSpPr>
            <a:spLocks noChangeAspect="1"/>
          </p:cNvSpPr>
          <p:nvPr/>
        </p:nvSpPr>
        <p:spPr bwMode="auto">
          <a:xfrm>
            <a:off x="772524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7" name="Straight Connector 476"/>
          <p:cNvCxnSpPr>
            <a:stCxn id="450" idx="4"/>
            <a:endCxn id="476" idx="0"/>
          </p:cNvCxnSpPr>
          <p:nvPr/>
        </p:nvCxnSpPr>
        <p:spPr bwMode="auto">
          <a:xfrm>
            <a:off x="7767488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>
            <a:stCxn id="476" idx="6"/>
            <a:endCxn id="474" idx="2"/>
          </p:cNvCxnSpPr>
          <p:nvPr/>
        </p:nvCxnSpPr>
        <p:spPr bwMode="auto">
          <a:xfrm>
            <a:off x="7821149" y="3741738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>
            <a:stCxn id="476" idx="7"/>
            <a:endCxn id="448" idx="3"/>
          </p:cNvCxnSpPr>
          <p:nvPr/>
        </p:nvCxnSpPr>
        <p:spPr bwMode="auto">
          <a:xfrm flipV="1">
            <a:off x="7807104" y="3133105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Oval 479"/>
          <p:cNvSpPr>
            <a:spLocks noChangeAspect="1"/>
          </p:cNvSpPr>
          <p:nvPr/>
        </p:nvSpPr>
        <p:spPr bwMode="auto">
          <a:xfrm>
            <a:off x="7087712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1" name="Straight Connector 480"/>
          <p:cNvCxnSpPr>
            <a:stCxn id="454" idx="4"/>
            <a:endCxn id="480" idx="0"/>
          </p:cNvCxnSpPr>
          <p:nvPr/>
        </p:nvCxnSpPr>
        <p:spPr bwMode="auto">
          <a:xfrm>
            <a:off x="7129960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2" name="Straight Connector 481"/>
          <p:cNvCxnSpPr>
            <a:stCxn id="480" idx="6"/>
            <a:endCxn id="476" idx="2"/>
          </p:cNvCxnSpPr>
          <p:nvPr/>
        </p:nvCxnSpPr>
        <p:spPr bwMode="auto">
          <a:xfrm>
            <a:off x="7183622" y="37417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3" name="Straight Connector 482"/>
          <p:cNvCxnSpPr>
            <a:stCxn id="480" idx="7"/>
            <a:endCxn id="450" idx="3"/>
          </p:cNvCxnSpPr>
          <p:nvPr/>
        </p:nvCxnSpPr>
        <p:spPr bwMode="auto">
          <a:xfrm flipV="1">
            <a:off x="7169576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4" name="Oval 483"/>
          <p:cNvSpPr>
            <a:spLocks noChangeAspect="1"/>
          </p:cNvSpPr>
          <p:nvPr/>
        </p:nvSpPr>
        <p:spPr bwMode="auto">
          <a:xfrm>
            <a:off x="644435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5" name="Straight Connector 484"/>
          <p:cNvCxnSpPr>
            <a:stCxn id="458" idx="4"/>
            <a:endCxn id="484" idx="0"/>
          </p:cNvCxnSpPr>
          <p:nvPr/>
        </p:nvCxnSpPr>
        <p:spPr bwMode="auto">
          <a:xfrm>
            <a:off x="6486597" y="3147150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6" name="Straight Connector 485"/>
          <p:cNvCxnSpPr>
            <a:stCxn id="484" idx="6"/>
            <a:endCxn id="480" idx="2"/>
          </p:cNvCxnSpPr>
          <p:nvPr/>
        </p:nvCxnSpPr>
        <p:spPr bwMode="auto">
          <a:xfrm>
            <a:off x="6540259" y="37417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>
            <a:stCxn id="484" idx="7"/>
            <a:endCxn id="454" idx="3"/>
          </p:cNvCxnSpPr>
          <p:nvPr/>
        </p:nvCxnSpPr>
        <p:spPr bwMode="auto">
          <a:xfrm flipV="1">
            <a:off x="6526214" y="3133105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8" name="Oval 487"/>
          <p:cNvSpPr>
            <a:spLocks noChangeAspect="1"/>
          </p:cNvSpPr>
          <p:nvPr/>
        </p:nvSpPr>
        <p:spPr bwMode="auto">
          <a:xfrm>
            <a:off x="5806821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9" name="Straight Connector 488"/>
          <p:cNvCxnSpPr>
            <a:stCxn id="462" idx="4"/>
            <a:endCxn id="488" idx="0"/>
          </p:cNvCxnSpPr>
          <p:nvPr/>
        </p:nvCxnSpPr>
        <p:spPr bwMode="auto">
          <a:xfrm>
            <a:off x="5849069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>
            <a:stCxn id="488" idx="6"/>
            <a:endCxn id="484" idx="2"/>
          </p:cNvCxnSpPr>
          <p:nvPr/>
        </p:nvCxnSpPr>
        <p:spPr bwMode="auto">
          <a:xfrm>
            <a:off x="5902731" y="3741738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>
            <a:stCxn id="488" idx="7"/>
            <a:endCxn id="458" idx="3"/>
          </p:cNvCxnSpPr>
          <p:nvPr/>
        </p:nvCxnSpPr>
        <p:spPr bwMode="auto">
          <a:xfrm flipV="1">
            <a:off x="5888685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2" name="Oval 491"/>
          <p:cNvSpPr>
            <a:spLocks noChangeAspect="1"/>
          </p:cNvSpPr>
          <p:nvPr/>
        </p:nvSpPr>
        <p:spPr bwMode="auto">
          <a:xfrm>
            <a:off x="5143706" y="36887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3" name="Straight Connector 492"/>
          <p:cNvCxnSpPr>
            <a:stCxn id="466" idx="4"/>
            <a:endCxn id="492" idx="0"/>
          </p:cNvCxnSpPr>
          <p:nvPr/>
        </p:nvCxnSpPr>
        <p:spPr bwMode="auto">
          <a:xfrm>
            <a:off x="5185954" y="31421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>
            <a:stCxn id="492" idx="6"/>
            <a:endCxn id="488" idx="2"/>
          </p:cNvCxnSpPr>
          <p:nvPr/>
        </p:nvCxnSpPr>
        <p:spPr bwMode="auto">
          <a:xfrm>
            <a:off x="5239616" y="3736735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>
            <a:stCxn id="492" idx="7"/>
            <a:endCxn id="462" idx="3"/>
          </p:cNvCxnSpPr>
          <p:nvPr/>
        </p:nvCxnSpPr>
        <p:spPr bwMode="auto">
          <a:xfrm flipV="1">
            <a:off x="5225570" y="3133105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/>
          <p:cNvCxnSpPr>
            <a:stCxn id="181" idx="6"/>
            <a:endCxn id="492" idx="2"/>
          </p:cNvCxnSpPr>
          <p:nvPr/>
        </p:nvCxnSpPr>
        <p:spPr bwMode="auto">
          <a:xfrm flipV="1">
            <a:off x="4587035" y="3736735"/>
            <a:ext cx="55667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181" idx="7"/>
            <a:endCxn id="466" idx="3"/>
          </p:cNvCxnSpPr>
          <p:nvPr/>
        </p:nvCxnSpPr>
        <p:spPr bwMode="auto">
          <a:xfrm flipV="1">
            <a:off x="4572989" y="3128102"/>
            <a:ext cx="579056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0" name="Oval 499"/>
          <p:cNvSpPr>
            <a:spLocks noChangeAspect="1"/>
          </p:cNvSpPr>
          <p:nvPr/>
        </p:nvSpPr>
        <p:spPr bwMode="auto">
          <a:xfrm>
            <a:off x="8374958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1" name="Straight Connector 500"/>
          <p:cNvCxnSpPr>
            <a:stCxn id="474" idx="4"/>
            <a:endCxn id="500" idx="0"/>
          </p:cNvCxnSpPr>
          <p:nvPr/>
        </p:nvCxnSpPr>
        <p:spPr bwMode="auto">
          <a:xfrm>
            <a:off x="8412655" y="3789692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Oval 501"/>
          <p:cNvSpPr>
            <a:spLocks noChangeAspect="1"/>
          </p:cNvSpPr>
          <p:nvPr/>
        </p:nvSpPr>
        <p:spPr bwMode="auto">
          <a:xfrm>
            <a:off x="7735499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3" name="Straight Connector 502"/>
          <p:cNvCxnSpPr>
            <a:stCxn id="476" idx="4"/>
            <a:endCxn id="502" idx="0"/>
          </p:cNvCxnSpPr>
          <p:nvPr/>
        </p:nvCxnSpPr>
        <p:spPr bwMode="auto">
          <a:xfrm>
            <a:off x="7773195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4" name="Straight Connector 503"/>
          <p:cNvCxnSpPr>
            <a:stCxn id="502" idx="6"/>
            <a:endCxn id="500" idx="2"/>
          </p:cNvCxnSpPr>
          <p:nvPr/>
        </p:nvCxnSpPr>
        <p:spPr bwMode="auto">
          <a:xfrm>
            <a:off x="7831410" y="437396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stCxn id="502" idx="7"/>
            <a:endCxn id="474" idx="3"/>
          </p:cNvCxnSpPr>
          <p:nvPr/>
        </p:nvCxnSpPr>
        <p:spPr bwMode="auto">
          <a:xfrm flipV="1">
            <a:off x="7817363" y="3775646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6" name="Oval 505"/>
          <p:cNvSpPr>
            <a:spLocks noChangeAspect="1"/>
          </p:cNvSpPr>
          <p:nvPr/>
        </p:nvSpPr>
        <p:spPr bwMode="auto">
          <a:xfrm>
            <a:off x="7097972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7" name="Straight Connector 506"/>
          <p:cNvCxnSpPr>
            <a:stCxn id="480" idx="4"/>
            <a:endCxn id="506" idx="0"/>
          </p:cNvCxnSpPr>
          <p:nvPr/>
        </p:nvCxnSpPr>
        <p:spPr bwMode="auto">
          <a:xfrm>
            <a:off x="7135667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/>
          <p:cNvCxnSpPr>
            <a:stCxn id="506" idx="6"/>
            <a:endCxn id="502" idx="2"/>
          </p:cNvCxnSpPr>
          <p:nvPr/>
        </p:nvCxnSpPr>
        <p:spPr bwMode="auto">
          <a:xfrm>
            <a:off x="7193881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9" name="Straight Connector 508"/>
          <p:cNvCxnSpPr>
            <a:stCxn id="506" idx="7"/>
            <a:endCxn id="476" idx="3"/>
          </p:cNvCxnSpPr>
          <p:nvPr/>
        </p:nvCxnSpPr>
        <p:spPr bwMode="auto">
          <a:xfrm flipV="1">
            <a:off x="7179835" y="3775646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Oval 509"/>
          <p:cNvSpPr>
            <a:spLocks noChangeAspect="1"/>
          </p:cNvSpPr>
          <p:nvPr/>
        </p:nvSpPr>
        <p:spPr bwMode="auto">
          <a:xfrm>
            <a:off x="6454608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1" name="Straight Connector 510"/>
          <p:cNvCxnSpPr>
            <a:stCxn id="484" idx="4"/>
            <a:endCxn id="510" idx="0"/>
          </p:cNvCxnSpPr>
          <p:nvPr/>
        </p:nvCxnSpPr>
        <p:spPr bwMode="auto">
          <a:xfrm>
            <a:off x="6492305" y="3789692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2" name="Straight Connector 511"/>
          <p:cNvCxnSpPr>
            <a:stCxn id="510" idx="6"/>
            <a:endCxn id="506" idx="2"/>
          </p:cNvCxnSpPr>
          <p:nvPr/>
        </p:nvCxnSpPr>
        <p:spPr bwMode="auto">
          <a:xfrm>
            <a:off x="6550519" y="437396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3" name="Straight Connector 512"/>
          <p:cNvCxnSpPr>
            <a:stCxn id="510" idx="7"/>
            <a:endCxn id="480" idx="3"/>
          </p:cNvCxnSpPr>
          <p:nvPr/>
        </p:nvCxnSpPr>
        <p:spPr bwMode="auto">
          <a:xfrm flipV="1">
            <a:off x="6536472" y="3775646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5" name="Straight Connector 514"/>
          <p:cNvCxnSpPr>
            <a:stCxn id="488" idx="4"/>
            <a:endCxn id="514" idx="0"/>
          </p:cNvCxnSpPr>
          <p:nvPr/>
        </p:nvCxnSpPr>
        <p:spPr bwMode="auto">
          <a:xfrm>
            <a:off x="5854776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/>
          <p:cNvCxnSpPr>
            <a:stCxn id="514" idx="6"/>
            <a:endCxn id="510" idx="2"/>
          </p:cNvCxnSpPr>
          <p:nvPr/>
        </p:nvCxnSpPr>
        <p:spPr bwMode="auto">
          <a:xfrm>
            <a:off x="5912990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/>
          <p:cNvCxnSpPr>
            <a:stCxn id="514" idx="7"/>
            <a:endCxn id="484" idx="3"/>
          </p:cNvCxnSpPr>
          <p:nvPr/>
        </p:nvCxnSpPr>
        <p:spPr bwMode="auto">
          <a:xfrm flipV="1">
            <a:off x="5898944" y="3775646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9" name="Straight Connector 518"/>
          <p:cNvCxnSpPr>
            <a:stCxn id="492" idx="4"/>
            <a:endCxn id="518" idx="0"/>
          </p:cNvCxnSpPr>
          <p:nvPr/>
        </p:nvCxnSpPr>
        <p:spPr bwMode="auto">
          <a:xfrm>
            <a:off x="5191661" y="3784689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/>
          <p:cNvCxnSpPr>
            <a:stCxn id="518" idx="7"/>
            <a:endCxn id="488" idx="3"/>
          </p:cNvCxnSpPr>
          <p:nvPr/>
        </p:nvCxnSpPr>
        <p:spPr bwMode="auto">
          <a:xfrm flipV="1">
            <a:off x="5235829" y="3775646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/>
          <p:cNvCxnSpPr>
            <a:stCxn id="223" idx="7"/>
            <a:endCxn id="492" idx="3"/>
          </p:cNvCxnSpPr>
          <p:nvPr/>
        </p:nvCxnSpPr>
        <p:spPr bwMode="auto">
          <a:xfrm flipV="1">
            <a:off x="4583247" y="3770643"/>
            <a:ext cx="574505" cy="5671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6" name="Oval 525"/>
          <p:cNvSpPr>
            <a:spLocks noChangeAspect="1"/>
          </p:cNvSpPr>
          <p:nvPr/>
        </p:nvSpPr>
        <p:spPr bwMode="auto">
          <a:xfrm>
            <a:off x="838066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7" name="Straight Connector 526"/>
          <p:cNvCxnSpPr>
            <a:stCxn id="500" idx="4"/>
            <a:endCxn id="526" idx="0"/>
          </p:cNvCxnSpPr>
          <p:nvPr/>
        </p:nvCxnSpPr>
        <p:spPr bwMode="auto">
          <a:xfrm>
            <a:off x="8422913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8" name="Oval 527"/>
          <p:cNvSpPr>
            <a:spLocks noChangeAspect="1"/>
          </p:cNvSpPr>
          <p:nvPr/>
        </p:nvSpPr>
        <p:spPr bwMode="auto">
          <a:xfrm>
            <a:off x="774120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9" name="Straight Connector 528"/>
          <p:cNvCxnSpPr>
            <a:stCxn id="502" idx="4"/>
            <a:endCxn id="528" idx="0"/>
          </p:cNvCxnSpPr>
          <p:nvPr/>
        </p:nvCxnSpPr>
        <p:spPr bwMode="auto">
          <a:xfrm>
            <a:off x="7783454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/>
          <p:cNvCxnSpPr>
            <a:stCxn id="528" idx="6"/>
            <a:endCxn id="526" idx="2"/>
          </p:cNvCxnSpPr>
          <p:nvPr/>
        </p:nvCxnSpPr>
        <p:spPr bwMode="auto">
          <a:xfrm>
            <a:off x="7837116" y="501650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/>
          <p:cNvCxnSpPr>
            <a:stCxn id="528" idx="7"/>
            <a:endCxn id="500" idx="3"/>
          </p:cNvCxnSpPr>
          <p:nvPr/>
        </p:nvCxnSpPr>
        <p:spPr bwMode="auto">
          <a:xfrm flipV="1">
            <a:off x="7823071" y="440787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2" name="Oval 531"/>
          <p:cNvSpPr>
            <a:spLocks noChangeAspect="1"/>
          </p:cNvSpPr>
          <p:nvPr/>
        </p:nvSpPr>
        <p:spPr bwMode="auto">
          <a:xfrm>
            <a:off x="7103678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3" name="Straight Connector 532"/>
          <p:cNvCxnSpPr>
            <a:stCxn id="506" idx="4"/>
            <a:endCxn id="532" idx="0"/>
          </p:cNvCxnSpPr>
          <p:nvPr/>
        </p:nvCxnSpPr>
        <p:spPr bwMode="auto">
          <a:xfrm>
            <a:off x="714592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/>
          <p:cNvCxnSpPr>
            <a:stCxn id="532" idx="6"/>
            <a:endCxn id="528" idx="2"/>
          </p:cNvCxnSpPr>
          <p:nvPr/>
        </p:nvCxnSpPr>
        <p:spPr bwMode="auto">
          <a:xfrm>
            <a:off x="7199588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5" name="Straight Connector 534"/>
          <p:cNvCxnSpPr>
            <a:stCxn id="532" idx="7"/>
            <a:endCxn id="502" idx="3"/>
          </p:cNvCxnSpPr>
          <p:nvPr/>
        </p:nvCxnSpPr>
        <p:spPr bwMode="auto">
          <a:xfrm flipV="1">
            <a:off x="718554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6" name="Oval 535"/>
          <p:cNvSpPr>
            <a:spLocks noChangeAspect="1"/>
          </p:cNvSpPr>
          <p:nvPr/>
        </p:nvSpPr>
        <p:spPr bwMode="auto">
          <a:xfrm>
            <a:off x="646031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7" name="Straight Connector 536"/>
          <p:cNvCxnSpPr>
            <a:stCxn id="510" idx="4"/>
            <a:endCxn id="536" idx="0"/>
          </p:cNvCxnSpPr>
          <p:nvPr/>
        </p:nvCxnSpPr>
        <p:spPr bwMode="auto">
          <a:xfrm>
            <a:off x="6502563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/>
          <p:cNvCxnSpPr>
            <a:stCxn id="536" idx="6"/>
            <a:endCxn id="532" idx="2"/>
          </p:cNvCxnSpPr>
          <p:nvPr/>
        </p:nvCxnSpPr>
        <p:spPr bwMode="auto">
          <a:xfrm>
            <a:off x="6556225" y="501650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/>
          <p:cNvCxnSpPr>
            <a:stCxn id="536" idx="7"/>
            <a:endCxn id="506" idx="3"/>
          </p:cNvCxnSpPr>
          <p:nvPr/>
        </p:nvCxnSpPr>
        <p:spPr bwMode="auto">
          <a:xfrm flipV="1">
            <a:off x="6542180" y="440787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2" name="Straight Connector 541"/>
          <p:cNvCxnSpPr>
            <a:stCxn id="540" idx="6"/>
            <a:endCxn id="536" idx="2"/>
          </p:cNvCxnSpPr>
          <p:nvPr/>
        </p:nvCxnSpPr>
        <p:spPr bwMode="auto">
          <a:xfrm>
            <a:off x="5918697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/>
          <p:cNvCxnSpPr>
            <a:stCxn id="540" idx="7"/>
            <a:endCxn id="510" idx="3"/>
          </p:cNvCxnSpPr>
          <p:nvPr/>
        </p:nvCxnSpPr>
        <p:spPr bwMode="auto">
          <a:xfrm flipV="1">
            <a:off x="590465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Oval 551"/>
          <p:cNvSpPr>
            <a:spLocks noChangeAspect="1"/>
          </p:cNvSpPr>
          <p:nvPr/>
        </p:nvSpPr>
        <p:spPr bwMode="auto">
          <a:xfrm>
            <a:off x="837996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3" name="Straight Connector 552"/>
          <p:cNvCxnSpPr>
            <a:stCxn id="526" idx="4"/>
            <a:endCxn id="552" idx="0"/>
          </p:cNvCxnSpPr>
          <p:nvPr/>
        </p:nvCxnSpPr>
        <p:spPr bwMode="auto">
          <a:xfrm flipH="1">
            <a:off x="8427915" y="5064459"/>
            <a:ext cx="706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4" name="Oval 553"/>
          <p:cNvSpPr>
            <a:spLocks noChangeAspect="1"/>
          </p:cNvSpPr>
          <p:nvPr/>
        </p:nvSpPr>
        <p:spPr bwMode="auto">
          <a:xfrm>
            <a:off x="7740501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5" name="Straight Connector 554"/>
          <p:cNvCxnSpPr>
            <a:stCxn id="528" idx="4"/>
            <a:endCxn id="554" idx="0"/>
          </p:cNvCxnSpPr>
          <p:nvPr/>
        </p:nvCxnSpPr>
        <p:spPr bwMode="auto">
          <a:xfrm flipH="1">
            <a:off x="7788456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/>
          <p:cNvCxnSpPr>
            <a:stCxn id="554" idx="6"/>
            <a:endCxn id="552" idx="2"/>
          </p:cNvCxnSpPr>
          <p:nvPr/>
        </p:nvCxnSpPr>
        <p:spPr bwMode="auto">
          <a:xfrm>
            <a:off x="7836411" y="566603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7" name="Straight Connector 556"/>
          <p:cNvCxnSpPr>
            <a:stCxn id="554" idx="7"/>
            <a:endCxn id="526" idx="3"/>
          </p:cNvCxnSpPr>
          <p:nvPr/>
        </p:nvCxnSpPr>
        <p:spPr bwMode="auto">
          <a:xfrm flipV="1">
            <a:off x="7822365" y="5050414"/>
            <a:ext cx="572347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8" name="Oval 557"/>
          <p:cNvSpPr>
            <a:spLocks noChangeAspect="1"/>
          </p:cNvSpPr>
          <p:nvPr/>
        </p:nvSpPr>
        <p:spPr bwMode="auto">
          <a:xfrm>
            <a:off x="7102973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9" name="Straight Connector 558"/>
          <p:cNvCxnSpPr>
            <a:stCxn id="532" idx="4"/>
            <a:endCxn id="558" idx="0"/>
          </p:cNvCxnSpPr>
          <p:nvPr/>
        </p:nvCxnSpPr>
        <p:spPr bwMode="auto">
          <a:xfrm flipH="1">
            <a:off x="7150929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/>
          <p:cNvCxnSpPr>
            <a:stCxn id="558" idx="6"/>
            <a:endCxn id="554" idx="2"/>
          </p:cNvCxnSpPr>
          <p:nvPr/>
        </p:nvCxnSpPr>
        <p:spPr bwMode="auto">
          <a:xfrm>
            <a:off x="7198883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/>
          <p:cNvCxnSpPr>
            <a:stCxn id="558" idx="7"/>
            <a:endCxn id="528" idx="3"/>
          </p:cNvCxnSpPr>
          <p:nvPr/>
        </p:nvCxnSpPr>
        <p:spPr bwMode="auto">
          <a:xfrm flipV="1">
            <a:off x="7184837" y="5050414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Oval 561"/>
          <p:cNvSpPr>
            <a:spLocks noChangeAspect="1"/>
          </p:cNvSpPr>
          <p:nvPr/>
        </p:nvSpPr>
        <p:spPr bwMode="auto">
          <a:xfrm>
            <a:off x="645961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3" name="Straight Connector 562"/>
          <p:cNvCxnSpPr>
            <a:stCxn id="536" idx="4"/>
            <a:endCxn id="562" idx="0"/>
          </p:cNvCxnSpPr>
          <p:nvPr/>
        </p:nvCxnSpPr>
        <p:spPr bwMode="auto">
          <a:xfrm flipH="1">
            <a:off x="6507565" y="5064459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/>
          <p:cNvCxnSpPr>
            <a:stCxn id="562" idx="6"/>
            <a:endCxn id="558" idx="2"/>
          </p:cNvCxnSpPr>
          <p:nvPr/>
        </p:nvCxnSpPr>
        <p:spPr bwMode="auto">
          <a:xfrm>
            <a:off x="6555520" y="56660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5" name="Straight Connector 564"/>
          <p:cNvCxnSpPr>
            <a:stCxn id="562" idx="7"/>
            <a:endCxn id="532" idx="3"/>
          </p:cNvCxnSpPr>
          <p:nvPr/>
        </p:nvCxnSpPr>
        <p:spPr bwMode="auto">
          <a:xfrm flipV="1">
            <a:off x="6541474" y="5050414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8" name="Straight Connector 567"/>
          <p:cNvCxnSpPr>
            <a:stCxn id="566" idx="6"/>
            <a:endCxn id="562" idx="2"/>
          </p:cNvCxnSpPr>
          <p:nvPr/>
        </p:nvCxnSpPr>
        <p:spPr bwMode="auto">
          <a:xfrm>
            <a:off x="5917992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/>
          <p:cNvCxnSpPr>
            <a:stCxn id="566" idx="7"/>
            <a:endCxn id="536" idx="3"/>
          </p:cNvCxnSpPr>
          <p:nvPr/>
        </p:nvCxnSpPr>
        <p:spPr bwMode="auto">
          <a:xfrm flipV="1">
            <a:off x="5903946" y="5050414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9" name="Oval 578"/>
          <p:cNvSpPr>
            <a:spLocks noChangeAspect="1"/>
          </p:cNvSpPr>
          <p:nvPr/>
        </p:nvSpPr>
        <p:spPr bwMode="auto">
          <a:xfrm>
            <a:off x="838566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0" name="Straight Connector 579"/>
          <p:cNvCxnSpPr>
            <a:stCxn id="552" idx="4"/>
            <a:endCxn id="579" idx="0"/>
          </p:cNvCxnSpPr>
          <p:nvPr/>
        </p:nvCxnSpPr>
        <p:spPr bwMode="auto">
          <a:xfrm>
            <a:off x="8427915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Oval 580"/>
          <p:cNvSpPr>
            <a:spLocks noChangeAspect="1"/>
          </p:cNvSpPr>
          <p:nvPr/>
        </p:nvSpPr>
        <p:spPr bwMode="auto">
          <a:xfrm>
            <a:off x="774620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2" name="Straight Connector 581"/>
          <p:cNvCxnSpPr>
            <a:stCxn id="554" idx="4"/>
            <a:endCxn id="581" idx="0"/>
          </p:cNvCxnSpPr>
          <p:nvPr/>
        </p:nvCxnSpPr>
        <p:spPr bwMode="auto">
          <a:xfrm>
            <a:off x="7788456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/>
          <p:cNvCxnSpPr>
            <a:stCxn id="581" idx="6"/>
            <a:endCxn id="579" idx="2"/>
          </p:cNvCxnSpPr>
          <p:nvPr/>
        </p:nvCxnSpPr>
        <p:spPr bwMode="auto">
          <a:xfrm>
            <a:off x="7842118" y="630857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>
            <a:stCxn id="581" idx="7"/>
            <a:endCxn id="552" idx="3"/>
          </p:cNvCxnSpPr>
          <p:nvPr/>
        </p:nvCxnSpPr>
        <p:spPr bwMode="auto">
          <a:xfrm flipV="1">
            <a:off x="7828073" y="569994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Oval 584"/>
          <p:cNvSpPr>
            <a:spLocks noChangeAspect="1"/>
          </p:cNvSpPr>
          <p:nvPr/>
        </p:nvSpPr>
        <p:spPr bwMode="auto">
          <a:xfrm>
            <a:off x="7108680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6" name="Straight Connector 585"/>
          <p:cNvCxnSpPr>
            <a:stCxn id="558" idx="4"/>
            <a:endCxn id="585" idx="0"/>
          </p:cNvCxnSpPr>
          <p:nvPr/>
        </p:nvCxnSpPr>
        <p:spPr bwMode="auto">
          <a:xfrm>
            <a:off x="715092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/>
          <p:cNvCxnSpPr>
            <a:stCxn id="585" idx="6"/>
            <a:endCxn id="581" idx="2"/>
          </p:cNvCxnSpPr>
          <p:nvPr/>
        </p:nvCxnSpPr>
        <p:spPr bwMode="auto">
          <a:xfrm>
            <a:off x="7204590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8" name="Straight Connector 587"/>
          <p:cNvCxnSpPr>
            <a:stCxn id="585" idx="7"/>
            <a:endCxn id="554" idx="3"/>
          </p:cNvCxnSpPr>
          <p:nvPr/>
        </p:nvCxnSpPr>
        <p:spPr bwMode="auto">
          <a:xfrm flipV="1">
            <a:off x="719054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9" name="Oval 588"/>
          <p:cNvSpPr>
            <a:spLocks noChangeAspect="1"/>
          </p:cNvSpPr>
          <p:nvPr/>
        </p:nvSpPr>
        <p:spPr bwMode="auto">
          <a:xfrm>
            <a:off x="646531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0" name="Straight Connector 589"/>
          <p:cNvCxnSpPr>
            <a:stCxn id="562" idx="4"/>
            <a:endCxn id="589" idx="0"/>
          </p:cNvCxnSpPr>
          <p:nvPr/>
        </p:nvCxnSpPr>
        <p:spPr bwMode="auto">
          <a:xfrm>
            <a:off x="6507565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1" name="Straight Connector 590"/>
          <p:cNvCxnSpPr>
            <a:stCxn id="589" idx="6"/>
            <a:endCxn id="585" idx="2"/>
          </p:cNvCxnSpPr>
          <p:nvPr/>
        </p:nvCxnSpPr>
        <p:spPr bwMode="auto">
          <a:xfrm>
            <a:off x="6561227" y="6308579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2" name="Straight Connector 591"/>
          <p:cNvCxnSpPr>
            <a:stCxn id="589" idx="7"/>
            <a:endCxn id="558" idx="3"/>
          </p:cNvCxnSpPr>
          <p:nvPr/>
        </p:nvCxnSpPr>
        <p:spPr bwMode="auto">
          <a:xfrm flipV="1">
            <a:off x="6547182" y="569994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5" name="Straight Connector 594"/>
          <p:cNvCxnSpPr>
            <a:stCxn id="593" idx="6"/>
            <a:endCxn id="589" idx="2"/>
          </p:cNvCxnSpPr>
          <p:nvPr/>
        </p:nvCxnSpPr>
        <p:spPr bwMode="auto">
          <a:xfrm>
            <a:off x="5923699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/>
          <p:cNvCxnSpPr>
            <a:stCxn id="593" idx="7"/>
            <a:endCxn id="562" idx="3"/>
          </p:cNvCxnSpPr>
          <p:nvPr/>
        </p:nvCxnSpPr>
        <p:spPr bwMode="auto">
          <a:xfrm flipV="1">
            <a:off x="590965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95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Divide and conquer</a:t>
            </a:r>
            <a:endParaRPr lang="he-IL" sz="4000" dirty="0"/>
          </a:p>
        </p:txBody>
      </p:sp>
      <p:sp>
        <p:nvSpPr>
          <p:cNvPr id="444" name="Oval 443"/>
          <p:cNvSpPr>
            <a:spLocks noChangeAspect="1"/>
          </p:cNvSpPr>
          <p:nvPr/>
        </p:nvSpPr>
        <p:spPr bwMode="auto">
          <a:xfrm>
            <a:off x="5782679" y="1154540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5" name="Oval 444"/>
          <p:cNvSpPr>
            <a:spLocks noChangeAspect="1"/>
          </p:cNvSpPr>
          <p:nvPr/>
        </p:nvSpPr>
        <p:spPr bwMode="auto">
          <a:xfrm>
            <a:off x="5787681" y="1799022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0" name="Straight Connector 469"/>
          <p:cNvCxnSpPr>
            <a:stCxn id="444" idx="4"/>
            <a:endCxn id="445" idx="0"/>
          </p:cNvCxnSpPr>
          <p:nvPr/>
        </p:nvCxnSpPr>
        <p:spPr bwMode="auto">
          <a:xfrm>
            <a:off x="5830634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1" name="Oval 470"/>
          <p:cNvSpPr>
            <a:spLocks noChangeAspect="1"/>
          </p:cNvSpPr>
          <p:nvPr/>
        </p:nvSpPr>
        <p:spPr bwMode="auto">
          <a:xfrm>
            <a:off x="5143220" y="1154540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6" name="Oval 495"/>
          <p:cNvSpPr>
            <a:spLocks noChangeAspect="1"/>
          </p:cNvSpPr>
          <p:nvPr/>
        </p:nvSpPr>
        <p:spPr bwMode="auto">
          <a:xfrm>
            <a:off x="5148222" y="1799022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7" name="Straight Connector 496"/>
          <p:cNvCxnSpPr>
            <a:stCxn id="471" idx="4"/>
            <a:endCxn id="496" idx="0"/>
          </p:cNvCxnSpPr>
          <p:nvPr/>
        </p:nvCxnSpPr>
        <p:spPr bwMode="auto">
          <a:xfrm>
            <a:off x="5191175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2" name="Straight Connector 521"/>
          <p:cNvCxnSpPr>
            <a:stCxn id="496" idx="6"/>
            <a:endCxn id="445" idx="2"/>
          </p:cNvCxnSpPr>
          <p:nvPr/>
        </p:nvCxnSpPr>
        <p:spPr bwMode="auto">
          <a:xfrm>
            <a:off x="5244132" y="1846977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3" name="Straight Connector 522"/>
          <p:cNvCxnSpPr>
            <a:stCxn id="496" idx="7"/>
            <a:endCxn id="444" idx="3"/>
          </p:cNvCxnSpPr>
          <p:nvPr/>
        </p:nvCxnSpPr>
        <p:spPr bwMode="auto">
          <a:xfrm flipV="1">
            <a:off x="5230087" y="1236404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8" name="Oval 547"/>
          <p:cNvSpPr>
            <a:spLocks noChangeAspect="1"/>
          </p:cNvSpPr>
          <p:nvPr/>
        </p:nvSpPr>
        <p:spPr bwMode="auto">
          <a:xfrm>
            <a:off x="4505693" y="1154540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9" name="Oval 548"/>
          <p:cNvSpPr>
            <a:spLocks noChangeAspect="1"/>
          </p:cNvSpPr>
          <p:nvPr/>
        </p:nvSpPr>
        <p:spPr bwMode="auto">
          <a:xfrm>
            <a:off x="4510694" y="1799022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5" name="Straight Connector 574"/>
          <p:cNvCxnSpPr>
            <a:stCxn id="548" idx="4"/>
            <a:endCxn id="549" idx="0"/>
          </p:cNvCxnSpPr>
          <p:nvPr/>
        </p:nvCxnSpPr>
        <p:spPr bwMode="auto">
          <a:xfrm>
            <a:off x="4553647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6" name="Straight Connector 575"/>
          <p:cNvCxnSpPr>
            <a:stCxn id="549" idx="6"/>
            <a:endCxn id="496" idx="2"/>
          </p:cNvCxnSpPr>
          <p:nvPr/>
        </p:nvCxnSpPr>
        <p:spPr bwMode="auto">
          <a:xfrm>
            <a:off x="4606604" y="184697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1" name="Straight Connector 600"/>
          <p:cNvCxnSpPr>
            <a:stCxn id="549" idx="7"/>
            <a:endCxn id="471" idx="3"/>
          </p:cNvCxnSpPr>
          <p:nvPr/>
        </p:nvCxnSpPr>
        <p:spPr bwMode="auto">
          <a:xfrm flipV="1">
            <a:off x="4592558" y="1236404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2" name="Oval 601"/>
          <p:cNvSpPr>
            <a:spLocks noChangeAspect="1"/>
          </p:cNvSpPr>
          <p:nvPr/>
        </p:nvSpPr>
        <p:spPr bwMode="auto">
          <a:xfrm>
            <a:off x="3813779" y="1088740"/>
            <a:ext cx="216000" cy="2160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5" name="Oval 604"/>
          <p:cNvSpPr>
            <a:spLocks noChangeAspect="1"/>
          </p:cNvSpPr>
          <p:nvPr/>
        </p:nvSpPr>
        <p:spPr bwMode="auto">
          <a:xfrm>
            <a:off x="3867331" y="1799022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06" name="Straight Connector 605"/>
          <p:cNvCxnSpPr>
            <a:stCxn id="602" idx="4"/>
            <a:endCxn id="605" idx="0"/>
          </p:cNvCxnSpPr>
          <p:nvPr/>
        </p:nvCxnSpPr>
        <p:spPr bwMode="auto">
          <a:xfrm flipH="1">
            <a:off x="3915286" y="1304740"/>
            <a:ext cx="6493" cy="4942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7" name="Straight Connector 606"/>
          <p:cNvCxnSpPr>
            <a:stCxn id="605" idx="6"/>
            <a:endCxn id="549" idx="2"/>
          </p:cNvCxnSpPr>
          <p:nvPr/>
        </p:nvCxnSpPr>
        <p:spPr bwMode="auto">
          <a:xfrm>
            <a:off x="3963241" y="184697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8" name="Straight Connector 607"/>
          <p:cNvCxnSpPr>
            <a:stCxn id="605" idx="7"/>
            <a:endCxn id="548" idx="3"/>
          </p:cNvCxnSpPr>
          <p:nvPr/>
        </p:nvCxnSpPr>
        <p:spPr bwMode="auto">
          <a:xfrm flipV="1">
            <a:off x="3949196" y="1236404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9" name="Oval 608"/>
          <p:cNvSpPr>
            <a:spLocks noChangeAspect="1"/>
          </p:cNvSpPr>
          <p:nvPr/>
        </p:nvSpPr>
        <p:spPr bwMode="auto">
          <a:xfrm>
            <a:off x="3224802" y="1154540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0" name="Oval 609"/>
          <p:cNvSpPr>
            <a:spLocks noChangeAspect="1"/>
          </p:cNvSpPr>
          <p:nvPr/>
        </p:nvSpPr>
        <p:spPr bwMode="auto">
          <a:xfrm>
            <a:off x="3229803" y="1799022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1" name="Straight Connector 610"/>
          <p:cNvCxnSpPr>
            <a:stCxn id="609" idx="4"/>
            <a:endCxn id="610" idx="0"/>
          </p:cNvCxnSpPr>
          <p:nvPr/>
        </p:nvCxnSpPr>
        <p:spPr bwMode="auto">
          <a:xfrm>
            <a:off x="3272756" y="1250450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2" name="Straight Connector 611"/>
          <p:cNvCxnSpPr>
            <a:stCxn id="610" idx="6"/>
            <a:endCxn id="605" idx="2"/>
          </p:cNvCxnSpPr>
          <p:nvPr/>
        </p:nvCxnSpPr>
        <p:spPr bwMode="auto">
          <a:xfrm>
            <a:off x="3325713" y="184697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3" name="Straight Connector 612"/>
          <p:cNvCxnSpPr>
            <a:stCxn id="610" idx="7"/>
            <a:endCxn id="602" idx="3"/>
          </p:cNvCxnSpPr>
          <p:nvPr/>
        </p:nvCxnSpPr>
        <p:spPr bwMode="auto">
          <a:xfrm flipV="1">
            <a:off x="3311666" y="1273108"/>
            <a:ext cx="533745" cy="5399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" name="Oval 613"/>
          <p:cNvSpPr>
            <a:spLocks noChangeAspect="1"/>
          </p:cNvSpPr>
          <p:nvPr/>
        </p:nvSpPr>
        <p:spPr bwMode="auto">
          <a:xfrm>
            <a:off x="2561687" y="1149538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5" name="Oval 614"/>
          <p:cNvSpPr>
            <a:spLocks noChangeAspect="1"/>
          </p:cNvSpPr>
          <p:nvPr/>
        </p:nvSpPr>
        <p:spPr bwMode="auto">
          <a:xfrm>
            <a:off x="2566688" y="1794020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6" name="Straight Connector 615"/>
          <p:cNvCxnSpPr>
            <a:stCxn id="614" idx="4"/>
            <a:endCxn id="615" idx="0"/>
          </p:cNvCxnSpPr>
          <p:nvPr/>
        </p:nvCxnSpPr>
        <p:spPr bwMode="auto">
          <a:xfrm>
            <a:off x="2609641" y="1245447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7" name="Straight Connector 616"/>
          <p:cNvCxnSpPr>
            <a:stCxn id="615" idx="6"/>
            <a:endCxn id="610" idx="2"/>
          </p:cNvCxnSpPr>
          <p:nvPr/>
        </p:nvCxnSpPr>
        <p:spPr bwMode="auto">
          <a:xfrm>
            <a:off x="2662598" y="1841975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8" name="Straight Connector 617"/>
          <p:cNvCxnSpPr>
            <a:stCxn id="615" idx="7"/>
            <a:endCxn id="609" idx="3"/>
          </p:cNvCxnSpPr>
          <p:nvPr/>
        </p:nvCxnSpPr>
        <p:spPr bwMode="auto">
          <a:xfrm flipV="1">
            <a:off x="2648552" y="1236404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9" name="Oval 618"/>
          <p:cNvSpPr>
            <a:spLocks noChangeAspect="1"/>
          </p:cNvSpPr>
          <p:nvPr/>
        </p:nvSpPr>
        <p:spPr bwMode="auto">
          <a:xfrm>
            <a:off x="1871724" y="1088740"/>
            <a:ext cx="216000" cy="216000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0" name="Oval 619"/>
          <p:cNvSpPr>
            <a:spLocks noChangeAspect="1"/>
          </p:cNvSpPr>
          <p:nvPr/>
        </p:nvSpPr>
        <p:spPr bwMode="auto">
          <a:xfrm>
            <a:off x="1929160" y="1794020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1" name="Straight Connector 620"/>
          <p:cNvCxnSpPr>
            <a:stCxn id="620" idx="6"/>
            <a:endCxn id="615" idx="2"/>
          </p:cNvCxnSpPr>
          <p:nvPr/>
        </p:nvCxnSpPr>
        <p:spPr bwMode="auto">
          <a:xfrm>
            <a:off x="2025070" y="184197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2" name="Straight Connector 621"/>
          <p:cNvCxnSpPr>
            <a:stCxn id="620" idx="7"/>
            <a:endCxn id="614" idx="3"/>
          </p:cNvCxnSpPr>
          <p:nvPr/>
        </p:nvCxnSpPr>
        <p:spPr bwMode="auto">
          <a:xfrm flipV="1">
            <a:off x="2011024" y="123140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3" name="Oval 622"/>
          <p:cNvSpPr>
            <a:spLocks noChangeAspect="1"/>
          </p:cNvSpPr>
          <p:nvPr/>
        </p:nvSpPr>
        <p:spPr bwMode="auto">
          <a:xfrm>
            <a:off x="5793389" y="244156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4" name="Straight Connector 623"/>
          <p:cNvCxnSpPr>
            <a:stCxn id="445" idx="4"/>
            <a:endCxn id="623" idx="0"/>
          </p:cNvCxnSpPr>
          <p:nvPr/>
        </p:nvCxnSpPr>
        <p:spPr bwMode="auto">
          <a:xfrm>
            <a:off x="5835636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" name="Oval 624"/>
          <p:cNvSpPr>
            <a:spLocks noChangeAspect="1"/>
          </p:cNvSpPr>
          <p:nvPr/>
        </p:nvSpPr>
        <p:spPr bwMode="auto">
          <a:xfrm>
            <a:off x="5153929" y="2441564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6" name="Straight Connector 625"/>
          <p:cNvCxnSpPr>
            <a:stCxn id="496" idx="4"/>
            <a:endCxn id="625" idx="0"/>
          </p:cNvCxnSpPr>
          <p:nvPr/>
        </p:nvCxnSpPr>
        <p:spPr bwMode="auto">
          <a:xfrm>
            <a:off x="5196177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7" name="Straight Connector 626"/>
          <p:cNvCxnSpPr>
            <a:stCxn id="625" idx="6"/>
            <a:endCxn id="623" idx="2"/>
          </p:cNvCxnSpPr>
          <p:nvPr/>
        </p:nvCxnSpPr>
        <p:spPr bwMode="auto">
          <a:xfrm>
            <a:off x="5249839" y="248951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8" name="Straight Connector 627"/>
          <p:cNvCxnSpPr>
            <a:stCxn id="625" idx="7"/>
            <a:endCxn id="445" idx="3"/>
          </p:cNvCxnSpPr>
          <p:nvPr/>
        </p:nvCxnSpPr>
        <p:spPr bwMode="auto">
          <a:xfrm flipV="1">
            <a:off x="5235794" y="1880887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9" name="Oval 628"/>
          <p:cNvSpPr>
            <a:spLocks noChangeAspect="1"/>
          </p:cNvSpPr>
          <p:nvPr/>
        </p:nvSpPr>
        <p:spPr bwMode="auto">
          <a:xfrm>
            <a:off x="4516401" y="2441564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0" name="Straight Connector 629"/>
          <p:cNvCxnSpPr>
            <a:stCxn id="549" idx="4"/>
            <a:endCxn id="629" idx="0"/>
          </p:cNvCxnSpPr>
          <p:nvPr/>
        </p:nvCxnSpPr>
        <p:spPr bwMode="auto">
          <a:xfrm>
            <a:off x="4558649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1" name="Straight Connector 630"/>
          <p:cNvCxnSpPr>
            <a:stCxn id="629" idx="6"/>
            <a:endCxn id="625" idx="2"/>
          </p:cNvCxnSpPr>
          <p:nvPr/>
        </p:nvCxnSpPr>
        <p:spPr bwMode="auto">
          <a:xfrm>
            <a:off x="4612311" y="248951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2" name="Straight Connector 631"/>
          <p:cNvCxnSpPr>
            <a:stCxn id="629" idx="7"/>
            <a:endCxn id="496" idx="3"/>
          </p:cNvCxnSpPr>
          <p:nvPr/>
        </p:nvCxnSpPr>
        <p:spPr bwMode="auto">
          <a:xfrm flipV="1">
            <a:off x="4598266" y="188088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3" name="Oval 632"/>
          <p:cNvSpPr>
            <a:spLocks noChangeAspect="1"/>
          </p:cNvSpPr>
          <p:nvPr/>
        </p:nvSpPr>
        <p:spPr bwMode="auto">
          <a:xfrm>
            <a:off x="3873039" y="2441564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4" name="Straight Connector 633"/>
          <p:cNvCxnSpPr>
            <a:stCxn id="605" idx="4"/>
            <a:endCxn id="633" idx="0"/>
          </p:cNvCxnSpPr>
          <p:nvPr/>
        </p:nvCxnSpPr>
        <p:spPr bwMode="auto">
          <a:xfrm>
            <a:off x="3915286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5" name="Straight Connector 634"/>
          <p:cNvCxnSpPr>
            <a:stCxn id="633" idx="6"/>
            <a:endCxn id="629" idx="2"/>
          </p:cNvCxnSpPr>
          <p:nvPr/>
        </p:nvCxnSpPr>
        <p:spPr bwMode="auto">
          <a:xfrm>
            <a:off x="3968948" y="248951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6" name="Straight Connector 635"/>
          <p:cNvCxnSpPr>
            <a:stCxn id="633" idx="7"/>
            <a:endCxn id="549" idx="3"/>
          </p:cNvCxnSpPr>
          <p:nvPr/>
        </p:nvCxnSpPr>
        <p:spPr bwMode="auto">
          <a:xfrm flipV="1">
            <a:off x="3954903" y="1880887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7" name="Oval 636"/>
          <p:cNvSpPr>
            <a:spLocks noChangeAspect="1"/>
          </p:cNvSpPr>
          <p:nvPr/>
        </p:nvSpPr>
        <p:spPr bwMode="auto">
          <a:xfrm>
            <a:off x="3235510" y="2441564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8" name="Straight Connector 637"/>
          <p:cNvCxnSpPr>
            <a:stCxn id="610" idx="4"/>
            <a:endCxn id="637" idx="0"/>
          </p:cNvCxnSpPr>
          <p:nvPr/>
        </p:nvCxnSpPr>
        <p:spPr bwMode="auto">
          <a:xfrm>
            <a:off x="3277759" y="189493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9" name="Straight Connector 638"/>
          <p:cNvCxnSpPr>
            <a:stCxn id="637" idx="6"/>
            <a:endCxn id="633" idx="2"/>
          </p:cNvCxnSpPr>
          <p:nvPr/>
        </p:nvCxnSpPr>
        <p:spPr bwMode="auto">
          <a:xfrm>
            <a:off x="3331420" y="248951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0" name="Straight Connector 639"/>
          <p:cNvCxnSpPr>
            <a:stCxn id="637" idx="7"/>
            <a:endCxn id="605" idx="3"/>
          </p:cNvCxnSpPr>
          <p:nvPr/>
        </p:nvCxnSpPr>
        <p:spPr bwMode="auto">
          <a:xfrm flipV="1">
            <a:off x="3317375" y="188088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1" name="Oval 640"/>
          <p:cNvSpPr>
            <a:spLocks noChangeAspect="1"/>
          </p:cNvSpPr>
          <p:nvPr/>
        </p:nvSpPr>
        <p:spPr bwMode="auto">
          <a:xfrm>
            <a:off x="2572395" y="2436561"/>
            <a:ext cx="95909" cy="95909"/>
          </a:xfrm>
          <a:prstGeom prst="ellipse">
            <a:avLst/>
          </a:prstGeom>
          <a:solidFill>
            <a:srgbClr val="66FF66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2" name="Straight Connector 641"/>
          <p:cNvCxnSpPr>
            <a:stCxn id="615" idx="4"/>
            <a:endCxn id="641" idx="0"/>
          </p:cNvCxnSpPr>
          <p:nvPr/>
        </p:nvCxnSpPr>
        <p:spPr bwMode="auto">
          <a:xfrm>
            <a:off x="2614643" y="188993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3" name="Straight Connector 642"/>
          <p:cNvCxnSpPr>
            <a:stCxn id="641" idx="6"/>
            <a:endCxn id="637" idx="2"/>
          </p:cNvCxnSpPr>
          <p:nvPr/>
        </p:nvCxnSpPr>
        <p:spPr bwMode="auto">
          <a:xfrm>
            <a:off x="2668305" y="248451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4" name="Straight Connector 643"/>
          <p:cNvCxnSpPr>
            <a:stCxn id="641" idx="7"/>
            <a:endCxn id="610" idx="3"/>
          </p:cNvCxnSpPr>
          <p:nvPr/>
        </p:nvCxnSpPr>
        <p:spPr bwMode="auto">
          <a:xfrm flipV="1">
            <a:off x="2654259" y="1880887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5" name="Oval 644"/>
          <p:cNvSpPr>
            <a:spLocks noChangeAspect="1"/>
          </p:cNvSpPr>
          <p:nvPr/>
        </p:nvSpPr>
        <p:spPr bwMode="auto">
          <a:xfrm>
            <a:off x="1934867" y="2436561"/>
            <a:ext cx="95909" cy="95909"/>
          </a:xfrm>
          <a:prstGeom prst="ellipse">
            <a:avLst/>
          </a:prstGeom>
          <a:solidFill>
            <a:srgbClr val="92D050">
              <a:alpha val="3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6" name="Straight Connector 645"/>
          <p:cNvCxnSpPr>
            <a:stCxn id="645" idx="6"/>
            <a:endCxn id="641" idx="2"/>
          </p:cNvCxnSpPr>
          <p:nvPr/>
        </p:nvCxnSpPr>
        <p:spPr bwMode="auto">
          <a:xfrm>
            <a:off x="2030777" y="248451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7" name="Straight Connector 646"/>
          <p:cNvCxnSpPr>
            <a:stCxn id="645" idx="7"/>
            <a:endCxn id="615" idx="3"/>
          </p:cNvCxnSpPr>
          <p:nvPr/>
        </p:nvCxnSpPr>
        <p:spPr bwMode="auto">
          <a:xfrm flipV="1">
            <a:off x="2016731" y="1875885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8" name="Oval 647"/>
          <p:cNvSpPr>
            <a:spLocks noChangeAspect="1"/>
          </p:cNvSpPr>
          <p:nvPr/>
        </p:nvSpPr>
        <p:spPr bwMode="auto">
          <a:xfrm>
            <a:off x="5798016" y="3073790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9" name="Straight Connector 648"/>
          <p:cNvCxnSpPr>
            <a:stCxn id="623" idx="4"/>
            <a:endCxn id="648" idx="0"/>
          </p:cNvCxnSpPr>
          <p:nvPr/>
        </p:nvCxnSpPr>
        <p:spPr bwMode="auto">
          <a:xfrm>
            <a:off x="5841344" y="2537473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0" name="Oval 649"/>
          <p:cNvSpPr>
            <a:spLocks noChangeAspect="1"/>
          </p:cNvSpPr>
          <p:nvPr/>
        </p:nvSpPr>
        <p:spPr bwMode="auto">
          <a:xfrm>
            <a:off x="5158557" y="3073790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1" name="Straight Connector 650"/>
          <p:cNvCxnSpPr>
            <a:stCxn id="625" idx="4"/>
            <a:endCxn id="650" idx="0"/>
          </p:cNvCxnSpPr>
          <p:nvPr/>
        </p:nvCxnSpPr>
        <p:spPr bwMode="auto">
          <a:xfrm>
            <a:off x="5201884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2" name="Straight Connector 651"/>
          <p:cNvCxnSpPr>
            <a:stCxn id="650" idx="6"/>
            <a:endCxn id="648" idx="2"/>
          </p:cNvCxnSpPr>
          <p:nvPr/>
        </p:nvCxnSpPr>
        <p:spPr bwMode="auto">
          <a:xfrm>
            <a:off x="5254466" y="3121745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3" name="Straight Connector 652"/>
          <p:cNvCxnSpPr>
            <a:stCxn id="650" idx="7"/>
            <a:endCxn id="623" idx="3"/>
          </p:cNvCxnSpPr>
          <p:nvPr/>
        </p:nvCxnSpPr>
        <p:spPr bwMode="auto">
          <a:xfrm flipV="1">
            <a:off x="5240421" y="2523428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4" name="Oval 653"/>
          <p:cNvSpPr>
            <a:spLocks noChangeAspect="1"/>
          </p:cNvSpPr>
          <p:nvPr/>
        </p:nvSpPr>
        <p:spPr bwMode="auto">
          <a:xfrm>
            <a:off x="4521029" y="3073790"/>
            <a:ext cx="95909" cy="95909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5" name="Straight Connector 654"/>
          <p:cNvCxnSpPr>
            <a:stCxn id="629" idx="4"/>
            <a:endCxn id="654" idx="0"/>
          </p:cNvCxnSpPr>
          <p:nvPr/>
        </p:nvCxnSpPr>
        <p:spPr bwMode="auto">
          <a:xfrm>
            <a:off x="4564357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6" name="Straight Connector 655"/>
          <p:cNvCxnSpPr>
            <a:stCxn id="654" idx="6"/>
            <a:endCxn id="650" idx="2"/>
          </p:cNvCxnSpPr>
          <p:nvPr/>
        </p:nvCxnSpPr>
        <p:spPr bwMode="auto">
          <a:xfrm>
            <a:off x="4616939" y="312174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7" name="Straight Connector 656"/>
          <p:cNvCxnSpPr>
            <a:stCxn id="654" idx="7"/>
            <a:endCxn id="625" idx="3"/>
          </p:cNvCxnSpPr>
          <p:nvPr/>
        </p:nvCxnSpPr>
        <p:spPr bwMode="auto">
          <a:xfrm flipV="1">
            <a:off x="4602893" y="2523428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8" name="Oval 657"/>
          <p:cNvSpPr>
            <a:spLocks noChangeAspect="1"/>
          </p:cNvSpPr>
          <p:nvPr/>
        </p:nvSpPr>
        <p:spPr bwMode="auto">
          <a:xfrm>
            <a:off x="3877666" y="3073790"/>
            <a:ext cx="95909" cy="95909"/>
          </a:xfrm>
          <a:prstGeom prst="ellipse">
            <a:avLst/>
          </a:prstGeom>
          <a:solidFill>
            <a:srgbClr val="FF3300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9" name="Straight Connector 658"/>
          <p:cNvCxnSpPr>
            <a:stCxn id="633" idx="4"/>
            <a:endCxn id="658" idx="0"/>
          </p:cNvCxnSpPr>
          <p:nvPr/>
        </p:nvCxnSpPr>
        <p:spPr bwMode="auto">
          <a:xfrm>
            <a:off x="3920994" y="2537473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0" name="Straight Connector 659"/>
          <p:cNvCxnSpPr>
            <a:stCxn id="658" idx="6"/>
            <a:endCxn id="654" idx="2"/>
          </p:cNvCxnSpPr>
          <p:nvPr/>
        </p:nvCxnSpPr>
        <p:spPr bwMode="auto">
          <a:xfrm>
            <a:off x="3973575" y="3121745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1" name="Straight Connector 660"/>
          <p:cNvCxnSpPr>
            <a:stCxn id="658" idx="7"/>
            <a:endCxn id="629" idx="3"/>
          </p:cNvCxnSpPr>
          <p:nvPr/>
        </p:nvCxnSpPr>
        <p:spPr bwMode="auto">
          <a:xfrm flipV="1">
            <a:off x="3959530" y="2523428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2" name="Oval 661"/>
          <p:cNvSpPr>
            <a:spLocks noChangeAspect="1"/>
          </p:cNvSpPr>
          <p:nvPr/>
        </p:nvSpPr>
        <p:spPr bwMode="auto">
          <a:xfrm>
            <a:off x="3240138" y="3073790"/>
            <a:ext cx="95909" cy="95909"/>
          </a:xfrm>
          <a:prstGeom prst="ellipse">
            <a:avLst/>
          </a:prstGeom>
          <a:solidFill>
            <a:srgbClr val="FF3300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3" name="Straight Connector 662"/>
          <p:cNvCxnSpPr>
            <a:stCxn id="637" idx="4"/>
            <a:endCxn id="662" idx="0"/>
          </p:cNvCxnSpPr>
          <p:nvPr/>
        </p:nvCxnSpPr>
        <p:spPr bwMode="auto">
          <a:xfrm>
            <a:off x="3283465" y="2537473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4" name="Straight Connector 663"/>
          <p:cNvCxnSpPr>
            <a:stCxn id="662" idx="6"/>
            <a:endCxn id="658" idx="2"/>
          </p:cNvCxnSpPr>
          <p:nvPr/>
        </p:nvCxnSpPr>
        <p:spPr bwMode="auto">
          <a:xfrm>
            <a:off x="3336048" y="3121745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5" name="Straight Connector 664"/>
          <p:cNvCxnSpPr>
            <a:stCxn id="662" idx="7"/>
          </p:cNvCxnSpPr>
          <p:nvPr/>
        </p:nvCxnSpPr>
        <p:spPr bwMode="auto">
          <a:xfrm flipV="1">
            <a:off x="3322002" y="2511172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6" name="Oval 665"/>
          <p:cNvSpPr>
            <a:spLocks noChangeAspect="1"/>
          </p:cNvSpPr>
          <p:nvPr/>
        </p:nvSpPr>
        <p:spPr bwMode="auto">
          <a:xfrm>
            <a:off x="2577023" y="3068788"/>
            <a:ext cx="95909" cy="95909"/>
          </a:xfrm>
          <a:prstGeom prst="ellipse">
            <a:avLst/>
          </a:prstGeom>
          <a:solidFill>
            <a:srgbClr val="66FF66">
              <a:alpha val="49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7" name="Straight Connector 666"/>
          <p:cNvCxnSpPr>
            <a:stCxn id="641" idx="4"/>
            <a:endCxn id="666" idx="0"/>
          </p:cNvCxnSpPr>
          <p:nvPr/>
        </p:nvCxnSpPr>
        <p:spPr bwMode="auto">
          <a:xfrm>
            <a:off x="2620350" y="2532471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8" name="Straight Connector 667"/>
          <p:cNvCxnSpPr>
            <a:stCxn id="666" idx="6"/>
            <a:endCxn id="662" idx="2"/>
          </p:cNvCxnSpPr>
          <p:nvPr/>
        </p:nvCxnSpPr>
        <p:spPr bwMode="auto">
          <a:xfrm>
            <a:off x="2672933" y="311674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9" name="Straight Connector 668"/>
          <p:cNvCxnSpPr>
            <a:stCxn id="666" idx="7"/>
            <a:endCxn id="637" idx="3"/>
          </p:cNvCxnSpPr>
          <p:nvPr/>
        </p:nvCxnSpPr>
        <p:spPr bwMode="auto">
          <a:xfrm flipV="1">
            <a:off x="2658887" y="2523428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0" name="Oval 669"/>
          <p:cNvSpPr>
            <a:spLocks noChangeAspect="1"/>
          </p:cNvSpPr>
          <p:nvPr/>
        </p:nvSpPr>
        <p:spPr bwMode="auto">
          <a:xfrm>
            <a:off x="1882989" y="3010402"/>
            <a:ext cx="216000" cy="216000"/>
          </a:xfrm>
          <a:prstGeom prst="ellipse">
            <a:avLst/>
          </a:prstGeom>
          <a:solidFill>
            <a:srgbClr val="66FF66">
              <a:alpha val="49000"/>
            </a:srgbClr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1" name="Straight Connector 670"/>
          <p:cNvCxnSpPr>
            <a:stCxn id="670" idx="6"/>
            <a:endCxn id="666" idx="2"/>
          </p:cNvCxnSpPr>
          <p:nvPr/>
        </p:nvCxnSpPr>
        <p:spPr bwMode="auto">
          <a:xfrm flipV="1">
            <a:off x="2098989" y="3116743"/>
            <a:ext cx="478034" cy="1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2" name="Straight Connector 671"/>
          <p:cNvCxnSpPr>
            <a:stCxn id="670" idx="7"/>
            <a:endCxn id="641" idx="3"/>
          </p:cNvCxnSpPr>
          <p:nvPr/>
        </p:nvCxnSpPr>
        <p:spPr bwMode="auto">
          <a:xfrm flipV="1">
            <a:off x="2067357" y="2518424"/>
            <a:ext cx="519084" cy="5236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3" name="Oval 672"/>
          <p:cNvSpPr>
            <a:spLocks noChangeAspect="1"/>
          </p:cNvSpPr>
          <p:nvPr/>
        </p:nvSpPr>
        <p:spPr bwMode="auto">
          <a:xfrm>
            <a:off x="5737578" y="3645048"/>
            <a:ext cx="216000" cy="216000"/>
          </a:xfrm>
          <a:prstGeom prst="ellipse">
            <a:avLst/>
          </a:prstGeom>
          <a:solidFill>
            <a:srgbClr val="FF3300">
              <a:alpha val="49804"/>
            </a:srgbClr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4" name="Oval 673"/>
          <p:cNvSpPr>
            <a:spLocks noChangeAspect="1"/>
          </p:cNvSpPr>
          <p:nvPr/>
        </p:nvSpPr>
        <p:spPr bwMode="auto">
          <a:xfrm>
            <a:off x="5164264" y="3716331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5" name="Straight Connector 674"/>
          <p:cNvCxnSpPr>
            <a:stCxn id="650" idx="4"/>
            <a:endCxn id="674" idx="0"/>
          </p:cNvCxnSpPr>
          <p:nvPr/>
        </p:nvCxnSpPr>
        <p:spPr bwMode="auto">
          <a:xfrm>
            <a:off x="5206512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6" name="Straight Connector 675"/>
          <p:cNvCxnSpPr>
            <a:stCxn id="674" idx="6"/>
            <a:endCxn id="673" idx="2"/>
          </p:cNvCxnSpPr>
          <p:nvPr/>
        </p:nvCxnSpPr>
        <p:spPr bwMode="auto">
          <a:xfrm flipV="1">
            <a:off x="5260173" y="3753048"/>
            <a:ext cx="477405" cy="112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7" name="Straight Connector 676"/>
          <p:cNvCxnSpPr>
            <a:stCxn id="674" idx="7"/>
            <a:endCxn id="648" idx="3"/>
          </p:cNvCxnSpPr>
          <p:nvPr/>
        </p:nvCxnSpPr>
        <p:spPr bwMode="auto">
          <a:xfrm flipV="1">
            <a:off x="5246128" y="3155654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8" name="Oval 677"/>
          <p:cNvSpPr>
            <a:spLocks noChangeAspect="1"/>
          </p:cNvSpPr>
          <p:nvPr/>
        </p:nvSpPr>
        <p:spPr bwMode="auto">
          <a:xfrm>
            <a:off x="4526736" y="3716331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79" name="Straight Connector 678"/>
          <p:cNvCxnSpPr>
            <a:stCxn id="654" idx="4"/>
            <a:endCxn id="678" idx="0"/>
          </p:cNvCxnSpPr>
          <p:nvPr/>
        </p:nvCxnSpPr>
        <p:spPr bwMode="auto">
          <a:xfrm>
            <a:off x="4568984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0" name="Straight Connector 679"/>
          <p:cNvCxnSpPr>
            <a:stCxn id="678" idx="6"/>
            <a:endCxn id="674" idx="2"/>
          </p:cNvCxnSpPr>
          <p:nvPr/>
        </p:nvCxnSpPr>
        <p:spPr bwMode="auto">
          <a:xfrm>
            <a:off x="4622646" y="37642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1" name="Straight Connector 680"/>
          <p:cNvCxnSpPr>
            <a:stCxn id="678" idx="7"/>
            <a:endCxn id="650" idx="3"/>
          </p:cNvCxnSpPr>
          <p:nvPr/>
        </p:nvCxnSpPr>
        <p:spPr bwMode="auto">
          <a:xfrm flipV="1">
            <a:off x="4608600" y="3155654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2" name="Oval 681"/>
          <p:cNvSpPr>
            <a:spLocks noChangeAspect="1"/>
          </p:cNvSpPr>
          <p:nvPr/>
        </p:nvSpPr>
        <p:spPr bwMode="auto">
          <a:xfrm>
            <a:off x="3883374" y="3716331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3" name="Straight Connector 682"/>
          <p:cNvCxnSpPr>
            <a:stCxn id="658" idx="4"/>
            <a:endCxn id="682" idx="0"/>
          </p:cNvCxnSpPr>
          <p:nvPr/>
        </p:nvCxnSpPr>
        <p:spPr bwMode="auto">
          <a:xfrm>
            <a:off x="3925621" y="3169699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4" name="Straight Connector 683"/>
          <p:cNvCxnSpPr>
            <a:stCxn id="682" idx="6"/>
            <a:endCxn id="678" idx="2"/>
          </p:cNvCxnSpPr>
          <p:nvPr/>
        </p:nvCxnSpPr>
        <p:spPr bwMode="auto">
          <a:xfrm>
            <a:off x="3979283" y="376428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5" name="Straight Connector 684"/>
          <p:cNvCxnSpPr>
            <a:stCxn id="682" idx="7"/>
            <a:endCxn id="654" idx="3"/>
          </p:cNvCxnSpPr>
          <p:nvPr/>
        </p:nvCxnSpPr>
        <p:spPr bwMode="auto">
          <a:xfrm flipV="1">
            <a:off x="3965238" y="3155654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6" name="Oval 685"/>
          <p:cNvSpPr>
            <a:spLocks noChangeAspect="1"/>
          </p:cNvSpPr>
          <p:nvPr/>
        </p:nvSpPr>
        <p:spPr bwMode="auto">
          <a:xfrm>
            <a:off x="3245845" y="3716331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7" name="Straight Connector 686"/>
          <p:cNvCxnSpPr>
            <a:stCxn id="662" idx="4"/>
            <a:endCxn id="686" idx="0"/>
          </p:cNvCxnSpPr>
          <p:nvPr/>
        </p:nvCxnSpPr>
        <p:spPr bwMode="auto">
          <a:xfrm>
            <a:off x="3288093" y="3169699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8" name="Straight Connector 687"/>
          <p:cNvCxnSpPr>
            <a:stCxn id="686" idx="6"/>
            <a:endCxn id="682" idx="2"/>
          </p:cNvCxnSpPr>
          <p:nvPr/>
        </p:nvCxnSpPr>
        <p:spPr bwMode="auto">
          <a:xfrm>
            <a:off x="3341755" y="3764287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9" name="Straight Connector 688"/>
          <p:cNvCxnSpPr>
            <a:stCxn id="686" idx="7"/>
            <a:endCxn id="658" idx="3"/>
          </p:cNvCxnSpPr>
          <p:nvPr/>
        </p:nvCxnSpPr>
        <p:spPr bwMode="auto">
          <a:xfrm flipV="1">
            <a:off x="3327709" y="3155654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0" name="Oval 689"/>
          <p:cNvSpPr>
            <a:spLocks noChangeAspect="1"/>
          </p:cNvSpPr>
          <p:nvPr/>
        </p:nvSpPr>
        <p:spPr bwMode="auto">
          <a:xfrm>
            <a:off x="2582730" y="3711329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1" name="Straight Connector 690"/>
          <p:cNvCxnSpPr>
            <a:stCxn id="666" idx="4"/>
            <a:endCxn id="690" idx="0"/>
          </p:cNvCxnSpPr>
          <p:nvPr/>
        </p:nvCxnSpPr>
        <p:spPr bwMode="auto">
          <a:xfrm>
            <a:off x="2624978" y="316469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2" name="Straight Connector 691"/>
          <p:cNvCxnSpPr>
            <a:stCxn id="690" idx="6"/>
            <a:endCxn id="686" idx="2"/>
          </p:cNvCxnSpPr>
          <p:nvPr/>
        </p:nvCxnSpPr>
        <p:spPr bwMode="auto">
          <a:xfrm>
            <a:off x="2678640" y="3759284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3" name="Straight Connector 692"/>
          <p:cNvCxnSpPr>
            <a:stCxn id="690" idx="7"/>
            <a:endCxn id="662" idx="3"/>
          </p:cNvCxnSpPr>
          <p:nvPr/>
        </p:nvCxnSpPr>
        <p:spPr bwMode="auto">
          <a:xfrm flipV="1">
            <a:off x="2664594" y="3155654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4" name="Oval 693"/>
          <p:cNvSpPr>
            <a:spLocks noChangeAspect="1"/>
          </p:cNvSpPr>
          <p:nvPr/>
        </p:nvSpPr>
        <p:spPr bwMode="auto">
          <a:xfrm>
            <a:off x="1945202" y="3711329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5" name="Straight Connector 694"/>
          <p:cNvCxnSpPr>
            <a:stCxn id="694" idx="6"/>
            <a:endCxn id="690" idx="2"/>
          </p:cNvCxnSpPr>
          <p:nvPr/>
        </p:nvCxnSpPr>
        <p:spPr bwMode="auto">
          <a:xfrm>
            <a:off x="2041111" y="3759284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6" name="Straight Connector 695"/>
          <p:cNvCxnSpPr>
            <a:stCxn id="694" idx="7"/>
            <a:endCxn id="666" idx="3"/>
          </p:cNvCxnSpPr>
          <p:nvPr/>
        </p:nvCxnSpPr>
        <p:spPr bwMode="auto">
          <a:xfrm flipV="1">
            <a:off x="2027065" y="3150652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7" name="Oval 696"/>
          <p:cNvSpPr>
            <a:spLocks noChangeAspect="1"/>
          </p:cNvSpPr>
          <p:nvPr/>
        </p:nvSpPr>
        <p:spPr bwMode="auto">
          <a:xfrm>
            <a:off x="5813982" y="4348557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8" name="Oval 697"/>
          <p:cNvSpPr>
            <a:spLocks noChangeAspect="1"/>
          </p:cNvSpPr>
          <p:nvPr/>
        </p:nvSpPr>
        <p:spPr bwMode="auto">
          <a:xfrm>
            <a:off x="5174523" y="4348557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9" name="Straight Connector 698"/>
          <p:cNvCxnSpPr>
            <a:stCxn id="674" idx="4"/>
            <a:endCxn id="698" idx="0"/>
          </p:cNvCxnSpPr>
          <p:nvPr/>
        </p:nvCxnSpPr>
        <p:spPr bwMode="auto">
          <a:xfrm>
            <a:off x="5212219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0" name="Straight Connector 699"/>
          <p:cNvCxnSpPr>
            <a:stCxn id="698" idx="6"/>
            <a:endCxn id="697" idx="2"/>
          </p:cNvCxnSpPr>
          <p:nvPr/>
        </p:nvCxnSpPr>
        <p:spPr bwMode="auto">
          <a:xfrm>
            <a:off x="5270434" y="439651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1" name="Straight Connector 700"/>
          <p:cNvCxnSpPr>
            <a:stCxn id="698" idx="7"/>
            <a:endCxn id="673" idx="3"/>
          </p:cNvCxnSpPr>
          <p:nvPr/>
        </p:nvCxnSpPr>
        <p:spPr bwMode="auto">
          <a:xfrm flipV="1">
            <a:off x="5256386" y="3829416"/>
            <a:ext cx="512824" cy="5331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2" name="Oval 701"/>
          <p:cNvSpPr>
            <a:spLocks noChangeAspect="1"/>
          </p:cNvSpPr>
          <p:nvPr/>
        </p:nvSpPr>
        <p:spPr bwMode="auto">
          <a:xfrm>
            <a:off x="4536996" y="4348557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03" name="Straight Connector 702"/>
          <p:cNvCxnSpPr>
            <a:stCxn id="678" idx="4"/>
            <a:endCxn id="702" idx="0"/>
          </p:cNvCxnSpPr>
          <p:nvPr/>
        </p:nvCxnSpPr>
        <p:spPr bwMode="auto">
          <a:xfrm>
            <a:off x="4574691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4" name="Straight Connector 703"/>
          <p:cNvCxnSpPr>
            <a:stCxn id="702" idx="6"/>
            <a:endCxn id="698" idx="2"/>
          </p:cNvCxnSpPr>
          <p:nvPr/>
        </p:nvCxnSpPr>
        <p:spPr bwMode="auto">
          <a:xfrm>
            <a:off x="4632905" y="439651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5" name="Straight Connector 704"/>
          <p:cNvCxnSpPr>
            <a:stCxn id="702" idx="7"/>
            <a:endCxn id="674" idx="3"/>
          </p:cNvCxnSpPr>
          <p:nvPr/>
        </p:nvCxnSpPr>
        <p:spPr bwMode="auto">
          <a:xfrm flipV="1">
            <a:off x="4618859" y="3798195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6" name="Oval 705"/>
          <p:cNvSpPr>
            <a:spLocks noChangeAspect="1"/>
          </p:cNvSpPr>
          <p:nvPr/>
        </p:nvSpPr>
        <p:spPr bwMode="auto">
          <a:xfrm>
            <a:off x="3893632" y="4348557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07" name="Straight Connector 706"/>
          <p:cNvCxnSpPr>
            <a:stCxn id="682" idx="4"/>
            <a:endCxn id="706" idx="0"/>
          </p:cNvCxnSpPr>
          <p:nvPr/>
        </p:nvCxnSpPr>
        <p:spPr bwMode="auto">
          <a:xfrm>
            <a:off x="3931329" y="3812241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8" name="Straight Connector 707"/>
          <p:cNvCxnSpPr>
            <a:stCxn id="706" idx="6"/>
            <a:endCxn id="702" idx="2"/>
          </p:cNvCxnSpPr>
          <p:nvPr/>
        </p:nvCxnSpPr>
        <p:spPr bwMode="auto">
          <a:xfrm>
            <a:off x="3989543" y="439651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9" name="Straight Connector 708"/>
          <p:cNvCxnSpPr>
            <a:stCxn id="706" idx="7"/>
            <a:endCxn id="678" idx="3"/>
          </p:cNvCxnSpPr>
          <p:nvPr/>
        </p:nvCxnSpPr>
        <p:spPr bwMode="auto">
          <a:xfrm flipV="1">
            <a:off x="3975496" y="3798195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0" name="Oval 709"/>
          <p:cNvSpPr>
            <a:spLocks noChangeAspect="1"/>
          </p:cNvSpPr>
          <p:nvPr/>
        </p:nvSpPr>
        <p:spPr bwMode="auto">
          <a:xfrm>
            <a:off x="3256105" y="4348557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1" name="Straight Connector 710"/>
          <p:cNvCxnSpPr>
            <a:stCxn id="686" idx="4"/>
            <a:endCxn id="710" idx="0"/>
          </p:cNvCxnSpPr>
          <p:nvPr/>
        </p:nvCxnSpPr>
        <p:spPr bwMode="auto">
          <a:xfrm>
            <a:off x="3293800" y="3812241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2" name="Straight Connector 711"/>
          <p:cNvCxnSpPr>
            <a:stCxn id="710" idx="6"/>
            <a:endCxn id="706" idx="2"/>
          </p:cNvCxnSpPr>
          <p:nvPr/>
        </p:nvCxnSpPr>
        <p:spPr bwMode="auto">
          <a:xfrm>
            <a:off x="3352014" y="439651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3" name="Straight Connector 712"/>
          <p:cNvCxnSpPr>
            <a:stCxn id="710" idx="7"/>
            <a:endCxn id="682" idx="3"/>
          </p:cNvCxnSpPr>
          <p:nvPr/>
        </p:nvCxnSpPr>
        <p:spPr bwMode="auto">
          <a:xfrm flipV="1">
            <a:off x="3337968" y="3798195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4" name="Oval 713"/>
          <p:cNvSpPr>
            <a:spLocks noChangeAspect="1"/>
          </p:cNvSpPr>
          <p:nvPr/>
        </p:nvSpPr>
        <p:spPr bwMode="auto">
          <a:xfrm>
            <a:off x="2592990" y="4343556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5" name="Straight Connector 714"/>
          <p:cNvCxnSpPr>
            <a:stCxn id="690" idx="4"/>
            <a:endCxn id="714" idx="0"/>
          </p:cNvCxnSpPr>
          <p:nvPr/>
        </p:nvCxnSpPr>
        <p:spPr bwMode="auto">
          <a:xfrm>
            <a:off x="2630685" y="3807238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6" name="Straight Connector 715"/>
          <p:cNvCxnSpPr>
            <a:stCxn id="714" idx="6"/>
            <a:endCxn id="710" idx="2"/>
          </p:cNvCxnSpPr>
          <p:nvPr/>
        </p:nvCxnSpPr>
        <p:spPr bwMode="auto">
          <a:xfrm>
            <a:off x="2688899" y="439151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" name="Straight Connector 716"/>
          <p:cNvCxnSpPr>
            <a:stCxn id="714" idx="7"/>
            <a:endCxn id="686" idx="3"/>
          </p:cNvCxnSpPr>
          <p:nvPr/>
        </p:nvCxnSpPr>
        <p:spPr bwMode="auto">
          <a:xfrm flipV="1">
            <a:off x="2674853" y="3798195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8" name="Oval 717"/>
          <p:cNvSpPr>
            <a:spLocks noChangeAspect="1"/>
          </p:cNvSpPr>
          <p:nvPr/>
        </p:nvSpPr>
        <p:spPr bwMode="auto">
          <a:xfrm>
            <a:off x="1955461" y="4343556"/>
            <a:ext cx="95909" cy="95909"/>
          </a:xfrm>
          <a:prstGeom prst="ellipse">
            <a:avLst/>
          </a:prstGeom>
          <a:solidFill>
            <a:srgbClr val="FF3300">
              <a:alpha val="5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9" name="Straight Connector 718"/>
          <p:cNvCxnSpPr>
            <a:stCxn id="718" idx="6"/>
            <a:endCxn id="714" idx="2"/>
          </p:cNvCxnSpPr>
          <p:nvPr/>
        </p:nvCxnSpPr>
        <p:spPr bwMode="auto">
          <a:xfrm>
            <a:off x="2051370" y="439151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0" name="Straight Connector 719"/>
          <p:cNvCxnSpPr>
            <a:stCxn id="718" idx="7"/>
            <a:endCxn id="690" idx="3"/>
          </p:cNvCxnSpPr>
          <p:nvPr/>
        </p:nvCxnSpPr>
        <p:spPr bwMode="auto">
          <a:xfrm flipV="1">
            <a:off x="2037325" y="3793193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1" name="Oval 720"/>
          <p:cNvSpPr>
            <a:spLocks noChangeAspect="1"/>
          </p:cNvSpPr>
          <p:nvPr/>
        </p:nvSpPr>
        <p:spPr bwMode="auto">
          <a:xfrm>
            <a:off x="5819690" y="4991099"/>
            <a:ext cx="95909" cy="95909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2" name="Straight Connector 721"/>
          <p:cNvCxnSpPr>
            <a:stCxn id="697" idx="4"/>
            <a:endCxn id="721" idx="0"/>
          </p:cNvCxnSpPr>
          <p:nvPr/>
        </p:nvCxnSpPr>
        <p:spPr bwMode="auto">
          <a:xfrm>
            <a:off x="5861937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3" name="Oval 722"/>
          <p:cNvSpPr>
            <a:spLocks noChangeAspect="1"/>
          </p:cNvSpPr>
          <p:nvPr/>
        </p:nvSpPr>
        <p:spPr bwMode="auto">
          <a:xfrm>
            <a:off x="5180230" y="4991099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4" name="Straight Connector 723"/>
          <p:cNvCxnSpPr>
            <a:stCxn id="698" idx="4"/>
            <a:endCxn id="723" idx="0"/>
          </p:cNvCxnSpPr>
          <p:nvPr/>
        </p:nvCxnSpPr>
        <p:spPr bwMode="auto">
          <a:xfrm>
            <a:off x="5222478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5" name="Straight Connector 724"/>
          <p:cNvCxnSpPr>
            <a:stCxn id="723" idx="6"/>
            <a:endCxn id="721" idx="2"/>
          </p:cNvCxnSpPr>
          <p:nvPr/>
        </p:nvCxnSpPr>
        <p:spPr bwMode="auto">
          <a:xfrm>
            <a:off x="5276140" y="503905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6" name="Straight Connector 725"/>
          <p:cNvCxnSpPr>
            <a:stCxn id="723" idx="7"/>
            <a:endCxn id="697" idx="3"/>
          </p:cNvCxnSpPr>
          <p:nvPr/>
        </p:nvCxnSpPr>
        <p:spPr bwMode="auto">
          <a:xfrm flipV="1">
            <a:off x="5262095" y="4430422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7" name="Oval 726"/>
          <p:cNvSpPr>
            <a:spLocks noChangeAspect="1"/>
          </p:cNvSpPr>
          <p:nvPr/>
        </p:nvSpPr>
        <p:spPr bwMode="auto">
          <a:xfrm>
            <a:off x="4542702" y="4991099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8" name="Straight Connector 727"/>
          <p:cNvCxnSpPr>
            <a:stCxn id="702" idx="4"/>
            <a:endCxn id="727" idx="0"/>
          </p:cNvCxnSpPr>
          <p:nvPr/>
        </p:nvCxnSpPr>
        <p:spPr bwMode="auto">
          <a:xfrm>
            <a:off x="4584950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9" name="Straight Connector 728"/>
          <p:cNvCxnSpPr>
            <a:stCxn id="727" idx="6"/>
            <a:endCxn id="723" idx="2"/>
          </p:cNvCxnSpPr>
          <p:nvPr/>
        </p:nvCxnSpPr>
        <p:spPr bwMode="auto">
          <a:xfrm>
            <a:off x="4638612" y="503905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0" name="Straight Connector 729"/>
          <p:cNvCxnSpPr>
            <a:stCxn id="727" idx="7"/>
            <a:endCxn id="698" idx="3"/>
          </p:cNvCxnSpPr>
          <p:nvPr/>
        </p:nvCxnSpPr>
        <p:spPr bwMode="auto">
          <a:xfrm flipV="1">
            <a:off x="4624566" y="4430422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1" name="Oval 730"/>
          <p:cNvSpPr>
            <a:spLocks noChangeAspect="1"/>
          </p:cNvSpPr>
          <p:nvPr/>
        </p:nvSpPr>
        <p:spPr bwMode="auto">
          <a:xfrm>
            <a:off x="3899340" y="4991099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32" name="Straight Connector 731"/>
          <p:cNvCxnSpPr>
            <a:stCxn id="706" idx="4"/>
            <a:endCxn id="731" idx="0"/>
          </p:cNvCxnSpPr>
          <p:nvPr/>
        </p:nvCxnSpPr>
        <p:spPr bwMode="auto">
          <a:xfrm>
            <a:off x="3941587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3" name="Straight Connector 732"/>
          <p:cNvCxnSpPr>
            <a:stCxn id="731" idx="6"/>
            <a:endCxn id="727" idx="2"/>
          </p:cNvCxnSpPr>
          <p:nvPr/>
        </p:nvCxnSpPr>
        <p:spPr bwMode="auto">
          <a:xfrm>
            <a:off x="3995249" y="503905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4" name="Straight Connector 733"/>
          <p:cNvCxnSpPr>
            <a:stCxn id="731" idx="7"/>
            <a:endCxn id="702" idx="3"/>
          </p:cNvCxnSpPr>
          <p:nvPr/>
        </p:nvCxnSpPr>
        <p:spPr bwMode="auto">
          <a:xfrm flipV="1">
            <a:off x="3981204" y="4430422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5" name="Oval 734"/>
          <p:cNvSpPr>
            <a:spLocks noChangeAspect="1"/>
          </p:cNvSpPr>
          <p:nvPr/>
        </p:nvSpPr>
        <p:spPr bwMode="auto">
          <a:xfrm>
            <a:off x="3261811" y="4991099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36" name="Straight Connector 735"/>
          <p:cNvCxnSpPr>
            <a:stCxn id="710" idx="4"/>
            <a:endCxn id="735" idx="0"/>
          </p:cNvCxnSpPr>
          <p:nvPr/>
        </p:nvCxnSpPr>
        <p:spPr bwMode="auto">
          <a:xfrm>
            <a:off x="3304060" y="444446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7" name="Straight Connector 736"/>
          <p:cNvCxnSpPr>
            <a:stCxn id="735" idx="6"/>
            <a:endCxn id="731" idx="2"/>
          </p:cNvCxnSpPr>
          <p:nvPr/>
        </p:nvCxnSpPr>
        <p:spPr bwMode="auto">
          <a:xfrm>
            <a:off x="3357721" y="503905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8" name="Straight Connector 737"/>
          <p:cNvCxnSpPr>
            <a:stCxn id="735" idx="7"/>
            <a:endCxn id="706" idx="3"/>
          </p:cNvCxnSpPr>
          <p:nvPr/>
        </p:nvCxnSpPr>
        <p:spPr bwMode="auto">
          <a:xfrm flipV="1">
            <a:off x="3343676" y="4430422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9" name="Oval 738"/>
          <p:cNvSpPr>
            <a:spLocks noChangeAspect="1"/>
          </p:cNvSpPr>
          <p:nvPr/>
        </p:nvSpPr>
        <p:spPr bwMode="auto">
          <a:xfrm>
            <a:off x="2598696" y="49860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0" name="Straight Connector 739"/>
          <p:cNvCxnSpPr>
            <a:stCxn id="714" idx="4"/>
            <a:endCxn id="739" idx="0"/>
          </p:cNvCxnSpPr>
          <p:nvPr/>
        </p:nvCxnSpPr>
        <p:spPr bwMode="auto">
          <a:xfrm>
            <a:off x="2640944" y="443946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1" name="Straight Connector 740"/>
          <p:cNvCxnSpPr>
            <a:stCxn id="739" idx="6"/>
            <a:endCxn id="735" idx="2"/>
          </p:cNvCxnSpPr>
          <p:nvPr/>
        </p:nvCxnSpPr>
        <p:spPr bwMode="auto">
          <a:xfrm>
            <a:off x="2694606" y="503405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2" name="Straight Connector 741"/>
          <p:cNvCxnSpPr>
            <a:stCxn id="739" idx="7"/>
            <a:endCxn id="710" idx="3"/>
          </p:cNvCxnSpPr>
          <p:nvPr/>
        </p:nvCxnSpPr>
        <p:spPr bwMode="auto">
          <a:xfrm flipV="1">
            <a:off x="2680560" y="4430422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3" name="Oval 742"/>
          <p:cNvSpPr>
            <a:spLocks noChangeAspect="1"/>
          </p:cNvSpPr>
          <p:nvPr/>
        </p:nvSpPr>
        <p:spPr bwMode="auto">
          <a:xfrm>
            <a:off x="1961168" y="4986096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4" name="Straight Connector 743"/>
          <p:cNvCxnSpPr>
            <a:stCxn id="743" idx="6"/>
            <a:endCxn id="739" idx="2"/>
          </p:cNvCxnSpPr>
          <p:nvPr/>
        </p:nvCxnSpPr>
        <p:spPr bwMode="auto">
          <a:xfrm>
            <a:off x="2057078" y="503405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5" name="Straight Connector 744"/>
          <p:cNvCxnSpPr>
            <a:stCxn id="743" idx="7"/>
            <a:endCxn id="714" idx="3"/>
          </p:cNvCxnSpPr>
          <p:nvPr/>
        </p:nvCxnSpPr>
        <p:spPr bwMode="auto">
          <a:xfrm flipV="1">
            <a:off x="2043033" y="4425420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6" name="Oval 745"/>
          <p:cNvSpPr>
            <a:spLocks noChangeAspect="1"/>
          </p:cNvSpPr>
          <p:nvPr/>
        </p:nvSpPr>
        <p:spPr bwMode="auto">
          <a:xfrm>
            <a:off x="5818984" y="5640632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7" name="Straight Connector 746"/>
          <p:cNvCxnSpPr>
            <a:stCxn id="721" idx="4"/>
            <a:endCxn id="746" idx="0"/>
          </p:cNvCxnSpPr>
          <p:nvPr/>
        </p:nvCxnSpPr>
        <p:spPr bwMode="auto">
          <a:xfrm flipH="1">
            <a:off x="5866939" y="5087008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8" name="Oval 747"/>
          <p:cNvSpPr>
            <a:spLocks noChangeAspect="1"/>
          </p:cNvSpPr>
          <p:nvPr/>
        </p:nvSpPr>
        <p:spPr bwMode="auto">
          <a:xfrm>
            <a:off x="5179525" y="5640632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9" name="Straight Connector 748"/>
          <p:cNvCxnSpPr>
            <a:stCxn id="723" idx="4"/>
            <a:endCxn id="748" idx="0"/>
          </p:cNvCxnSpPr>
          <p:nvPr/>
        </p:nvCxnSpPr>
        <p:spPr bwMode="auto">
          <a:xfrm flipH="1">
            <a:off x="5227480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0" name="Straight Connector 749"/>
          <p:cNvCxnSpPr>
            <a:stCxn id="748" idx="6"/>
            <a:endCxn id="746" idx="2"/>
          </p:cNvCxnSpPr>
          <p:nvPr/>
        </p:nvCxnSpPr>
        <p:spPr bwMode="auto">
          <a:xfrm>
            <a:off x="5275435" y="5688587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1" name="Straight Connector 750"/>
          <p:cNvCxnSpPr>
            <a:stCxn id="748" idx="7"/>
            <a:endCxn id="721" idx="3"/>
          </p:cNvCxnSpPr>
          <p:nvPr/>
        </p:nvCxnSpPr>
        <p:spPr bwMode="auto">
          <a:xfrm flipV="1">
            <a:off x="5261389" y="5072963"/>
            <a:ext cx="572347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2" name="Oval 751"/>
          <p:cNvSpPr>
            <a:spLocks noChangeAspect="1"/>
          </p:cNvSpPr>
          <p:nvPr/>
        </p:nvSpPr>
        <p:spPr bwMode="auto">
          <a:xfrm>
            <a:off x="4541997" y="5640632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3" name="Straight Connector 752"/>
          <p:cNvCxnSpPr>
            <a:stCxn id="727" idx="4"/>
            <a:endCxn id="752" idx="0"/>
          </p:cNvCxnSpPr>
          <p:nvPr/>
        </p:nvCxnSpPr>
        <p:spPr bwMode="auto">
          <a:xfrm flipH="1">
            <a:off x="4589953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4" name="Straight Connector 753"/>
          <p:cNvCxnSpPr>
            <a:stCxn id="752" idx="6"/>
            <a:endCxn id="748" idx="2"/>
          </p:cNvCxnSpPr>
          <p:nvPr/>
        </p:nvCxnSpPr>
        <p:spPr bwMode="auto">
          <a:xfrm>
            <a:off x="4637907" y="56885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5" name="Straight Connector 754"/>
          <p:cNvCxnSpPr>
            <a:stCxn id="752" idx="7"/>
            <a:endCxn id="723" idx="3"/>
          </p:cNvCxnSpPr>
          <p:nvPr/>
        </p:nvCxnSpPr>
        <p:spPr bwMode="auto">
          <a:xfrm flipV="1">
            <a:off x="4623861" y="5072963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6" name="Oval 755"/>
          <p:cNvSpPr>
            <a:spLocks noChangeAspect="1"/>
          </p:cNvSpPr>
          <p:nvPr/>
        </p:nvSpPr>
        <p:spPr bwMode="auto">
          <a:xfrm>
            <a:off x="3898634" y="5640632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7" name="Straight Connector 756"/>
          <p:cNvCxnSpPr>
            <a:stCxn id="731" idx="4"/>
            <a:endCxn id="756" idx="0"/>
          </p:cNvCxnSpPr>
          <p:nvPr/>
        </p:nvCxnSpPr>
        <p:spPr bwMode="auto">
          <a:xfrm flipH="1">
            <a:off x="3946589" y="5087008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8" name="Straight Connector 757"/>
          <p:cNvCxnSpPr>
            <a:stCxn id="756" idx="6"/>
            <a:endCxn id="752" idx="2"/>
          </p:cNvCxnSpPr>
          <p:nvPr/>
        </p:nvCxnSpPr>
        <p:spPr bwMode="auto">
          <a:xfrm>
            <a:off x="3994544" y="5688587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9" name="Straight Connector 758"/>
          <p:cNvCxnSpPr>
            <a:stCxn id="756" idx="7"/>
            <a:endCxn id="727" idx="3"/>
          </p:cNvCxnSpPr>
          <p:nvPr/>
        </p:nvCxnSpPr>
        <p:spPr bwMode="auto">
          <a:xfrm flipV="1">
            <a:off x="3980498" y="5072963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0" name="Oval 759"/>
          <p:cNvSpPr>
            <a:spLocks noChangeAspect="1"/>
          </p:cNvSpPr>
          <p:nvPr/>
        </p:nvSpPr>
        <p:spPr bwMode="auto">
          <a:xfrm>
            <a:off x="3261106" y="5640632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61" name="Straight Connector 760"/>
          <p:cNvCxnSpPr>
            <a:stCxn id="735" idx="4"/>
            <a:endCxn id="760" idx="0"/>
          </p:cNvCxnSpPr>
          <p:nvPr/>
        </p:nvCxnSpPr>
        <p:spPr bwMode="auto">
          <a:xfrm flipH="1">
            <a:off x="3309062" y="5087008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2" name="Straight Connector 761"/>
          <p:cNvCxnSpPr>
            <a:stCxn id="760" idx="6"/>
            <a:endCxn id="756" idx="2"/>
          </p:cNvCxnSpPr>
          <p:nvPr/>
        </p:nvCxnSpPr>
        <p:spPr bwMode="auto">
          <a:xfrm>
            <a:off x="3357016" y="568858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3" name="Straight Connector 762"/>
          <p:cNvCxnSpPr>
            <a:stCxn id="760" idx="7"/>
            <a:endCxn id="731" idx="3"/>
          </p:cNvCxnSpPr>
          <p:nvPr/>
        </p:nvCxnSpPr>
        <p:spPr bwMode="auto">
          <a:xfrm flipV="1">
            <a:off x="3342970" y="5072963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4" name="Oval 763"/>
          <p:cNvSpPr>
            <a:spLocks noChangeAspect="1"/>
          </p:cNvSpPr>
          <p:nvPr/>
        </p:nvSpPr>
        <p:spPr bwMode="auto">
          <a:xfrm>
            <a:off x="2592989" y="4991148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5" name="Oval 764"/>
          <p:cNvSpPr>
            <a:spLocks noChangeAspect="1"/>
          </p:cNvSpPr>
          <p:nvPr/>
        </p:nvSpPr>
        <p:spPr bwMode="auto">
          <a:xfrm>
            <a:off x="2597991" y="5635630"/>
            <a:ext cx="95909" cy="95909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66" name="Straight Connector 765"/>
          <p:cNvCxnSpPr>
            <a:stCxn id="764" idx="4"/>
            <a:endCxn id="765" idx="0"/>
          </p:cNvCxnSpPr>
          <p:nvPr/>
        </p:nvCxnSpPr>
        <p:spPr bwMode="auto">
          <a:xfrm>
            <a:off x="2640944" y="5087057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7" name="Straight Connector 766"/>
          <p:cNvCxnSpPr>
            <a:stCxn id="765" idx="6"/>
            <a:endCxn id="760" idx="2"/>
          </p:cNvCxnSpPr>
          <p:nvPr/>
        </p:nvCxnSpPr>
        <p:spPr bwMode="auto">
          <a:xfrm>
            <a:off x="2693901" y="5683585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8" name="Straight Connector 767"/>
          <p:cNvCxnSpPr>
            <a:stCxn id="765" idx="7"/>
            <a:endCxn id="735" idx="3"/>
          </p:cNvCxnSpPr>
          <p:nvPr/>
        </p:nvCxnSpPr>
        <p:spPr bwMode="auto">
          <a:xfrm flipV="1">
            <a:off x="2679855" y="5072963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9" name="Oval 768"/>
          <p:cNvSpPr>
            <a:spLocks noChangeAspect="1"/>
          </p:cNvSpPr>
          <p:nvPr/>
        </p:nvSpPr>
        <p:spPr bwMode="auto">
          <a:xfrm>
            <a:off x="1907728" y="5567896"/>
            <a:ext cx="216000" cy="21600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0" name="Straight Connector 769"/>
          <p:cNvCxnSpPr>
            <a:stCxn id="769" idx="6"/>
            <a:endCxn id="765" idx="2"/>
          </p:cNvCxnSpPr>
          <p:nvPr/>
        </p:nvCxnSpPr>
        <p:spPr bwMode="auto">
          <a:xfrm>
            <a:off x="2123728" y="5675896"/>
            <a:ext cx="474263" cy="76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1" name="Straight Connector 770"/>
          <p:cNvCxnSpPr>
            <a:stCxn id="769" idx="7"/>
            <a:endCxn id="764" idx="3"/>
          </p:cNvCxnSpPr>
          <p:nvPr/>
        </p:nvCxnSpPr>
        <p:spPr bwMode="auto">
          <a:xfrm flipV="1">
            <a:off x="2092096" y="5073011"/>
            <a:ext cx="514939" cy="5265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2" name="Oval 771"/>
          <p:cNvSpPr>
            <a:spLocks noChangeAspect="1"/>
          </p:cNvSpPr>
          <p:nvPr/>
        </p:nvSpPr>
        <p:spPr bwMode="auto">
          <a:xfrm>
            <a:off x="5824692" y="628317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3" name="Straight Connector 772"/>
          <p:cNvCxnSpPr>
            <a:stCxn id="746" idx="4"/>
            <a:endCxn id="772" idx="0"/>
          </p:cNvCxnSpPr>
          <p:nvPr/>
        </p:nvCxnSpPr>
        <p:spPr bwMode="auto">
          <a:xfrm>
            <a:off x="5866939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4" name="Oval 773"/>
          <p:cNvSpPr>
            <a:spLocks noChangeAspect="1"/>
          </p:cNvSpPr>
          <p:nvPr/>
        </p:nvSpPr>
        <p:spPr bwMode="auto">
          <a:xfrm>
            <a:off x="5125486" y="622604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5" name="Straight Connector 774"/>
          <p:cNvCxnSpPr>
            <a:stCxn id="748" idx="4"/>
            <a:endCxn id="774" idx="0"/>
          </p:cNvCxnSpPr>
          <p:nvPr/>
        </p:nvCxnSpPr>
        <p:spPr bwMode="auto">
          <a:xfrm>
            <a:off x="5227480" y="5736541"/>
            <a:ext cx="6006" cy="4895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6" name="Straight Connector 775"/>
          <p:cNvCxnSpPr>
            <a:stCxn id="774" idx="7"/>
            <a:endCxn id="746" idx="3"/>
          </p:cNvCxnSpPr>
          <p:nvPr/>
        </p:nvCxnSpPr>
        <p:spPr bwMode="auto">
          <a:xfrm flipV="1">
            <a:off x="5309854" y="5722495"/>
            <a:ext cx="523176" cy="5351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7" name="Oval 776"/>
          <p:cNvSpPr>
            <a:spLocks noChangeAspect="1"/>
          </p:cNvSpPr>
          <p:nvPr/>
        </p:nvSpPr>
        <p:spPr bwMode="auto">
          <a:xfrm>
            <a:off x="4547704" y="6283174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8" name="Straight Connector 777"/>
          <p:cNvCxnSpPr>
            <a:stCxn id="752" idx="4"/>
            <a:endCxn id="777" idx="0"/>
          </p:cNvCxnSpPr>
          <p:nvPr/>
        </p:nvCxnSpPr>
        <p:spPr bwMode="auto">
          <a:xfrm>
            <a:off x="4589952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9" name="Straight Connector 778"/>
          <p:cNvCxnSpPr>
            <a:stCxn id="777" idx="7"/>
            <a:endCxn id="748" idx="3"/>
          </p:cNvCxnSpPr>
          <p:nvPr/>
        </p:nvCxnSpPr>
        <p:spPr bwMode="auto">
          <a:xfrm flipV="1">
            <a:off x="4629568" y="572249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0" name="Oval 779"/>
          <p:cNvSpPr>
            <a:spLocks noChangeAspect="1"/>
          </p:cNvSpPr>
          <p:nvPr/>
        </p:nvSpPr>
        <p:spPr bwMode="auto">
          <a:xfrm>
            <a:off x="3904342" y="6283174"/>
            <a:ext cx="95909" cy="95909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1" name="Straight Connector 780"/>
          <p:cNvCxnSpPr>
            <a:stCxn id="756" idx="4"/>
            <a:endCxn id="780" idx="0"/>
          </p:cNvCxnSpPr>
          <p:nvPr/>
        </p:nvCxnSpPr>
        <p:spPr bwMode="auto">
          <a:xfrm>
            <a:off x="3946589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2" name="Straight Connector 781"/>
          <p:cNvCxnSpPr>
            <a:stCxn id="780" idx="7"/>
            <a:endCxn id="752" idx="3"/>
          </p:cNvCxnSpPr>
          <p:nvPr/>
        </p:nvCxnSpPr>
        <p:spPr bwMode="auto">
          <a:xfrm flipV="1">
            <a:off x="3986206" y="5722497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3" name="Oval 782"/>
          <p:cNvSpPr>
            <a:spLocks noChangeAspect="1"/>
          </p:cNvSpPr>
          <p:nvPr/>
        </p:nvSpPr>
        <p:spPr bwMode="auto">
          <a:xfrm>
            <a:off x="3266813" y="6283174"/>
            <a:ext cx="95909" cy="95909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4" name="Straight Connector 783"/>
          <p:cNvCxnSpPr>
            <a:stCxn id="760" idx="4"/>
            <a:endCxn id="783" idx="0"/>
          </p:cNvCxnSpPr>
          <p:nvPr/>
        </p:nvCxnSpPr>
        <p:spPr bwMode="auto">
          <a:xfrm>
            <a:off x="3309062" y="5736542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5" name="Straight Connector 784"/>
          <p:cNvCxnSpPr>
            <a:stCxn id="783" idx="7"/>
            <a:endCxn id="756" idx="3"/>
          </p:cNvCxnSpPr>
          <p:nvPr/>
        </p:nvCxnSpPr>
        <p:spPr bwMode="auto">
          <a:xfrm flipV="1">
            <a:off x="3348678" y="5722497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6" name="Oval 785"/>
          <p:cNvSpPr>
            <a:spLocks noChangeAspect="1"/>
          </p:cNvSpPr>
          <p:nvPr/>
        </p:nvSpPr>
        <p:spPr bwMode="auto">
          <a:xfrm>
            <a:off x="2544511" y="6214758"/>
            <a:ext cx="216000" cy="216000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87" name="Straight Connector 786"/>
          <p:cNvCxnSpPr>
            <a:stCxn id="765" idx="4"/>
            <a:endCxn id="786" idx="0"/>
          </p:cNvCxnSpPr>
          <p:nvPr/>
        </p:nvCxnSpPr>
        <p:spPr bwMode="auto">
          <a:xfrm>
            <a:off x="2645946" y="5731539"/>
            <a:ext cx="6565" cy="4832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8" name="Straight Connector 787"/>
          <p:cNvCxnSpPr>
            <a:stCxn id="786" idx="7"/>
            <a:endCxn id="760" idx="3"/>
          </p:cNvCxnSpPr>
          <p:nvPr/>
        </p:nvCxnSpPr>
        <p:spPr bwMode="auto">
          <a:xfrm flipV="1">
            <a:off x="2728879" y="5722495"/>
            <a:ext cx="546273" cy="5238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9" name="Oval 788"/>
          <p:cNvSpPr>
            <a:spLocks noChangeAspect="1"/>
          </p:cNvSpPr>
          <p:nvPr/>
        </p:nvSpPr>
        <p:spPr bwMode="auto">
          <a:xfrm>
            <a:off x="1966170" y="6278171"/>
            <a:ext cx="95909" cy="95909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90" name="Straight Connector 789"/>
          <p:cNvCxnSpPr>
            <a:stCxn id="789" idx="7"/>
            <a:endCxn id="765" idx="3"/>
          </p:cNvCxnSpPr>
          <p:nvPr/>
        </p:nvCxnSpPr>
        <p:spPr bwMode="auto">
          <a:xfrm flipV="1">
            <a:off x="2048034" y="5717495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8" name="Oval 817"/>
          <p:cNvSpPr>
            <a:spLocks noChangeAspect="1"/>
          </p:cNvSpPr>
          <p:nvPr/>
        </p:nvSpPr>
        <p:spPr bwMode="auto">
          <a:xfrm>
            <a:off x="6378815" y="1095337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" name="Oval 818"/>
          <p:cNvSpPr>
            <a:spLocks noChangeAspect="1"/>
          </p:cNvSpPr>
          <p:nvPr/>
        </p:nvSpPr>
        <p:spPr bwMode="auto">
          <a:xfrm>
            <a:off x="6440262" y="1796265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3" name="Straight Connector 822"/>
          <p:cNvCxnSpPr>
            <a:stCxn id="445" idx="6"/>
            <a:endCxn id="819" idx="2"/>
          </p:cNvCxnSpPr>
          <p:nvPr/>
        </p:nvCxnSpPr>
        <p:spPr bwMode="auto">
          <a:xfrm flipV="1">
            <a:off x="5883590" y="1844220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4" name="Straight Connector 823"/>
          <p:cNvCxnSpPr>
            <a:stCxn id="445" idx="7"/>
            <a:endCxn id="818" idx="3"/>
          </p:cNvCxnSpPr>
          <p:nvPr/>
        </p:nvCxnSpPr>
        <p:spPr bwMode="auto">
          <a:xfrm flipV="1">
            <a:off x="5869544" y="1279705"/>
            <a:ext cx="540903" cy="5333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3" name="Oval 842"/>
          <p:cNvSpPr>
            <a:spLocks noChangeAspect="1"/>
          </p:cNvSpPr>
          <p:nvPr/>
        </p:nvSpPr>
        <p:spPr bwMode="auto">
          <a:xfrm>
            <a:off x="6445969" y="2438806"/>
            <a:ext cx="95909" cy="95909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6" name="Straight Connector 845"/>
          <p:cNvCxnSpPr>
            <a:stCxn id="623" idx="6"/>
            <a:endCxn id="843" idx="2"/>
          </p:cNvCxnSpPr>
          <p:nvPr/>
        </p:nvCxnSpPr>
        <p:spPr bwMode="auto">
          <a:xfrm flipV="1">
            <a:off x="5889298" y="2486761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7" name="Straight Connector 846"/>
          <p:cNvCxnSpPr>
            <a:stCxn id="623" idx="7"/>
            <a:endCxn id="819" idx="3"/>
          </p:cNvCxnSpPr>
          <p:nvPr/>
        </p:nvCxnSpPr>
        <p:spPr bwMode="auto">
          <a:xfrm flipV="1">
            <a:off x="5875252" y="1878128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9" name="Oval 908"/>
          <p:cNvSpPr>
            <a:spLocks noChangeAspect="1"/>
          </p:cNvSpPr>
          <p:nvPr/>
        </p:nvSpPr>
        <p:spPr bwMode="auto">
          <a:xfrm>
            <a:off x="7129679" y="4350802"/>
            <a:ext cx="95909" cy="95909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3" name="Oval 912"/>
          <p:cNvSpPr>
            <a:spLocks noChangeAspect="1"/>
          </p:cNvSpPr>
          <p:nvPr/>
        </p:nvSpPr>
        <p:spPr bwMode="auto">
          <a:xfrm>
            <a:off x="6466564" y="4345801"/>
            <a:ext cx="95909" cy="95909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1" name="Oval 930"/>
          <p:cNvSpPr>
            <a:spLocks noChangeAspect="1"/>
          </p:cNvSpPr>
          <p:nvPr/>
        </p:nvSpPr>
        <p:spPr bwMode="auto">
          <a:xfrm>
            <a:off x="7069726" y="4927766"/>
            <a:ext cx="216000" cy="216000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4" name="Oval 933"/>
          <p:cNvSpPr>
            <a:spLocks noChangeAspect="1"/>
          </p:cNvSpPr>
          <p:nvPr/>
        </p:nvSpPr>
        <p:spPr bwMode="auto">
          <a:xfrm>
            <a:off x="6472270" y="49883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35" name="Straight Connector 934"/>
          <p:cNvCxnSpPr>
            <a:stCxn id="913" idx="4"/>
            <a:endCxn id="934" idx="0"/>
          </p:cNvCxnSpPr>
          <p:nvPr/>
        </p:nvCxnSpPr>
        <p:spPr bwMode="auto">
          <a:xfrm>
            <a:off x="6514518" y="444171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6" name="Straight Connector 935"/>
          <p:cNvCxnSpPr>
            <a:stCxn id="934" idx="6"/>
            <a:endCxn id="931" idx="2"/>
          </p:cNvCxnSpPr>
          <p:nvPr/>
        </p:nvCxnSpPr>
        <p:spPr bwMode="auto">
          <a:xfrm flipV="1">
            <a:off x="6568179" y="5035766"/>
            <a:ext cx="501547" cy="5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7" name="Straight Connector 936"/>
          <p:cNvCxnSpPr>
            <a:stCxn id="934" idx="7"/>
            <a:endCxn id="909" idx="3"/>
          </p:cNvCxnSpPr>
          <p:nvPr/>
        </p:nvCxnSpPr>
        <p:spPr bwMode="auto">
          <a:xfrm flipV="1">
            <a:off x="6554134" y="4432667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8" name="Straight Connector 937"/>
          <p:cNvCxnSpPr>
            <a:stCxn id="721" idx="6"/>
            <a:endCxn id="934" idx="2"/>
          </p:cNvCxnSpPr>
          <p:nvPr/>
        </p:nvCxnSpPr>
        <p:spPr bwMode="auto">
          <a:xfrm flipV="1">
            <a:off x="5915599" y="5036296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9" name="Straight Connector 938"/>
          <p:cNvCxnSpPr>
            <a:stCxn id="721" idx="7"/>
            <a:endCxn id="913" idx="3"/>
          </p:cNvCxnSpPr>
          <p:nvPr/>
        </p:nvCxnSpPr>
        <p:spPr bwMode="auto">
          <a:xfrm flipV="1">
            <a:off x="5901553" y="4427664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4" name="Oval 953"/>
          <p:cNvSpPr>
            <a:spLocks noChangeAspect="1"/>
          </p:cNvSpPr>
          <p:nvPr/>
        </p:nvSpPr>
        <p:spPr bwMode="auto">
          <a:xfrm>
            <a:off x="7134680" y="5642877"/>
            <a:ext cx="95909" cy="95909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7" name="Oval 956"/>
          <p:cNvSpPr>
            <a:spLocks noChangeAspect="1"/>
          </p:cNvSpPr>
          <p:nvPr/>
        </p:nvSpPr>
        <p:spPr bwMode="auto">
          <a:xfrm>
            <a:off x="6466563" y="4993393"/>
            <a:ext cx="95909" cy="95909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8" name="Oval 957"/>
          <p:cNvSpPr>
            <a:spLocks noChangeAspect="1"/>
          </p:cNvSpPr>
          <p:nvPr/>
        </p:nvSpPr>
        <p:spPr bwMode="auto">
          <a:xfrm>
            <a:off x="6471565" y="5637875"/>
            <a:ext cx="95909" cy="95909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9" name="Straight Connector 958"/>
          <p:cNvCxnSpPr>
            <a:stCxn id="957" idx="4"/>
            <a:endCxn id="958" idx="0"/>
          </p:cNvCxnSpPr>
          <p:nvPr/>
        </p:nvCxnSpPr>
        <p:spPr bwMode="auto">
          <a:xfrm>
            <a:off x="6514518" y="5089302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0" name="Straight Connector 959"/>
          <p:cNvCxnSpPr>
            <a:stCxn id="958" idx="6"/>
            <a:endCxn id="954" idx="2"/>
          </p:cNvCxnSpPr>
          <p:nvPr/>
        </p:nvCxnSpPr>
        <p:spPr bwMode="auto">
          <a:xfrm>
            <a:off x="6567475" y="5685830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1" name="Straight Connector 960"/>
          <p:cNvCxnSpPr>
            <a:stCxn id="958" idx="7"/>
            <a:endCxn id="931" idx="3"/>
          </p:cNvCxnSpPr>
          <p:nvPr/>
        </p:nvCxnSpPr>
        <p:spPr bwMode="auto">
          <a:xfrm flipV="1">
            <a:off x="6553428" y="5112134"/>
            <a:ext cx="547930" cy="5397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2" name="Straight Connector 961"/>
          <p:cNvCxnSpPr>
            <a:stCxn id="746" idx="6"/>
            <a:endCxn id="958" idx="2"/>
          </p:cNvCxnSpPr>
          <p:nvPr/>
        </p:nvCxnSpPr>
        <p:spPr bwMode="auto">
          <a:xfrm flipV="1">
            <a:off x="5914893" y="5685830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3" name="Straight Connector 962"/>
          <p:cNvCxnSpPr>
            <a:stCxn id="746" idx="7"/>
            <a:endCxn id="957" idx="3"/>
          </p:cNvCxnSpPr>
          <p:nvPr/>
        </p:nvCxnSpPr>
        <p:spPr bwMode="auto">
          <a:xfrm flipV="1">
            <a:off x="5900847" y="5075256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8" name="Oval 977"/>
          <p:cNvSpPr>
            <a:spLocks noChangeAspect="1"/>
          </p:cNvSpPr>
          <p:nvPr/>
        </p:nvSpPr>
        <p:spPr bwMode="auto">
          <a:xfrm>
            <a:off x="7081015" y="6226047"/>
            <a:ext cx="216000" cy="216000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1" name="Oval 980"/>
          <p:cNvSpPr>
            <a:spLocks noChangeAspect="1"/>
          </p:cNvSpPr>
          <p:nvPr/>
        </p:nvSpPr>
        <p:spPr bwMode="auto">
          <a:xfrm>
            <a:off x="6477272" y="6280416"/>
            <a:ext cx="95909" cy="95909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82" name="Straight Connector 981"/>
          <p:cNvCxnSpPr>
            <a:stCxn id="958" idx="4"/>
            <a:endCxn id="981" idx="0"/>
          </p:cNvCxnSpPr>
          <p:nvPr/>
        </p:nvCxnSpPr>
        <p:spPr bwMode="auto">
          <a:xfrm>
            <a:off x="6519520" y="5733785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3" name="Straight Connector 982"/>
          <p:cNvCxnSpPr>
            <a:stCxn id="981" idx="7"/>
            <a:endCxn id="954" idx="3"/>
          </p:cNvCxnSpPr>
          <p:nvPr/>
        </p:nvCxnSpPr>
        <p:spPr bwMode="auto">
          <a:xfrm flipV="1">
            <a:off x="6559136" y="5724742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5" name="Straight Connector 984"/>
          <p:cNvCxnSpPr>
            <a:stCxn id="471" idx="6"/>
            <a:endCxn id="444" idx="2"/>
          </p:cNvCxnSpPr>
          <p:nvPr/>
        </p:nvCxnSpPr>
        <p:spPr bwMode="auto">
          <a:xfrm>
            <a:off x="5239131" y="1202495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6" name="Straight Connector 985"/>
          <p:cNvCxnSpPr>
            <a:stCxn id="548" idx="6"/>
            <a:endCxn id="471" idx="2"/>
          </p:cNvCxnSpPr>
          <p:nvPr/>
        </p:nvCxnSpPr>
        <p:spPr bwMode="auto">
          <a:xfrm>
            <a:off x="4601602" y="1202495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7" name="Straight Connector 986"/>
          <p:cNvCxnSpPr>
            <a:stCxn id="602" idx="6"/>
            <a:endCxn id="548" idx="2"/>
          </p:cNvCxnSpPr>
          <p:nvPr/>
        </p:nvCxnSpPr>
        <p:spPr bwMode="auto">
          <a:xfrm>
            <a:off x="4029779" y="1196740"/>
            <a:ext cx="475914" cy="57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8" name="Straight Connector 987"/>
          <p:cNvCxnSpPr>
            <a:stCxn id="609" idx="6"/>
            <a:endCxn id="602" idx="2"/>
          </p:cNvCxnSpPr>
          <p:nvPr/>
        </p:nvCxnSpPr>
        <p:spPr bwMode="auto">
          <a:xfrm flipV="1">
            <a:off x="3320711" y="1196740"/>
            <a:ext cx="493068" cy="57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9" name="Straight Connector 988"/>
          <p:cNvCxnSpPr>
            <a:stCxn id="614" idx="6"/>
            <a:endCxn id="609" idx="2"/>
          </p:cNvCxnSpPr>
          <p:nvPr/>
        </p:nvCxnSpPr>
        <p:spPr bwMode="auto">
          <a:xfrm>
            <a:off x="2657596" y="1197493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0" name="Straight Connector 989"/>
          <p:cNvCxnSpPr>
            <a:stCxn id="619" idx="6"/>
            <a:endCxn id="614" idx="2"/>
          </p:cNvCxnSpPr>
          <p:nvPr/>
        </p:nvCxnSpPr>
        <p:spPr bwMode="auto">
          <a:xfrm>
            <a:off x="2087724" y="1196740"/>
            <a:ext cx="473963" cy="75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1" name="Straight Connector 990"/>
          <p:cNvCxnSpPr>
            <a:stCxn id="619" idx="4"/>
            <a:endCxn id="620" idx="0"/>
          </p:cNvCxnSpPr>
          <p:nvPr/>
        </p:nvCxnSpPr>
        <p:spPr bwMode="auto">
          <a:xfrm flipH="1">
            <a:off x="1977115" y="1304740"/>
            <a:ext cx="2609" cy="48928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2" name="Straight Connector 991"/>
          <p:cNvCxnSpPr>
            <a:stCxn id="620" idx="4"/>
            <a:endCxn id="645" idx="0"/>
          </p:cNvCxnSpPr>
          <p:nvPr/>
        </p:nvCxnSpPr>
        <p:spPr bwMode="auto">
          <a:xfrm>
            <a:off x="1977115" y="1889931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3" name="Straight Connector 992"/>
          <p:cNvCxnSpPr>
            <a:stCxn id="645" idx="4"/>
            <a:endCxn id="670" idx="0"/>
          </p:cNvCxnSpPr>
          <p:nvPr/>
        </p:nvCxnSpPr>
        <p:spPr bwMode="auto">
          <a:xfrm>
            <a:off x="1982822" y="2532470"/>
            <a:ext cx="8167" cy="4779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4" name="Straight Connector 993"/>
          <p:cNvCxnSpPr>
            <a:stCxn id="648" idx="4"/>
            <a:endCxn id="673" idx="0"/>
          </p:cNvCxnSpPr>
          <p:nvPr/>
        </p:nvCxnSpPr>
        <p:spPr bwMode="auto">
          <a:xfrm flipH="1">
            <a:off x="5845578" y="3169699"/>
            <a:ext cx="393" cy="47534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5" name="Straight Connector 994"/>
          <p:cNvCxnSpPr>
            <a:stCxn id="670" idx="4"/>
            <a:endCxn id="694" idx="0"/>
          </p:cNvCxnSpPr>
          <p:nvPr/>
        </p:nvCxnSpPr>
        <p:spPr bwMode="auto">
          <a:xfrm>
            <a:off x="1990989" y="3226402"/>
            <a:ext cx="2168" cy="4849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6" name="Straight Connector 995"/>
          <p:cNvCxnSpPr>
            <a:stCxn id="673" idx="4"/>
            <a:endCxn id="697" idx="0"/>
          </p:cNvCxnSpPr>
          <p:nvPr/>
        </p:nvCxnSpPr>
        <p:spPr bwMode="auto">
          <a:xfrm>
            <a:off x="5845578" y="3861048"/>
            <a:ext cx="16359" cy="48750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7" name="Straight Connector 996"/>
          <p:cNvCxnSpPr>
            <a:stCxn id="694" idx="4"/>
            <a:endCxn id="718" idx="0"/>
          </p:cNvCxnSpPr>
          <p:nvPr/>
        </p:nvCxnSpPr>
        <p:spPr bwMode="auto">
          <a:xfrm>
            <a:off x="1993157" y="3807238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8" name="Straight Connector 997"/>
          <p:cNvCxnSpPr>
            <a:stCxn id="718" idx="4"/>
            <a:endCxn id="743" idx="0"/>
          </p:cNvCxnSpPr>
          <p:nvPr/>
        </p:nvCxnSpPr>
        <p:spPr bwMode="auto">
          <a:xfrm>
            <a:off x="2003416" y="443946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9" name="Straight Connector 998"/>
          <p:cNvCxnSpPr>
            <a:stCxn id="743" idx="4"/>
            <a:endCxn id="769" idx="0"/>
          </p:cNvCxnSpPr>
          <p:nvPr/>
        </p:nvCxnSpPr>
        <p:spPr bwMode="auto">
          <a:xfrm>
            <a:off x="2009123" y="5082005"/>
            <a:ext cx="6605" cy="4858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0" name="Straight Connector 999"/>
          <p:cNvCxnSpPr>
            <a:stCxn id="774" idx="6"/>
            <a:endCxn id="772" idx="2"/>
          </p:cNvCxnSpPr>
          <p:nvPr/>
        </p:nvCxnSpPr>
        <p:spPr bwMode="auto">
          <a:xfrm flipV="1">
            <a:off x="5341486" y="6331129"/>
            <a:ext cx="483206" cy="291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1" name="Straight Connector 1000"/>
          <p:cNvCxnSpPr>
            <a:stCxn id="777" idx="6"/>
            <a:endCxn id="774" idx="2"/>
          </p:cNvCxnSpPr>
          <p:nvPr/>
        </p:nvCxnSpPr>
        <p:spPr bwMode="auto">
          <a:xfrm>
            <a:off x="4643613" y="6331129"/>
            <a:ext cx="481873" cy="291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2" name="Straight Connector 1001"/>
          <p:cNvCxnSpPr>
            <a:stCxn id="780" idx="6"/>
            <a:endCxn id="777" idx="2"/>
          </p:cNvCxnSpPr>
          <p:nvPr/>
        </p:nvCxnSpPr>
        <p:spPr bwMode="auto">
          <a:xfrm>
            <a:off x="4000251" y="6331128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3" name="Straight Connector 1002"/>
          <p:cNvCxnSpPr>
            <a:stCxn id="783" idx="6"/>
            <a:endCxn id="780" idx="2"/>
          </p:cNvCxnSpPr>
          <p:nvPr/>
        </p:nvCxnSpPr>
        <p:spPr bwMode="auto">
          <a:xfrm>
            <a:off x="3362723" y="6331128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4" name="Straight Connector 1003"/>
          <p:cNvCxnSpPr>
            <a:stCxn id="786" idx="6"/>
            <a:endCxn id="783" idx="2"/>
          </p:cNvCxnSpPr>
          <p:nvPr/>
        </p:nvCxnSpPr>
        <p:spPr bwMode="auto">
          <a:xfrm>
            <a:off x="2760511" y="6322758"/>
            <a:ext cx="506302" cy="837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5" name="Straight Connector 1004"/>
          <p:cNvCxnSpPr>
            <a:stCxn id="769" idx="4"/>
            <a:endCxn id="789" idx="0"/>
          </p:cNvCxnSpPr>
          <p:nvPr/>
        </p:nvCxnSpPr>
        <p:spPr bwMode="auto">
          <a:xfrm flipH="1">
            <a:off x="2014125" y="5783896"/>
            <a:ext cx="1603" cy="49427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6" name="Straight Connector 1005"/>
          <p:cNvCxnSpPr>
            <a:stCxn id="789" idx="6"/>
            <a:endCxn id="786" idx="2"/>
          </p:cNvCxnSpPr>
          <p:nvPr/>
        </p:nvCxnSpPr>
        <p:spPr bwMode="auto">
          <a:xfrm flipV="1">
            <a:off x="2062079" y="6322758"/>
            <a:ext cx="482432" cy="336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7" name="Straight Connector 1006"/>
          <p:cNvCxnSpPr>
            <a:stCxn id="818" idx="4"/>
            <a:endCxn id="819" idx="0"/>
          </p:cNvCxnSpPr>
          <p:nvPr/>
        </p:nvCxnSpPr>
        <p:spPr bwMode="auto">
          <a:xfrm>
            <a:off x="6486815" y="1311337"/>
            <a:ext cx="1402" cy="48492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8" name="Straight Connector 1007"/>
          <p:cNvCxnSpPr>
            <a:stCxn id="444" idx="6"/>
            <a:endCxn id="818" idx="2"/>
          </p:cNvCxnSpPr>
          <p:nvPr/>
        </p:nvCxnSpPr>
        <p:spPr bwMode="auto">
          <a:xfrm>
            <a:off x="5878588" y="1202495"/>
            <a:ext cx="500227" cy="84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9" name="Straight Connector 1008"/>
          <p:cNvCxnSpPr>
            <a:stCxn id="819" idx="4"/>
            <a:endCxn id="843" idx="0"/>
          </p:cNvCxnSpPr>
          <p:nvPr/>
        </p:nvCxnSpPr>
        <p:spPr bwMode="auto">
          <a:xfrm>
            <a:off x="6488217" y="189217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0" name="Straight Connector 1009"/>
          <p:cNvCxnSpPr>
            <a:stCxn id="648" idx="7"/>
            <a:endCxn id="843" idx="3"/>
          </p:cNvCxnSpPr>
          <p:nvPr/>
        </p:nvCxnSpPr>
        <p:spPr bwMode="auto">
          <a:xfrm flipV="1">
            <a:off x="5879879" y="2520669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1" name="Straight Connector 1010"/>
          <p:cNvCxnSpPr>
            <a:stCxn id="913" idx="6"/>
            <a:endCxn id="909" idx="2"/>
          </p:cNvCxnSpPr>
          <p:nvPr/>
        </p:nvCxnSpPr>
        <p:spPr bwMode="auto">
          <a:xfrm>
            <a:off x="6562473" y="4393756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2" name="Straight Connector 1011"/>
          <p:cNvCxnSpPr>
            <a:stCxn id="697" idx="6"/>
            <a:endCxn id="913" idx="2"/>
          </p:cNvCxnSpPr>
          <p:nvPr/>
        </p:nvCxnSpPr>
        <p:spPr bwMode="auto">
          <a:xfrm flipV="1">
            <a:off x="5909891" y="4393756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3" name="Straight Connector 1012"/>
          <p:cNvCxnSpPr>
            <a:stCxn id="909" idx="4"/>
            <a:endCxn id="931" idx="0"/>
          </p:cNvCxnSpPr>
          <p:nvPr/>
        </p:nvCxnSpPr>
        <p:spPr bwMode="auto">
          <a:xfrm>
            <a:off x="7177634" y="4446711"/>
            <a:ext cx="92" cy="48105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4" name="Straight Connector 1013"/>
          <p:cNvCxnSpPr>
            <a:stCxn id="931" idx="4"/>
            <a:endCxn id="954" idx="0"/>
          </p:cNvCxnSpPr>
          <p:nvPr/>
        </p:nvCxnSpPr>
        <p:spPr bwMode="auto">
          <a:xfrm>
            <a:off x="7177726" y="5143766"/>
            <a:ext cx="4909" cy="49911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5" name="Straight Connector 1014"/>
          <p:cNvCxnSpPr>
            <a:stCxn id="954" idx="4"/>
            <a:endCxn id="978" idx="0"/>
          </p:cNvCxnSpPr>
          <p:nvPr/>
        </p:nvCxnSpPr>
        <p:spPr bwMode="auto">
          <a:xfrm>
            <a:off x="7182635" y="5738786"/>
            <a:ext cx="6380" cy="48726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6" name="Straight Connector 1015"/>
          <p:cNvCxnSpPr>
            <a:stCxn id="981" idx="6"/>
            <a:endCxn id="978" idx="2"/>
          </p:cNvCxnSpPr>
          <p:nvPr/>
        </p:nvCxnSpPr>
        <p:spPr bwMode="auto">
          <a:xfrm>
            <a:off x="6573181" y="6328371"/>
            <a:ext cx="507834" cy="567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7" name="Straight Connector 1016"/>
          <p:cNvCxnSpPr>
            <a:stCxn id="772" idx="6"/>
            <a:endCxn id="981" idx="2"/>
          </p:cNvCxnSpPr>
          <p:nvPr/>
        </p:nvCxnSpPr>
        <p:spPr bwMode="auto">
          <a:xfrm flipV="1">
            <a:off x="5920601" y="6328371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8" name="Straight Connector 1017"/>
          <p:cNvCxnSpPr>
            <a:stCxn id="772" idx="7"/>
            <a:endCxn id="958" idx="3"/>
          </p:cNvCxnSpPr>
          <p:nvPr/>
        </p:nvCxnSpPr>
        <p:spPr bwMode="auto">
          <a:xfrm flipV="1">
            <a:off x="5906555" y="5719738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9" name="5-Point Star 1018"/>
          <p:cNvSpPr>
            <a:spLocks noChangeAspect="1"/>
          </p:cNvSpPr>
          <p:nvPr/>
        </p:nvSpPr>
        <p:spPr bwMode="auto">
          <a:xfrm>
            <a:off x="5616128" y="2852936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0" name="5-Point Star 1019"/>
          <p:cNvSpPr>
            <a:spLocks noChangeAspect="1"/>
          </p:cNvSpPr>
          <p:nvPr/>
        </p:nvSpPr>
        <p:spPr bwMode="auto">
          <a:xfrm>
            <a:off x="5364088" y="263691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1" name="5-Point Star 1020"/>
          <p:cNvSpPr>
            <a:spLocks noChangeAspect="1"/>
          </p:cNvSpPr>
          <p:nvPr/>
        </p:nvSpPr>
        <p:spPr bwMode="auto">
          <a:xfrm>
            <a:off x="5616116" y="22408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2" name="5-Point Star 1021"/>
          <p:cNvSpPr>
            <a:spLocks noChangeAspect="1"/>
          </p:cNvSpPr>
          <p:nvPr/>
        </p:nvSpPr>
        <p:spPr bwMode="auto">
          <a:xfrm>
            <a:off x="5328096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3" name="5-Point Star 1022"/>
          <p:cNvSpPr>
            <a:spLocks noChangeAspect="1"/>
          </p:cNvSpPr>
          <p:nvPr/>
        </p:nvSpPr>
        <p:spPr bwMode="auto">
          <a:xfrm>
            <a:off x="5544120" y="162880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4" name="5-Point Star 1023"/>
          <p:cNvSpPr>
            <a:spLocks noChangeAspect="1"/>
          </p:cNvSpPr>
          <p:nvPr/>
        </p:nvSpPr>
        <p:spPr bwMode="auto">
          <a:xfrm>
            <a:off x="5976156" y="2636912"/>
            <a:ext cx="108000" cy="108012"/>
          </a:xfrm>
          <a:prstGeom prst="star5">
            <a:avLst/>
          </a:prstGeom>
          <a:solidFill>
            <a:srgbClr val="FF3300"/>
          </a:solidFill>
          <a:ln w="25400">
            <a:solidFill>
              <a:srgbClr val="FF33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5" name="5-Point Star 1024"/>
          <p:cNvSpPr>
            <a:spLocks noChangeAspect="1"/>
          </p:cNvSpPr>
          <p:nvPr/>
        </p:nvSpPr>
        <p:spPr bwMode="auto">
          <a:xfrm>
            <a:off x="5344474" y="134383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5-Point Star 1025"/>
          <p:cNvSpPr>
            <a:spLocks noChangeAspect="1"/>
          </p:cNvSpPr>
          <p:nvPr/>
        </p:nvSpPr>
        <p:spPr bwMode="auto">
          <a:xfrm>
            <a:off x="2804128" y="2017144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7" name="5-Point Star 1026"/>
          <p:cNvSpPr>
            <a:spLocks noChangeAspect="1"/>
          </p:cNvSpPr>
          <p:nvPr/>
        </p:nvSpPr>
        <p:spPr bwMode="auto">
          <a:xfrm>
            <a:off x="4326789" y="3513419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8" name="5-Point Star 1027"/>
          <p:cNvSpPr>
            <a:spLocks noChangeAspect="1"/>
          </p:cNvSpPr>
          <p:nvPr/>
        </p:nvSpPr>
        <p:spPr bwMode="auto">
          <a:xfrm>
            <a:off x="4074147" y="3294333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9" name="5-Point Star 1028"/>
          <p:cNvSpPr>
            <a:spLocks noChangeAspect="1"/>
          </p:cNvSpPr>
          <p:nvPr/>
        </p:nvSpPr>
        <p:spPr bwMode="auto">
          <a:xfrm>
            <a:off x="4319972" y="28253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0" name="5-Point Star 1029"/>
          <p:cNvSpPr>
            <a:spLocks noChangeAspect="1"/>
          </p:cNvSpPr>
          <p:nvPr/>
        </p:nvSpPr>
        <p:spPr bwMode="auto">
          <a:xfrm>
            <a:off x="3671900" y="281693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1" name="5-Point Star 1030"/>
          <p:cNvSpPr>
            <a:spLocks noChangeAspect="1"/>
          </p:cNvSpPr>
          <p:nvPr/>
        </p:nvSpPr>
        <p:spPr bwMode="auto">
          <a:xfrm>
            <a:off x="4031952" y="26729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2" name="5-Point Star 1031"/>
          <p:cNvSpPr>
            <a:spLocks noChangeAspect="1"/>
          </p:cNvSpPr>
          <p:nvPr/>
        </p:nvSpPr>
        <p:spPr bwMode="auto">
          <a:xfrm>
            <a:off x="3023828" y="2852936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3" name="5-Point Star 1032"/>
          <p:cNvSpPr>
            <a:spLocks noChangeAspect="1"/>
          </p:cNvSpPr>
          <p:nvPr/>
        </p:nvSpPr>
        <p:spPr bwMode="auto">
          <a:xfrm>
            <a:off x="3383868" y="26729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4" name="5-Point Star 1033"/>
          <p:cNvSpPr>
            <a:spLocks noChangeAspect="1"/>
          </p:cNvSpPr>
          <p:nvPr/>
        </p:nvSpPr>
        <p:spPr bwMode="auto">
          <a:xfrm>
            <a:off x="2807804" y="2636912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5" name="5-Point Star 1034"/>
          <p:cNvSpPr>
            <a:spLocks noChangeAspect="1"/>
          </p:cNvSpPr>
          <p:nvPr/>
        </p:nvSpPr>
        <p:spPr bwMode="auto">
          <a:xfrm>
            <a:off x="2987836" y="2240868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6" name="5-Point Star 1035"/>
          <p:cNvSpPr>
            <a:spLocks noChangeAspect="1"/>
          </p:cNvSpPr>
          <p:nvPr/>
        </p:nvSpPr>
        <p:spPr bwMode="auto">
          <a:xfrm>
            <a:off x="4752020" y="324898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7" name="5-Point Star 1036"/>
          <p:cNvSpPr>
            <a:spLocks noChangeAspect="1"/>
          </p:cNvSpPr>
          <p:nvPr/>
        </p:nvSpPr>
        <p:spPr bwMode="auto">
          <a:xfrm>
            <a:off x="5004060" y="346500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8" name="5-Point Star 1037"/>
          <p:cNvSpPr>
            <a:spLocks noChangeAspect="1"/>
          </p:cNvSpPr>
          <p:nvPr/>
        </p:nvSpPr>
        <p:spPr bwMode="auto">
          <a:xfrm>
            <a:off x="536410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9" name="5-Point Star 1038"/>
          <p:cNvSpPr>
            <a:spLocks noChangeAspect="1"/>
          </p:cNvSpPr>
          <p:nvPr/>
        </p:nvSpPr>
        <p:spPr bwMode="auto">
          <a:xfrm>
            <a:off x="3023828" y="1592796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0" name="5-Point Star 1039"/>
          <p:cNvSpPr>
            <a:spLocks noChangeAspect="1"/>
          </p:cNvSpPr>
          <p:nvPr/>
        </p:nvSpPr>
        <p:spPr bwMode="auto">
          <a:xfrm>
            <a:off x="3455888" y="1340768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1" name="5-Point Star 1040"/>
          <p:cNvSpPr>
            <a:spLocks noChangeAspect="1"/>
          </p:cNvSpPr>
          <p:nvPr/>
        </p:nvSpPr>
        <p:spPr bwMode="auto">
          <a:xfrm>
            <a:off x="2771800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2" name="5-Point Star 1041"/>
          <p:cNvSpPr>
            <a:spLocks noChangeAspect="1"/>
          </p:cNvSpPr>
          <p:nvPr/>
        </p:nvSpPr>
        <p:spPr bwMode="auto">
          <a:xfrm>
            <a:off x="2375756" y="350100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3" name="5-Point Star 1042"/>
          <p:cNvSpPr>
            <a:spLocks noChangeAspect="1"/>
          </p:cNvSpPr>
          <p:nvPr/>
        </p:nvSpPr>
        <p:spPr bwMode="auto">
          <a:xfrm>
            <a:off x="2123728" y="32849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4" name="5-Point Star 1043"/>
          <p:cNvSpPr>
            <a:spLocks noChangeAspect="1"/>
          </p:cNvSpPr>
          <p:nvPr/>
        </p:nvSpPr>
        <p:spPr bwMode="auto">
          <a:xfrm>
            <a:off x="5616128" y="414908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5" name="5-Point Star 1044"/>
          <p:cNvSpPr>
            <a:spLocks noChangeAspect="1"/>
          </p:cNvSpPr>
          <p:nvPr/>
        </p:nvSpPr>
        <p:spPr bwMode="auto">
          <a:xfrm>
            <a:off x="5400092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6" name="5-Point Star 1045"/>
          <p:cNvSpPr>
            <a:spLocks noChangeAspect="1"/>
          </p:cNvSpPr>
          <p:nvPr/>
        </p:nvSpPr>
        <p:spPr bwMode="auto">
          <a:xfrm>
            <a:off x="5004048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7" name="5-Point Star 1046"/>
          <p:cNvSpPr>
            <a:spLocks noChangeAspect="1"/>
          </p:cNvSpPr>
          <p:nvPr/>
        </p:nvSpPr>
        <p:spPr bwMode="auto">
          <a:xfrm>
            <a:off x="4716016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8" name="5-Point Star 1047"/>
          <p:cNvSpPr>
            <a:spLocks noChangeAspect="1"/>
          </p:cNvSpPr>
          <p:nvPr/>
        </p:nvSpPr>
        <p:spPr bwMode="auto">
          <a:xfrm>
            <a:off x="4355976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9" name="5-Point Star 1048"/>
          <p:cNvSpPr>
            <a:spLocks noChangeAspect="1"/>
          </p:cNvSpPr>
          <p:nvPr/>
        </p:nvSpPr>
        <p:spPr bwMode="auto">
          <a:xfrm>
            <a:off x="4067944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0" name="5-Point Star 1049"/>
          <p:cNvSpPr>
            <a:spLocks noChangeAspect="1"/>
          </p:cNvSpPr>
          <p:nvPr/>
        </p:nvSpPr>
        <p:spPr bwMode="auto">
          <a:xfrm>
            <a:off x="3671912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1" name="5-Point Star 1050"/>
          <p:cNvSpPr>
            <a:spLocks noChangeAspect="1"/>
          </p:cNvSpPr>
          <p:nvPr/>
        </p:nvSpPr>
        <p:spPr bwMode="auto">
          <a:xfrm>
            <a:off x="3455888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2" name="5-Point Star 1051"/>
          <p:cNvSpPr>
            <a:spLocks noChangeAspect="1"/>
          </p:cNvSpPr>
          <p:nvPr/>
        </p:nvSpPr>
        <p:spPr bwMode="auto">
          <a:xfrm>
            <a:off x="3023828" y="47611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3" name="5-Point Star 1052"/>
          <p:cNvSpPr>
            <a:spLocks noChangeAspect="1"/>
          </p:cNvSpPr>
          <p:nvPr/>
        </p:nvSpPr>
        <p:spPr bwMode="auto">
          <a:xfrm>
            <a:off x="2807816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4" name="5-Point Star 1053"/>
          <p:cNvSpPr>
            <a:spLocks noChangeAspect="1"/>
          </p:cNvSpPr>
          <p:nvPr/>
        </p:nvSpPr>
        <p:spPr bwMode="auto">
          <a:xfrm>
            <a:off x="2375756" y="47971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5" name="5-Point Star 1054"/>
          <p:cNvSpPr>
            <a:spLocks noChangeAspect="1"/>
          </p:cNvSpPr>
          <p:nvPr/>
        </p:nvSpPr>
        <p:spPr bwMode="auto">
          <a:xfrm>
            <a:off x="2123728" y="45451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7" name="5-Point Star 1056"/>
          <p:cNvSpPr>
            <a:spLocks noChangeAspect="1"/>
          </p:cNvSpPr>
          <p:nvPr/>
        </p:nvSpPr>
        <p:spPr bwMode="auto">
          <a:xfrm>
            <a:off x="4355988" y="6057292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8" name="5-Point Star 1057"/>
          <p:cNvSpPr>
            <a:spLocks noChangeAspect="1"/>
          </p:cNvSpPr>
          <p:nvPr/>
        </p:nvSpPr>
        <p:spPr bwMode="auto">
          <a:xfrm>
            <a:off x="5616128" y="4797152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9" name="5-Point Star 1058"/>
          <p:cNvSpPr>
            <a:spLocks noChangeAspect="1"/>
          </p:cNvSpPr>
          <p:nvPr/>
        </p:nvSpPr>
        <p:spPr bwMode="auto">
          <a:xfrm>
            <a:off x="6012160" y="458112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1" name="5-Point Star 1060"/>
          <p:cNvSpPr>
            <a:spLocks noChangeAspect="1"/>
          </p:cNvSpPr>
          <p:nvPr/>
        </p:nvSpPr>
        <p:spPr bwMode="auto">
          <a:xfrm>
            <a:off x="4968044" y="544522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2" name="5-Point Star 1061"/>
          <p:cNvSpPr>
            <a:spLocks noChangeAspect="1"/>
          </p:cNvSpPr>
          <p:nvPr/>
        </p:nvSpPr>
        <p:spPr bwMode="auto">
          <a:xfrm>
            <a:off x="4716016" y="58412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3" name="5-Point Star 1062"/>
          <p:cNvSpPr>
            <a:spLocks noChangeAspect="1"/>
          </p:cNvSpPr>
          <p:nvPr/>
        </p:nvSpPr>
        <p:spPr bwMode="auto">
          <a:xfrm>
            <a:off x="4103948" y="5841268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4" name="5-Point Star 1063"/>
          <p:cNvSpPr>
            <a:spLocks noChangeAspect="1"/>
          </p:cNvSpPr>
          <p:nvPr/>
        </p:nvSpPr>
        <p:spPr bwMode="auto">
          <a:xfrm>
            <a:off x="3707904" y="602128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5" name="5-Point Star 1064"/>
          <p:cNvSpPr>
            <a:spLocks noChangeAspect="1"/>
          </p:cNvSpPr>
          <p:nvPr/>
        </p:nvSpPr>
        <p:spPr bwMode="auto">
          <a:xfrm>
            <a:off x="3419872" y="5841268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6" name="5-Point Star 1065"/>
          <p:cNvSpPr>
            <a:spLocks noChangeAspect="1"/>
          </p:cNvSpPr>
          <p:nvPr/>
        </p:nvSpPr>
        <p:spPr bwMode="auto">
          <a:xfrm>
            <a:off x="3059832" y="6021288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7" name="5-Point Star 1066"/>
          <p:cNvSpPr>
            <a:spLocks noChangeAspect="1"/>
          </p:cNvSpPr>
          <p:nvPr/>
        </p:nvSpPr>
        <p:spPr bwMode="auto">
          <a:xfrm>
            <a:off x="2807804" y="5841268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8" name="5-Point Star 1067"/>
          <p:cNvSpPr>
            <a:spLocks noChangeAspect="1"/>
          </p:cNvSpPr>
          <p:nvPr/>
        </p:nvSpPr>
        <p:spPr bwMode="auto">
          <a:xfrm>
            <a:off x="2411760" y="6021288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9" name="5-Point Star 1068"/>
          <p:cNvSpPr>
            <a:spLocks noChangeAspect="1"/>
          </p:cNvSpPr>
          <p:nvPr/>
        </p:nvSpPr>
        <p:spPr bwMode="auto">
          <a:xfrm>
            <a:off x="2123728" y="5877272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0" name="5-Point Star 1069"/>
          <p:cNvSpPr>
            <a:spLocks noChangeAspect="1"/>
          </p:cNvSpPr>
          <p:nvPr/>
        </p:nvSpPr>
        <p:spPr bwMode="auto">
          <a:xfrm>
            <a:off x="6053926" y="5856566"/>
            <a:ext cx="108000" cy="108012"/>
          </a:xfrm>
          <a:prstGeom prst="star5">
            <a:avLst/>
          </a:prstGeom>
          <a:solidFill>
            <a:srgbClr val="FF3300"/>
          </a:solidFill>
          <a:ln w="25400">
            <a:solidFill>
              <a:srgbClr val="FF33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1" name="5-Point Star 1070"/>
          <p:cNvSpPr>
            <a:spLocks noChangeAspect="1"/>
          </p:cNvSpPr>
          <p:nvPr/>
        </p:nvSpPr>
        <p:spPr bwMode="auto">
          <a:xfrm>
            <a:off x="6300192" y="6080974"/>
            <a:ext cx="120321" cy="120334"/>
          </a:xfrm>
          <a:prstGeom prst="star5">
            <a:avLst/>
          </a:prstGeom>
          <a:solidFill>
            <a:srgbClr val="FF3300"/>
          </a:solidFill>
          <a:ln w="25400">
            <a:solidFill>
              <a:srgbClr val="FF33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2" name="5-Point Star 1071"/>
          <p:cNvSpPr>
            <a:spLocks noChangeAspect="1"/>
          </p:cNvSpPr>
          <p:nvPr/>
        </p:nvSpPr>
        <p:spPr bwMode="auto">
          <a:xfrm>
            <a:off x="6660232" y="5193196"/>
            <a:ext cx="120321" cy="120334"/>
          </a:xfrm>
          <a:prstGeom prst="star5">
            <a:avLst/>
          </a:prstGeom>
          <a:solidFill>
            <a:srgbClr val="FF3300"/>
          </a:solidFill>
          <a:ln w="25400">
            <a:solidFill>
              <a:srgbClr val="FF33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3" name="5-Point Star 1072"/>
          <p:cNvSpPr>
            <a:spLocks noChangeAspect="1"/>
          </p:cNvSpPr>
          <p:nvPr/>
        </p:nvSpPr>
        <p:spPr bwMode="auto">
          <a:xfrm>
            <a:off x="6912260" y="5409220"/>
            <a:ext cx="120321" cy="120334"/>
          </a:xfrm>
          <a:prstGeom prst="star5">
            <a:avLst/>
          </a:prstGeom>
          <a:solidFill>
            <a:srgbClr val="FF3300"/>
          </a:solidFill>
          <a:ln w="25400">
            <a:solidFill>
              <a:srgbClr val="FF33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1032" idx="1"/>
            <a:endCxn id="1034" idx="3"/>
          </p:cNvCxnSpPr>
          <p:nvPr/>
        </p:nvCxnSpPr>
        <p:spPr bwMode="auto">
          <a:xfrm flipH="1" flipV="1">
            <a:off x="2895178" y="2744924"/>
            <a:ext cx="128650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1034" idx="0"/>
            <a:endCxn id="1035" idx="2"/>
          </p:cNvCxnSpPr>
          <p:nvPr/>
        </p:nvCxnSpPr>
        <p:spPr bwMode="auto">
          <a:xfrm flipV="1">
            <a:off x="2861804" y="2348880"/>
            <a:ext cx="146658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1035" idx="0"/>
            <a:endCxn id="1026" idx="3"/>
          </p:cNvCxnSpPr>
          <p:nvPr/>
        </p:nvCxnSpPr>
        <p:spPr bwMode="auto">
          <a:xfrm flipH="1" flipV="1">
            <a:off x="2891502" y="2125156"/>
            <a:ext cx="150334" cy="1157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1026" idx="0"/>
            <a:endCxn id="1039" idx="2"/>
          </p:cNvCxnSpPr>
          <p:nvPr/>
        </p:nvCxnSpPr>
        <p:spPr bwMode="auto">
          <a:xfrm flipV="1">
            <a:off x="2858128" y="1700808"/>
            <a:ext cx="186326" cy="3163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039" idx="0"/>
            <a:endCxn id="1040" idx="3"/>
          </p:cNvCxnSpPr>
          <p:nvPr/>
        </p:nvCxnSpPr>
        <p:spPr bwMode="auto">
          <a:xfrm flipV="1">
            <a:off x="3077828" y="1448780"/>
            <a:ext cx="465434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40" idx="0"/>
          </p:cNvCxnSpPr>
          <p:nvPr/>
        </p:nvCxnSpPr>
        <p:spPr bwMode="auto">
          <a:xfrm flipV="1">
            <a:off x="3509888" y="1002858"/>
            <a:ext cx="13660" cy="3379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76" name="5-Point Star 1075"/>
          <p:cNvSpPr>
            <a:spLocks noChangeAspect="1"/>
          </p:cNvSpPr>
          <p:nvPr/>
        </p:nvSpPr>
        <p:spPr bwMode="auto">
          <a:xfrm>
            <a:off x="2411760" y="2168860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7" name="5-Point Star 1076"/>
          <p:cNvSpPr>
            <a:spLocks noChangeAspect="1"/>
          </p:cNvSpPr>
          <p:nvPr/>
        </p:nvSpPr>
        <p:spPr bwMode="auto">
          <a:xfrm>
            <a:off x="2123728" y="2636912"/>
            <a:ext cx="108000" cy="108012"/>
          </a:xfrm>
          <a:prstGeom prst="star5">
            <a:avLst/>
          </a:prstGeom>
          <a:solidFill>
            <a:srgbClr val="009900"/>
          </a:solidFill>
          <a:ln w="25400">
            <a:solidFill>
              <a:srgbClr val="0099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>
            <a:stCxn id="1026" idx="1"/>
            <a:endCxn id="1076" idx="4"/>
          </p:cNvCxnSpPr>
          <p:nvPr/>
        </p:nvCxnSpPr>
        <p:spPr bwMode="auto">
          <a:xfrm flipH="1">
            <a:off x="2519760" y="2058401"/>
            <a:ext cx="284368" cy="1517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076" idx="2"/>
            <a:endCxn id="1077" idx="0"/>
          </p:cNvCxnSpPr>
          <p:nvPr/>
        </p:nvCxnSpPr>
        <p:spPr bwMode="auto">
          <a:xfrm flipH="1">
            <a:off x="2177728" y="2276872"/>
            <a:ext cx="254658" cy="3600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77" idx="2"/>
          </p:cNvCxnSpPr>
          <p:nvPr/>
        </p:nvCxnSpPr>
        <p:spPr bwMode="auto">
          <a:xfrm flipH="1">
            <a:off x="1650255" y="2744924"/>
            <a:ext cx="494099" cy="339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043" idx="2"/>
          </p:cNvCxnSpPr>
          <p:nvPr/>
        </p:nvCxnSpPr>
        <p:spPr bwMode="auto">
          <a:xfrm flipH="1">
            <a:off x="1579361" y="3392996"/>
            <a:ext cx="564993" cy="386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43" idx="3"/>
            <a:endCxn id="1042" idx="1"/>
          </p:cNvCxnSpPr>
          <p:nvPr/>
        </p:nvCxnSpPr>
        <p:spPr bwMode="auto">
          <a:xfrm>
            <a:off x="2211102" y="3392996"/>
            <a:ext cx="164654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042" idx="4"/>
            <a:endCxn id="1041" idx="1"/>
          </p:cNvCxnSpPr>
          <p:nvPr/>
        </p:nvCxnSpPr>
        <p:spPr bwMode="auto">
          <a:xfrm flipV="1">
            <a:off x="2483756" y="3326241"/>
            <a:ext cx="288044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041" idx="0"/>
            <a:endCxn id="1032" idx="2"/>
          </p:cNvCxnSpPr>
          <p:nvPr/>
        </p:nvCxnSpPr>
        <p:spPr bwMode="auto">
          <a:xfrm flipV="1">
            <a:off x="2825800" y="2960948"/>
            <a:ext cx="218654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025" idx="0"/>
          </p:cNvCxnSpPr>
          <p:nvPr/>
        </p:nvCxnSpPr>
        <p:spPr bwMode="auto">
          <a:xfrm flipV="1">
            <a:off x="5398474" y="945465"/>
            <a:ext cx="11646" cy="3983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1025" idx="3"/>
            <a:endCxn id="1023" idx="0"/>
          </p:cNvCxnSpPr>
          <p:nvPr/>
        </p:nvCxnSpPr>
        <p:spPr bwMode="auto">
          <a:xfrm>
            <a:off x="5431848" y="1451846"/>
            <a:ext cx="166272" cy="1769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1023" idx="2"/>
            <a:endCxn id="1022" idx="0"/>
          </p:cNvCxnSpPr>
          <p:nvPr/>
        </p:nvCxnSpPr>
        <p:spPr bwMode="auto">
          <a:xfrm flipH="1">
            <a:off x="5382096" y="1736812"/>
            <a:ext cx="182650" cy="2520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022" idx="3"/>
            <a:endCxn id="1021" idx="0"/>
          </p:cNvCxnSpPr>
          <p:nvPr/>
        </p:nvCxnSpPr>
        <p:spPr bwMode="auto">
          <a:xfrm>
            <a:off x="5415470" y="2096852"/>
            <a:ext cx="254646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1021" idx="2"/>
            <a:endCxn id="1020" idx="0"/>
          </p:cNvCxnSpPr>
          <p:nvPr/>
        </p:nvCxnSpPr>
        <p:spPr bwMode="auto">
          <a:xfrm flipH="1">
            <a:off x="5418088" y="2348880"/>
            <a:ext cx="218654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020" idx="3"/>
            <a:endCxn id="1019" idx="1"/>
          </p:cNvCxnSpPr>
          <p:nvPr/>
        </p:nvCxnSpPr>
        <p:spPr bwMode="auto">
          <a:xfrm>
            <a:off x="5451462" y="2744924"/>
            <a:ext cx="164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1019" idx="4"/>
            <a:endCxn id="1024" idx="2"/>
          </p:cNvCxnSpPr>
          <p:nvPr/>
        </p:nvCxnSpPr>
        <p:spPr bwMode="auto">
          <a:xfrm flipV="1">
            <a:off x="5724128" y="2744924"/>
            <a:ext cx="272654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1024" idx="3"/>
          </p:cNvCxnSpPr>
          <p:nvPr/>
        </p:nvCxnSpPr>
        <p:spPr bwMode="auto">
          <a:xfrm>
            <a:off x="6063530" y="2744924"/>
            <a:ext cx="531285" cy="16739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1019" idx="2"/>
            <a:endCxn id="1038" idx="0"/>
          </p:cNvCxnSpPr>
          <p:nvPr/>
        </p:nvCxnSpPr>
        <p:spPr bwMode="auto">
          <a:xfrm flipH="1">
            <a:off x="5418100" y="2960948"/>
            <a:ext cx="218654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038" idx="2"/>
            <a:endCxn id="1037" idx="4"/>
          </p:cNvCxnSpPr>
          <p:nvPr/>
        </p:nvCxnSpPr>
        <p:spPr bwMode="auto">
          <a:xfrm flipH="1">
            <a:off x="5112060" y="3392996"/>
            <a:ext cx="272666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37" idx="1"/>
            <a:endCxn id="1036" idx="3"/>
          </p:cNvCxnSpPr>
          <p:nvPr/>
        </p:nvCxnSpPr>
        <p:spPr bwMode="auto">
          <a:xfrm flipH="1" flipV="1">
            <a:off x="4839394" y="3356992"/>
            <a:ext cx="164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036" idx="1"/>
            <a:endCxn id="1027" idx="4"/>
          </p:cNvCxnSpPr>
          <p:nvPr/>
        </p:nvCxnSpPr>
        <p:spPr bwMode="auto">
          <a:xfrm flipH="1">
            <a:off x="4434789" y="3290237"/>
            <a:ext cx="317231" cy="2644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027" idx="1"/>
            <a:endCxn id="1028" idx="3"/>
          </p:cNvCxnSpPr>
          <p:nvPr/>
        </p:nvCxnSpPr>
        <p:spPr bwMode="auto">
          <a:xfrm flipH="1" flipV="1">
            <a:off x="4161521" y="3402345"/>
            <a:ext cx="165268" cy="1523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>
            <a:stCxn id="1028" idx="0"/>
            <a:endCxn id="1029" idx="2"/>
          </p:cNvCxnSpPr>
          <p:nvPr/>
        </p:nvCxnSpPr>
        <p:spPr bwMode="auto">
          <a:xfrm flipV="1">
            <a:off x="4128147" y="2933328"/>
            <a:ext cx="212451" cy="3610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1029" idx="0"/>
            <a:endCxn id="1031" idx="3"/>
          </p:cNvCxnSpPr>
          <p:nvPr/>
        </p:nvCxnSpPr>
        <p:spPr bwMode="auto">
          <a:xfrm flipH="1" flipV="1">
            <a:off x="4119326" y="2780928"/>
            <a:ext cx="254646" cy="443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031" idx="1"/>
            <a:endCxn id="1030" idx="4"/>
          </p:cNvCxnSpPr>
          <p:nvPr/>
        </p:nvCxnSpPr>
        <p:spPr bwMode="auto">
          <a:xfrm flipH="1">
            <a:off x="3779900" y="2714173"/>
            <a:ext cx="25205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stCxn id="1030" idx="1"/>
            <a:endCxn id="1033" idx="3"/>
          </p:cNvCxnSpPr>
          <p:nvPr/>
        </p:nvCxnSpPr>
        <p:spPr bwMode="auto">
          <a:xfrm flipH="1" flipV="1">
            <a:off x="3471242" y="2780928"/>
            <a:ext cx="200658" cy="772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033" idx="1"/>
            <a:endCxn id="1032" idx="0"/>
          </p:cNvCxnSpPr>
          <p:nvPr/>
        </p:nvCxnSpPr>
        <p:spPr bwMode="auto">
          <a:xfrm flipH="1">
            <a:off x="3077828" y="2714173"/>
            <a:ext cx="306040" cy="1387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endCxn id="1044" idx="4"/>
          </p:cNvCxnSpPr>
          <p:nvPr/>
        </p:nvCxnSpPr>
        <p:spPr bwMode="auto">
          <a:xfrm flipH="1">
            <a:off x="5724128" y="4024168"/>
            <a:ext cx="426776" cy="1661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>
            <a:endCxn id="1059" idx="0"/>
          </p:cNvCxnSpPr>
          <p:nvPr/>
        </p:nvCxnSpPr>
        <p:spPr bwMode="auto">
          <a:xfrm flipH="1">
            <a:off x="6066160" y="4149078"/>
            <a:ext cx="234032" cy="4320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>
            <a:endCxn id="1073" idx="4"/>
          </p:cNvCxnSpPr>
          <p:nvPr/>
        </p:nvCxnSpPr>
        <p:spPr bwMode="auto">
          <a:xfrm flipH="1">
            <a:off x="7032581" y="5445224"/>
            <a:ext cx="455743" cy="99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072" idx="3"/>
          </p:cNvCxnSpPr>
          <p:nvPr/>
        </p:nvCxnSpPr>
        <p:spPr bwMode="auto">
          <a:xfrm>
            <a:off x="6757574" y="5313530"/>
            <a:ext cx="110071" cy="1273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1072" idx="1"/>
            <a:endCxn id="1078" idx="0"/>
          </p:cNvCxnSpPr>
          <p:nvPr/>
        </p:nvCxnSpPr>
        <p:spPr bwMode="auto">
          <a:xfrm flipH="1">
            <a:off x="6343355" y="5239159"/>
            <a:ext cx="316877" cy="1811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>
            <a:stCxn id="1078" idx="2"/>
            <a:endCxn id="1070" idx="0"/>
          </p:cNvCxnSpPr>
          <p:nvPr/>
        </p:nvCxnSpPr>
        <p:spPr bwMode="auto">
          <a:xfrm flipH="1">
            <a:off x="6107926" y="5528286"/>
            <a:ext cx="202055" cy="328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78" name="5-Point Star 1077"/>
          <p:cNvSpPr>
            <a:spLocks noChangeAspect="1"/>
          </p:cNvSpPr>
          <p:nvPr/>
        </p:nvSpPr>
        <p:spPr bwMode="auto">
          <a:xfrm>
            <a:off x="6289355" y="5420274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9" name="Straight Connector 158"/>
          <p:cNvCxnSpPr>
            <a:stCxn id="1070" idx="3"/>
            <a:endCxn id="1071" idx="0"/>
          </p:cNvCxnSpPr>
          <p:nvPr/>
        </p:nvCxnSpPr>
        <p:spPr bwMode="auto">
          <a:xfrm>
            <a:off x="6141300" y="5964578"/>
            <a:ext cx="219053" cy="1163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>
            <a:stCxn id="1071" idx="2"/>
          </p:cNvCxnSpPr>
          <p:nvPr/>
        </p:nvCxnSpPr>
        <p:spPr bwMode="auto">
          <a:xfrm flipH="1">
            <a:off x="6141300" y="6201308"/>
            <a:ext cx="181871" cy="34075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79" name="5-Point Star 1078"/>
          <p:cNvSpPr>
            <a:spLocks noChangeAspect="1"/>
          </p:cNvSpPr>
          <p:nvPr/>
        </p:nvSpPr>
        <p:spPr bwMode="auto">
          <a:xfrm>
            <a:off x="5364088" y="5229200"/>
            <a:ext cx="108000" cy="108012"/>
          </a:xfrm>
          <a:prstGeom prst="star5">
            <a:avLst/>
          </a:prstGeom>
          <a:solidFill>
            <a:srgbClr val="FF00FF"/>
          </a:solidFill>
          <a:ln w="25400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0" name="5-Point Star 1079"/>
          <p:cNvSpPr>
            <a:spLocks noChangeAspect="1"/>
          </p:cNvSpPr>
          <p:nvPr/>
        </p:nvSpPr>
        <p:spPr bwMode="auto">
          <a:xfrm>
            <a:off x="5688124" y="5373216"/>
            <a:ext cx="108000" cy="108012"/>
          </a:xfrm>
          <a:prstGeom prst="star5">
            <a:avLst/>
          </a:prstGeom>
          <a:solidFill>
            <a:srgbClr val="FF3300"/>
          </a:solidFill>
          <a:ln w="25400">
            <a:solidFill>
              <a:srgbClr val="FF33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1" name="5-Point Star 1080"/>
          <p:cNvSpPr>
            <a:spLocks noChangeAspect="1"/>
          </p:cNvSpPr>
          <p:nvPr/>
        </p:nvSpPr>
        <p:spPr bwMode="auto">
          <a:xfrm>
            <a:off x="6048176" y="5193196"/>
            <a:ext cx="108000" cy="108012"/>
          </a:xfrm>
          <a:prstGeom prst="star5">
            <a:avLst/>
          </a:prstGeom>
          <a:solidFill>
            <a:srgbClr val="FF3300"/>
          </a:solidFill>
          <a:ln w="25400">
            <a:solidFill>
              <a:srgbClr val="FF3300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5" name="Straight Connector 174"/>
          <p:cNvCxnSpPr>
            <a:stCxn id="1059" idx="2"/>
            <a:endCxn id="1058" idx="4"/>
          </p:cNvCxnSpPr>
          <p:nvPr/>
        </p:nvCxnSpPr>
        <p:spPr bwMode="auto">
          <a:xfrm flipH="1">
            <a:off x="5724128" y="4689140"/>
            <a:ext cx="308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045" idx="1"/>
            <a:endCxn id="1046" idx="4"/>
          </p:cNvCxnSpPr>
          <p:nvPr/>
        </p:nvCxnSpPr>
        <p:spPr bwMode="auto">
          <a:xfrm flipH="1">
            <a:off x="5112048" y="4586381"/>
            <a:ext cx="288044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>
            <a:stCxn id="1046" idx="1"/>
            <a:endCxn id="1047" idx="3"/>
          </p:cNvCxnSpPr>
          <p:nvPr/>
        </p:nvCxnSpPr>
        <p:spPr bwMode="auto">
          <a:xfrm flipH="1" flipV="1">
            <a:off x="4803390" y="4653136"/>
            <a:ext cx="200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047" idx="1"/>
            <a:endCxn id="1048" idx="4"/>
          </p:cNvCxnSpPr>
          <p:nvPr/>
        </p:nvCxnSpPr>
        <p:spPr bwMode="auto">
          <a:xfrm flipH="1">
            <a:off x="4463976" y="4586381"/>
            <a:ext cx="252040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>
            <a:stCxn id="1078" idx="2"/>
            <a:endCxn id="1081" idx="3"/>
          </p:cNvCxnSpPr>
          <p:nvPr/>
        </p:nvCxnSpPr>
        <p:spPr bwMode="auto">
          <a:xfrm flipH="1" flipV="1">
            <a:off x="6135550" y="5301208"/>
            <a:ext cx="174431" cy="2270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>
            <a:stCxn id="1058" idx="2"/>
            <a:endCxn id="1079" idx="0"/>
          </p:cNvCxnSpPr>
          <p:nvPr/>
        </p:nvCxnSpPr>
        <p:spPr bwMode="auto">
          <a:xfrm flipH="1">
            <a:off x="5418088" y="4905164"/>
            <a:ext cx="218666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>
            <a:stCxn id="1081" idx="1"/>
            <a:endCxn id="1080" idx="4"/>
          </p:cNvCxnSpPr>
          <p:nvPr/>
        </p:nvCxnSpPr>
        <p:spPr bwMode="auto">
          <a:xfrm flipH="1">
            <a:off x="5796124" y="5234453"/>
            <a:ext cx="252052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>
            <a:stCxn id="1080" idx="1"/>
            <a:endCxn id="1079" idx="3"/>
          </p:cNvCxnSpPr>
          <p:nvPr/>
        </p:nvCxnSpPr>
        <p:spPr bwMode="auto">
          <a:xfrm flipH="1" flipV="1">
            <a:off x="5451462" y="5337212"/>
            <a:ext cx="236662" cy="772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>
            <a:stCxn id="1079" idx="1"/>
            <a:endCxn id="1061" idx="4"/>
          </p:cNvCxnSpPr>
          <p:nvPr/>
        </p:nvCxnSpPr>
        <p:spPr bwMode="auto">
          <a:xfrm flipH="1">
            <a:off x="5076044" y="5270457"/>
            <a:ext cx="288044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>
            <a:stCxn id="1061" idx="2"/>
            <a:endCxn id="1062" idx="0"/>
          </p:cNvCxnSpPr>
          <p:nvPr/>
        </p:nvCxnSpPr>
        <p:spPr bwMode="auto">
          <a:xfrm flipH="1">
            <a:off x="4770016" y="5553236"/>
            <a:ext cx="218654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>
            <a:stCxn id="1062" idx="2"/>
            <a:endCxn id="1057" idx="4"/>
          </p:cNvCxnSpPr>
          <p:nvPr/>
        </p:nvCxnSpPr>
        <p:spPr bwMode="auto">
          <a:xfrm flipH="1">
            <a:off x="4463988" y="5949280"/>
            <a:ext cx="272654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>
            <a:stCxn id="1057" idx="2"/>
          </p:cNvCxnSpPr>
          <p:nvPr/>
        </p:nvCxnSpPr>
        <p:spPr bwMode="auto">
          <a:xfrm flipH="1">
            <a:off x="4230515" y="6165304"/>
            <a:ext cx="146099" cy="5606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1057" idx="1"/>
            <a:endCxn id="1063" idx="3"/>
          </p:cNvCxnSpPr>
          <p:nvPr/>
        </p:nvCxnSpPr>
        <p:spPr bwMode="auto">
          <a:xfrm flipH="1" flipV="1">
            <a:off x="4191322" y="5949280"/>
            <a:ext cx="164666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1063" idx="1"/>
            <a:endCxn id="1064" idx="4"/>
          </p:cNvCxnSpPr>
          <p:nvPr/>
        </p:nvCxnSpPr>
        <p:spPr bwMode="auto">
          <a:xfrm flipH="1">
            <a:off x="3815904" y="5882525"/>
            <a:ext cx="288044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/>
          <p:cNvCxnSpPr>
            <a:stCxn id="1064" idx="1"/>
            <a:endCxn id="1065" idx="3"/>
          </p:cNvCxnSpPr>
          <p:nvPr/>
        </p:nvCxnSpPr>
        <p:spPr bwMode="auto">
          <a:xfrm flipH="1" flipV="1">
            <a:off x="3507246" y="5949280"/>
            <a:ext cx="200658" cy="1132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>
            <a:stCxn id="1065" idx="1"/>
            <a:endCxn id="1066" idx="0"/>
          </p:cNvCxnSpPr>
          <p:nvPr/>
        </p:nvCxnSpPr>
        <p:spPr bwMode="auto">
          <a:xfrm flipH="1">
            <a:off x="3113832" y="5882525"/>
            <a:ext cx="306040" cy="1387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/>
          <p:cNvCxnSpPr>
            <a:stCxn id="1044" idx="2"/>
            <a:endCxn id="1045" idx="4"/>
          </p:cNvCxnSpPr>
          <p:nvPr/>
        </p:nvCxnSpPr>
        <p:spPr bwMode="auto">
          <a:xfrm flipH="1">
            <a:off x="5508092" y="4257092"/>
            <a:ext cx="128662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/>
          <p:cNvCxnSpPr>
            <a:stCxn id="1066" idx="2"/>
            <a:endCxn id="1067" idx="3"/>
          </p:cNvCxnSpPr>
          <p:nvPr/>
        </p:nvCxnSpPr>
        <p:spPr bwMode="auto">
          <a:xfrm flipH="1" flipV="1">
            <a:off x="2895178" y="5949280"/>
            <a:ext cx="185280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/>
          <p:cNvCxnSpPr>
            <a:stCxn id="1067" idx="1"/>
            <a:endCxn id="1068" idx="4"/>
          </p:cNvCxnSpPr>
          <p:nvPr/>
        </p:nvCxnSpPr>
        <p:spPr bwMode="auto">
          <a:xfrm flipH="1">
            <a:off x="2519760" y="5882525"/>
            <a:ext cx="288044" cy="1800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/>
          <p:cNvCxnSpPr>
            <a:stCxn id="1068" idx="1"/>
            <a:endCxn id="1069" idx="3"/>
          </p:cNvCxnSpPr>
          <p:nvPr/>
        </p:nvCxnSpPr>
        <p:spPr bwMode="auto">
          <a:xfrm flipH="1" flipV="1">
            <a:off x="2211102" y="5985284"/>
            <a:ext cx="200658" cy="772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/>
          <p:cNvCxnSpPr>
            <a:stCxn id="1069" idx="2"/>
          </p:cNvCxnSpPr>
          <p:nvPr/>
        </p:nvCxnSpPr>
        <p:spPr bwMode="auto">
          <a:xfrm flipH="1">
            <a:off x="1579361" y="5985284"/>
            <a:ext cx="564993" cy="645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/>
          <p:cNvCxnSpPr>
            <a:stCxn id="1048" idx="1"/>
            <a:endCxn id="1049" idx="3"/>
          </p:cNvCxnSpPr>
          <p:nvPr/>
        </p:nvCxnSpPr>
        <p:spPr bwMode="auto">
          <a:xfrm flipH="1" flipV="1">
            <a:off x="4155318" y="4653136"/>
            <a:ext cx="20065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/>
          <p:cNvCxnSpPr>
            <a:stCxn id="1049" idx="1"/>
            <a:endCxn id="1050" idx="4"/>
          </p:cNvCxnSpPr>
          <p:nvPr/>
        </p:nvCxnSpPr>
        <p:spPr bwMode="auto">
          <a:xfrm flipH="1">
            <a:off x="3779912" y="4586381"/>
            <a:ext cx="288032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Straight Connector 318"/>
          <p:cNvCxnSpPr>
            <a:stCxn id="1050" idx="1"/>
            <a:endCxn id="1051" idx="2"/>
          </p:cNvCxnSpPr>
          <p:nvPr/>
        </p:nvCxnSpPr>
        <p:spPr bwMode="auto">
          <a:xfrm flipH="1" flipV="1">
            <a:off x="3476514" y="4653136"/>
            <a:ext cx="19539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5" name="Straight Connector 324"/>
          <p:cNvCxnSpPr>
            <a:stCxn id="1051" idx="1"/>
            <a:endCxn id="1052" idx="1"/>
          </p:cNvCxnSpPr>
          <p:nvPr/>
        </p:nvCxnSpPr>
        <p:spPr bwMode="auto">
          <a:xfrm flipH="1">
            <a:off x="3023828" y="4586381"/>
            <a:ext cx="432060" cy="2160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Straight Connector 334"/>
          <p:cNvCxnSpPr>
            <a:stCxn id="1055" idx="1"/>
          </p:cNvCxnSpPr>
          <p:nvPr/>
        </p:nvCxnSpPr>
        <p:spPr bwMode="auto">
          <a:xfrm flipH="1">
            <a:off x="1763278" y="4586381"/>
            <a:ext cx="360450" cy="303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7" name="Straight Connector 366"/>
          <p:cNvCxnSpPr>
            <a:stCxn id="1055" idx="2"/>
            <a:endCxn id="1054" idx="0"/>
          </p:cNvCxnSpPr>
          <p:nvPr/>
        </p:nvCxnSpPr>
        <p:spPr bwMode="auto">
          <a:xfrm>
            <a:off x="2144354" y="4653136"/>
            <a:ext cx="285402" cy="1440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9" name="Straight Connector 368"/>
          <p:cNvCxnSpPr>
            <a:stCxn id="1054" idx="4"/>
            <a:endCxn id="1053" idx="1"/>
          </p:cNvCxnSpPr>
          <p:nvPr/>
        </p:nvCxnSpPr>
        <p:spPr bwMode="auto">
          <a:xfrm flipV="1">
            <a:off x="2483756" y="4586381"/>
            <a:ext cx="324060" cy="2520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1" name="Straight Connector 370"/>
          <p:cNvCxnSpPr>
            <a:stCxn id="1053" idx="3"/>
            <a:endCxn id="1052" idx="1"/>
          </p:cNvCxnSpPr>
          <p:nvPr/>
        </p:nvCxnSpPr>
        <p:spPr bwMode="auto">
          <a:xfrm>
            <a:off x="2895190" y="4653136"/>
            <a:ext cx="128638" cy="1492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6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/>
              <a:t>Max distance computation</a:t>
            </a:r>
            <a:endParaRPr lang="he-IL" sz="4000" dirty="0"/>
          </a:p>
        </p:txBody>
      </p: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5187795" y="1490115"/>
            <a:ext cx="216000" cy="2160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390530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2634448" y="1490115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312585" y="1480144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6479103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5208248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3925756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4000902" y="1681303"/>
            <a:ext cx="20448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4116947" y="2846000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4088943" y="1674482"/>
            <a:ext cx="1130483" cy="11039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2654901" y="2750404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2730042" y="1681303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846087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818088" y="1653304"/>
            <a:ext cx="1115218" cy="11250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333037" y="2740435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524224" y="2836029"/>
            <a:ext cx="1130677" cy="99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496224" y="1653304"/>
            <a:ext cx="1166223" cy="11151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7765189" y="4031257"/>
            <a:ext cx="216000" cy="216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6490480" y="4031257"/>
            <a:ext cx="191186" cy="191186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5219622" y="4031257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530384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5410810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5382811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3937135" y="4031257"/>
            <a:ext cx="191186" cy="191186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4021350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4128321" y="4126849"/>
            <a:ext cx="109130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4100324" y="2913595"/>
            <a:ext cx="1135919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2666275" y="4031257"/>
            <a:ext cx="191186" cy="191186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2750495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857463" y="4126849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829466" y="2913595"/>
            <a:ext cx="1124292" cy="11456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344412" y="4021284"/>
            <a:ext cx="216000" cy="2160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528781" y="2913591"/>
            <a:ext cx="1154119" cy="11393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6489074" y="5326046"/>
            <a:ext cx="191186" cy="191186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5218217" y="5326046"/>
            <a:ext cx="191186" cy="191186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5313813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5381405" y="4194446"/>
            <a:ext cx="1137074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3935727" y="5326046"/>
            <a:ext cx="216000" cy="216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>
            <a:off x="4032727" y="4222443"/>
            <a:ext cx="11000" cy="11036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4120096" y="4194444"/>
            <a:ext cx="1127525" cy="11632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2664870" y="5326046"/>
            <a:ext cx="191186" cy="191186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3" name="Straight Connector 192"/>
          <p:cNvCxnSpPr>
            <a:stCxn id="191" idx="6"/>
            <a:endCxn id="187" idx="2"/>
          </p:cNvCxnSpPr>
          <p:nvPr/>
        </p:nvCxnSpPr>
        <p:spPr bwMode="auto">
          <a:xfrm>
            <a:off x="4096494" y="1585707"/>
            <a:ext cx="1091303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>
            <a:stCxn id="263" idx="6"/>
            <a:endCxn id="261" idx="2"/>
          </p:cNvCxnSpPr>
          <p:nvPr/>
        </p:nvCxnSpPr>
        <p:spPr bwMode="auto">
          <a:xfrm>
            <a:off x="6681666" y="4126851"/>
            <a:ext cx="1083525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>
            <a:stCxn id="306" idx="7"/>
            <a:endCxn id="261" idx="3"/>
          </p:cNvCxnSpPr>
          <p:nvPr/>
        </p:nvCxnSpPr>
        <p:spPr bwMode="auto">
          <a:xfrm flipV="1">
            <a:off x="6652261" y="4215626"/>
            <a:ext cx="1144559" cy="11384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6"/>
            <a:endCxn id="191" idx="2"/>
          </p:cNvCxnSpPr>
          <p:nvPr/>
        </p:nvCxnSpPr>
        <p:spPr bwMode="auto">
          <a:xfrm>
            <a:off x="2825637" y="1585711"/>
            <a:ext cx="107967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>
            <a:stCxn id="199" idx="6"/>
            <a:endCxn id="195" idx="2"/>
          </p:cNvCxnSpPr>
          <p:nvPr/>
        </p:nvCxnSpPr>
        <p:spPr bwMode="auto">
          <a:xfrm>
            <a:off x="1503773" y="1575738"/>
            <a:ext cx="1130677" cy="99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>
            <a:stCxn id="187" idx="4"/>
            <a:endCxn id="232" idx="0"/>
          </p:cNvCxnSpPr>
          <p:nvPr/>
        </p:nvCxnSpPr>
        <p:spPr bwMode="auto">
          <a:xfrm>
            <a:off x="5295796" y="1706116"/>
            <a:ext cx="8045" cy="10442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>
            <a:stCxn id="232" idx="6"/>
            <a:endCxn id="226" idx="2"/>
          </p:cNvCxnSpPr>
          <p:nvPr/>
        </p:nvCxnSpPr>
        <p:spPr bwMode="auto">
          <a:xfrm>
            <a:off x="5399434" y="284600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>
            <a:stCxn id="199" idx="4"/>
            <a:endCxn id="250" idx="0"/>
          </p:cNvCxnSpPr>
          <p:nvPr/>
        </p:nvCxnSpPr>
        <p:spPr bwMode="auto">
          <a:xfrm>
            <a:off x="1408179" y="1671330"/>
            <a:ext cx="20450" cy="10691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stCxn id="226" idx="4"/>
            <a:endCxn id="263" idx="0"/>
          </p:cNvCxnSpPr>
          <p:nvPr/>
        </p:nvCxnSpPr>
        <p:spPr bwMode="auto">
          <a:xfrm>
            <a:off x="6574697" y="2941594"/>
            <a:ext cx="11376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250" idx="4"/>
            <a:endCxn id="279" idx="0"/>
          </p:cNvCxnSpPr>
          <p:nvPr/>
        </p:nvCxnSpPr>
        <p:spPr bwMode="auto">
          <a:xfrm>
            <a:off x="1428630" y="2931621"/>
            <a:ext cx="23781" cy="1089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>
            <a:stCxn id="279" idx="6"/>
            <a:endCxn id="275" idx="2"/>
          </p:cNvCxnSpPr>
          <p:nvPr/>
        </p:nvCxnSpPr>
        <p:spPr bwMode="auto">
          <a:xfrm flipV="1">
            <a:off x="1560412" y="4126851"/>
            <a:ext cx="1105863" cy="24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>
            <a:stCxn id="263" idx="4"/>
            <a:endCxn id="306" idx="0"/>
          </p:cNvCxnSpPr>
          <p:nvPr/>
        </p:nvCxnSpPr>
        <p:spPr bwMode="auto">
          <a:xfrm flipH="1">
            <a:off x="6584668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>
            <a:stCxn id="312" idx="6"/>
            <a:endCxn id="306" idx="2"/>
          </p:cNvCxnSpPr>
          <p:nvPr/>
        </p:nvCxnSpPr>
        <p:spPr bwMode="auto">
          <a:xfrm>
            <a:off x="5409405" y="5421640"/>
            <a:ext cx="107966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>
            <a:stCxn id="318" idx="6"/>
            <a:endCxn id="312" idx="2"/>
          </p:cNvCxnSpPr>
          <p:nvPr/>
        </p:nvCxnSpPr>
        <p:spPr bwMode="auto">
          <a:xfrm flipV="1">
            <a:off x="4151728" y="5421640"/>
            <a:ext cx="1066489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stCxn id="275" idx="4"/>
            <a:endCxn id="324" idx="0"/>
          </p:cNvCxnSpPr>
          <p:nvPr/>
        </p:nvCxnSpPr>
        <p:spPr bwMode="auto">
          <a:xfrm flipH="1">
            <a:off x="2760466" y="4222443"/>
            <a:ext cx="1405" cy="1103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7" name="Straight Connector 326"/>
          <p:cNvCxnSpPr>
            <a:stCxn id="324" idx="6"/>
            <a:endCxn id="318" idx="2"/>
          </p:cNvCxnSpPr>
          <p:nvPr/>
        </p:nvCxnSpPr>
        <p:spPr bwMode="auto">
          <a:xfrm>
            <a:off x="2856056" y="5421640"/>
            <a:ext cx="1079671" cy="124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828059" y="4194446"/>
            <a:ext cx="1137076" cy="11595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 bwMode="auto">
          <a:xfrm>
            <a:off x="6120196" y="4905164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5-Point Star 68"/>
          <p:cNvSpPr>
            <a:spLocks noChangeAspect="1"/>
          </p:cNvSpPr>
          <p:nvPr/>
        </p:nvSpPr>
        <p:spPr bwMode="auto">
          <a:xfrm>
            <a:off x="3095836" y="443711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 bwMode="auto">
          <a:xfrm>
            <a:off x="2288938" y="339299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 bwMode="auto">
          <a:xfrm>
            <a:off x="1860997" y="297144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69" idx="4"/>
            <a:endCxn id="70" idx="2"/>
          </p:cNvCxnSpPr>
          <p:nvPr/>
        </p:nvCxnSpPr>
        <p:spPr bwMode="auto">
          <a:xfrm flipV="1">
            <a:off x="3311836" y="3861047"/>
            <a:ext cx="257324" cy="6585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0" idx="0"/>
            <a:endCxn id="71" idx="3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1" idx="1"/>
            <a:endCxn id="72" idx="2"/>
          </p:cNvCxnSpPr>
          <p:nvPr/>
        </p:nvCxnSpPr>
        <p:spPr bwMode="auto">
          <a:xfrm flipH="1">
            <a:off x="2330190" y="3151474"/>
            <a:ext cx="801674" cy="4575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2" idx="1"/>
            <a:endCxn id="73" idx="3"/>
          </p:cNvCxnSpPr>
          <p:nvPr/>
        </p:nvCxnSpPr>
        <p:spPr bwMode="auto">
          <a:xfrm flipH="1" flipV="1">
            <a:off x="2035745" y="3187471"/>
            <a:ext cx="253193" cy="2880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64" idx="3"/>
            <a:endCxn id="65" idx="0"/>
          </p:cNvCxnSpPr>
          <p:nvPr/>
        </p:nvCxnSpPr>
        <p:spPr bwMode="auto">
          <a:xfrm>
            <a:off x="5862872" y="4545123"/>
            <a:ext cx="365324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6148137" y="3501189"/>
            <a:ext cx="2066665" cy="2387304"/>
          </a:xfrm>
          <a:custGeom>
            <a:avLst/>
            <a:gdLst>
              <a:gd name="connsiteX0" fmla="*/ 1407695 w 2066665"/>
              <a:gd name="connsiteY0" fmla="*/ 0 h 2387304"/>
              <a:gd name="connsiteX1" fmla="*/ 2057400 w 2066665"/>
              <a:gd name="connsiteY1" fmla="*/ 565485 h 2387304"/>
              <a:gd name="connsiteX2" fmla="*/ 1768642 w 2066665"/>
              <a:gd name="connsiteY2" fmla="*/ 1070811 h 2387304"/>
              <a:gd name="connsiteX3" fmla="*/ 1455821 w 2066665"/>
              <a:gd name="connsiteY3" fmla="*/ 1419727 h 2387304"/>
              <a:gd name="connsiteX4" fmla="*/ 998621 w 2066665"/>
              <a:gd name="connsiteY4" fmla="*/ 1961148 h 2387304"/>
              <a:gd name="connsiteX5" fmla="*/ 385010 w 2066665"/>
              <a:gd name="connsiteY5" fmla="*/ 2358190 h 2387304"/>
              <a:gd name="connsiteX6" fmla="*/ 204537 w 2066665"/>
              <a:gd name="connsiteY6" fmla="*/ 2273969 h 2387304"/>
              <a:gd name="connsiteX7" fmla="*/ 0 w 2066665"/>
              <a:gd name="connsiteY7" fmla="*/ 1612232 h 238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6665" h="2387304">
                <a:moveTo>
                  <a:pt x="1407695" y="0"/>
                </a:moveTo>
                <a:cubicBezTo>
                  <a:pt x="1702468" y="193508"/>
                  <a:pt x="1997242" y="387017"/>
                  <a:pt x="2057400" y="565485"/>
                </a:cubicBezTo>
                <a:cubicBezTo>
                  <a:pt x="2117558" y="743953"/>
                  <a:pt x="1868905" y="928437"/>
                  <a:pt x="1768642" y="1070811"/>
                </a:cubicBezTo>
                <a:cubicBezTo>
                  <a:pt x="1668379" y="1213185"/>
                  <a:pt x="1584158" y="1271337"/>
                  <a:pt x="1455821" y="1419727"/>
                </a:cubicBezTo>
                <a:cubicBezTo>
                  <a:pt x="1327484" y="1568117"/>
                  <a:pt x="1177089" y="1804738"/>
                  <a:pt x="998621" y="1961148"/>
                </a:cubicBezTo>
                <a:cubicBezTo>
                  <a:pt x="820153" y="2117558"/>
                  <a:pt x="517357" y="2306053"/>
                  <a:pt x="385010" y="2358190"/>
                </a:cubicBezTo>
                <a:cubicBezTo>
                  <a:pt x="252663" y="2410327"/>
                  <a:pt x="268705" y="2398295"/>
                  <a:pt x="204537" y="2273969"/>
                </a:cubicBezTo>
                <a:cubicBezTo>
                  <a:pt x="140369" y="2149643"/>
                  <a:pt x="70184" y="1880937"/>
                  <a:pt x="0" y="1612232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>
            <a:off x="2036145" y="3255063"/>
            <a:ext cx="6494281" cy="3305286"/>
          </a:xfrm>
          <a:custGeom>
            <a:avLst/>
            <a:gdLst>
              <a:gd name="connsiteX0" fmla="*/ 5531718 w 6494281"/>
              <a:gd name="connsiteY0" fmla="*/ 77684 h 3305286"/>
              <a:gd name="connsiteX1" fmla="*/ 6325802 w 6494281"/>
              <a:gd name="connsiteY1" fmla="*/ 125811 h 3305286"/>
              <a:gd name="connsiteX2" fmla="*/ 6446118 w 6494281"/>
              <a:gd name="connsiteY2" fmla="*/ 1256779 h 3305286"/>
              <a:gd name="connsiteX3" fmla="*/ 5712192 w 6494281"/>
              <a:gd name="connsiteY3" fmla="*/ 2351653 h 3305286"/>
              <a:gd name="connsiteX4" fmla="*/ 3859329 w 6494281"/>
              <a:gd name="connsiteY4" fmla="*/ 3181832 h 3305286"/>
              <a:gd name="connsiteX5" fmla="*/ 2030529 w 6494281"/>
              <a:gd name="connsiteY5" fmla="*/ 3302148 h 3305286"/>
              <a:gd name="connsiteX6" fmla="*/ 646897 w 6494281"/>
              <a:gd name="connsiteY6" fmla="*/ 3229958 h 3305286"/>
              <a:gd name="connsiteX7" fmla="*/ 105476 w 6494281"/>
              <a:gd name="connsiteY7" fmla="*/ 2832916 h 3305286"/>
              <a:gd name="connsiteX8" fmla="*/ 93444 w 6494281"/>
              <a:gd name="connsiteY8" fmla="*/ 2231337 h 3305286"/>
              <a:gd name="connsiteX9" fmla="*/ 1092066 w 6494281"/>
              <a:gd name="connsiteY9" fmla="*/ 1389126 h 330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4281" h="3305286">
                <a:moveTo>
                  <a:pt x="5531718" y="77684"/>
                </a:moveTo>
                <a:cubicBezTo>
                  <a:pt x="5852560" y="3489"/>
                  <a:pt x="6173402" y="-70705"/>
                  <a:pt x="6325802" y="125811"/>
                </a:cubicBezTo>
                <a:cubicBezTo>
                  <a:pt x="6478202" y="322327"/>
                  <a:pt x="6548386" y="885805"/>
                  <a:pt x="6446118" y="1256779"/>
                </a:cubicBezTo>
                <a:cubicBezTo>
                  <a:pt x="6343850" y="1627753"/>
                  <a:pt x="6143323" y="2030811"/>
                  <a:pt x="5712192" y="2351653"/>
                </a:cubicBezTo>
                <a:cubicBezTo>
                  <a:pt x="5281061" y="2672495"/>
                  <a:pt x="4472939" y="3023416"/>
                  <a:pt x="3859329" y="3181832"/>
                </a:cubicBezTo>
                <a:cubicBezTo>
                  <a:pt x="3245719" y="3340248"/>
                  <a:pt x="2565934" y="3294127"/>
                  <a:pt x="2030529" y="3302148"/>
                </a:cubicBezTo>
                <a:cubicBezTo>
                  <a:pt x="1495124" y="3310169"/>
                  <a:pt x="967739" y="3308163"/>
                  <a:pt x="646897" y="3229958"/>
                </a:cubicBezTo>
                <a:cubicBezTo>
                  <a:pt x="326055" y="3151753"/>
                  <a:pt x="197718" y="2999353"/>
                  <a:pt x="105476" y="2832916"/>
                </a:cubicBezTo>
                <a:cubicBezTo>
                  <a:pt x="13234" y="2666479"/>
                  <a:pt x="-70988" y="2471969"/>
                  <a:pt x="93444" y="2231337"/>
                </a:cubicBezTo>
                <a:cubicBezTo>
                  <a:pt x="257876" y="1990705"/>
                  <a:pt x="674971" y="1689915"/>
                  <a:pt x="1092066" y="138912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1" name="Oval 90"/>
          <p:cNvSpPr>
            <a:spLocks noChangeAspect="1"/>
          </p:cNvSpPr>
          <p:nvPr/>
        </p:nvSpPr>
        <p:spPr bwMode="auto">
          <a:xfrm>
            <a:off x="6471669" y="1498333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2" name="Straight Connector 91"/>
          <p:cNvCxnSpPr>
            <a:stCxn id="232" idx="7"/>
            <a:endCxn id="91" idx="3"/>
          </p:cNvCxnSpPr>
          <p:nvPr/>
        </p:nvCxnSpPr>
        <p:spPr bwMode="auto">
          <a:xfrm flipV="1">
            <a:off x="5371435" y="1661520"/>
            <a:ext cx="1128233" cy="11168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187" idx="6"/>
            <a:endCxn id="91" idx="2"/>
          </p:cNvCxnSpPr>
          <p:nvPr/>
        </p:nvCxnSpPr>
        <p:spPr bwMode="auto">
          <a:xfrm flipV="1">
            <a:off x="5403795" y="1593926"/>
            <a:ext cx="1067874" cy="41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91" idx="4"/>
            <a:endCxn id="226" idx="0"/>
          </p:cNvCxnSpPr>
          <p:nvPr/>
        </p:nvCxnSpPr>
        <p:spPr bwMode="auto">
          <a:xfrm>
            <a:off x="6567262" y="1689519"/>
            <a:ext cx="7434" cy="106088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5-Point Star 102"/>
          <p:cNvSpPr>
            <a:spLocks noChangeAspect="1"/>
          </p:cNvSpPr>
          <p:nvPr/>
        </p:nvSpPr>
        <p:spPr bwMode="auto">
          <a:xfrm>
            <a:off x="2229397" y="227778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5-Point Star 103"/>
          <p:cNvSpPr>
            <a:spLocks noChangeAspect="1"/>
          </p:cNvSpPr>
          <p:nvPr/>
        </p:nvSpPr>
        <p:spPr bwMode="auto">
          <a:xfrm>
            <a:off x="1785942" y="1851219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851378" y="1059463"/>
            <a:ext cx="5703393" cy="2157870"/>
          </a:xfrm>
          <a:custGeom>
            <a:avLst/>
            <a:gdLst>
              <a:gd name="connsiteX0" fmla="*/ 5599289 w 5703393"/>
              <a:gd name="connsiteY0" fmla="*/ 2157870 h 2157870"/>
              <a:gd name="connsiteX1" fmla="*/ 5508978 w 5703393"/>
              <a:gd name="connsiteY1" fmla="*/ 374226 h 2157870"/>
              <a:gd name="connsiteX2" fmla="*/ 3826933 w 5703393"/>
              <a:gd name="connsiteY2" fmla="*/ 92004 h 2157870"/>
              <a:gd name="connsiteX3" fmla="*/ 2336800 w 5703393"/>
              <a:gd name="connsiteY3" fmla="*/ 58137 h 2157870"/>
              <a:gd name="connsiteX4" fmla="*/ 857955 w 5703393"/>
              <a:gd name="connsiteY4" fmla="*/ 58137 h 2157870"/>
              <a:gd name="connsiteX5" fmla="*/ 0 w 5703393"/>
              <a:gd name="connsiteY5" fmla="*/ 825781 h 215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3393" h="2157870">
                <a:moveTo>
                  <a:pt x="5599289" y="2157870"/>
                </a:moveTo>
                <a:cubicBezTo>
                  <a:pt x="5701830" y="1438203"/>
                  <a:pt x="5804371" y="718537"/>
                  <a:pt x="5508978" y="374226"/>
                </a:cubicBezTo>
                <a:cubicBezTo>
                  <a:pt x="5213585" y="29915"/>
                  <a:pt x="4355629" y="144685"/>
                  <a:pt x="3826933" y="92004"/>
                </a:cubicBezTo>
                <a:cubicBezTo>
                  <a:pt x="3298237" y="39323"/>
                  <a:pt x="2831630" y="63781"/>
                  <a:pt x="2336800" y="58137"/>
                </a:cubicBezTo>
                <a:cubicBezTo>
                  <a:pt x="1841970" y="52493"/>
                  <a:pt x="1247422" y="-69804"/>
                  <a:pt x="857955" y="58137"/>
                </a:cubicBezTo>
                <a:cubicBezTo>
                  <a:pt x="468488" y="186078"/>
                  <a:pt x="234244" y="505929"/>
                  <a:pt x="0" y="825781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6" name="Straight Connector 25"/>
          <p:cNvCxnSpPr>
            <a:stCxn id="104" idx="3"/>
            <a:endCxn id="103" idx="0"/>
          </p:cNvCxnSpPr>
          <p:nvPr/>
        </p:nvCxnSpPr>
        <p:spPr bwMode="auto">
          <a:xfrm>
            <a:off x="1960690" y="2067242"/>
            <a:ext cx="376707" cy="2105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03" idx="2"/>
            <a:endCxn id="73" idx="0"/>
          </p:cNvCxnSpPr>
          <p:nvPr/>
        </p:nvCxnSpPr>
        <p:spPr bwMode="auto">
          <a:xfrm flipH="1">
            <a:off x="1968997" y="2493805"/>
            <a:ext cx="301652" cy="47764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70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/>
              <a:t>Max distance computation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70" idx="0"/>
            <a:endCxn id="71" idx="3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5371435" y="1661520"/>
            <a:ext cx="1128233" cy="11168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5403795" y="1593926"/>
            <a:ext cx="1067874" cy="41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6567262" y="1689519"/>
            <a:ext cx="7434" cy="106088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>
            <a:spLocks noChangeAspect="1"/>
          </p:cNvSpPr>
          <p:nvPr/>
        </p:nvSpPr>
        <p:spPr bwMode="auto">
          <a:xfrm>
            <a:off x="6471669" y="1498333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5-Point Star 93"/>
          <p:cNvSpPr>
            <a:spLocks noChangeAspect="1"/>
          </p:cNvSpPr>
          <p:nvPr/>
        </p:nvSpPr>
        <p:spPr bwMode="auto">
          <a:xfrm>
            <a:off x="2288938" y="339299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5-Point Star 94"/>
          <p:cNvSpPr>
            <a:spLocks noChangeAspect="1"/>
          </p:cNvSpPr>
          <p:nvPr/>
        </p:nvSpPr>
        <p:spPr bwMode="auto">
          <a:xfrm>
            <a:off x="1860997" y="297144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6" name="Straight Connector 95"/>
          <p:cNvCxnSpPr>
            <a:endCxn id="94" idx="2"/>
          </p:cNvCxnSpPr>
          <p:nvPr/>
        </p:nvCxnSpPr>
        <p:spPr bwMode="auto">
          <a:xfrm flipH="1">
            <a:off x="2330190" y="3151474"/>
            <a:ext cx="801674" cy="4575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1"/>
            <a:endCxn id="95" idx="3"/>
          </p:cNvCxnSpPr>
          <p:nvPr/>
        </p:nvCxnSpPr>
        <p:spPr bwMode="auto">
          <a:xfrm flipH="1" flipV="1">
            <a:off x="2035745" y="3187471"/>
            <a:ext cx="253193" cy="2880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5-Point Star 97"/>
          <p:cNvSpPr>
            <a:spLocks noChangeAspect="1"/>
          </p:cNvSpPr>
          <p:nvPr/>
        </p:nvSpPr>
        <p:spPr bwMode="auto">
          <a:xfrm>
            <a:off x="2229397" y="227778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5-Point Star 98"/>
          <p:cNvSpPr>
            <a:spLocks noChangeAspect="1"/>
          </p:cNvSpPr>
          <p:nvPr/>
        </p:nvSpPr>
        <p:spPr bwMode="auto">
          <a:xfrm>
            <a:off x="1785942" y="1851219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1851378" y="1059463"/>
            <a:ext cx="5703393" cy="2157870"/>
          </a:xfrm>
          <a:custGeom>
            <a:avLst/>
            <a:gdLst>
              <a:gd name="connsiteX0" fmla="*/ 5599289 w 5703393"/>
              <a:gd name="connsiteY0" fmla="*/ 2157870 h 2157870"/>
              <a:gd name="connsiteX1" fmla="*/ 5508978 w 5703393"/>
              <a:gd name="connsiteY1" fmla="*/ 374226 h 2157870"/>
              <a:gd name="connsiteX2" fmla="*/ 3826933 w 5703393"/>
              <a:gd name="connsiteY2" fmla="*/ 92004 h 2157870"/>
              <a:gd name="connsiteX3" fmla="*/ 2336800 w 5703393"/>
              <a:gd name="connsiteY3" fmla="*/ 58137 h 2157870"/>
              <a:gd name="connsiteX4" fmla="*/ 857955 w 5703393"/>
              <a:gd name="connsiteY4" fmla="*/ 58137 h 2157870"/>
              <a:gd name="connsiteX5" fmla="*/ 0 w 5703393"/>
              <a:gd name="connsiteY5" fmla="*/ 825781 h 215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3393" h="2157870">
                <a:moveTo>
                  <a:pt x="5599289" y="2157870"/>
                </a:moveTo>
                <a:cubicBezTo>
                  <a:pt x="5701830" y="1438203"/>
                  <a:pt x="5804371" y="718537"/>
                  <a:pt x="5508978" y="374226"/>
                </a:cubicBezTo>
                <a:cubicBezTo>
                  <a:pt x="5213585" y="29915"/>
                  <a:pt x="4355629" y="144685"/>
                  <a:pt x="3826933" y="92004"/>
                </a:cubicBezTo>
                <a:cubicBezTo>
                  <a:pt x="3298237" y="39323"/>
                  <a:pt x="2831630" y="63781"/>
                  <a:pt x="2336800" y="58137"/>
                </a:cubicBezTo>
                <a:cubicBezTo>
                  <a:pt x="1841970" y="52493"/>
                  <a:pt x="1247422" y="-69804"/>
                  <a:pt x="857955" y="58137"/>
                </a:cubicBezTo>
                <a:cubicBezTo>
                  <a:pt x="468488" y="186078"/>
                  <a:pt x="234244" y="505929"/>
                  <a:pt x="0" y="825781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1" name="Straight Connector 100"/>
          <p:cNvCxnSpPr>
            <a:stCxn id="99" idx="3"/>
            <a:endCxn id="98" idx="0"/>
          </p:cNvCxnSpPr>
          <p:nvPr/>
        </p:nvCxnSpPr>
        <p:spPr bwMode="auto">
          <a:xfrm>
            <a:off x="1960690" y="2067242"/>
            <a:ext cx="376707" cy="2105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98" idx="2"/>
            <a:endCxn id="95" idx="0"/>
          </p:cNvCxnSpPr>
          <p:nvPr/>
        </p:nvCxnSpPr>
        <p:spPr bwMode="auto">
          <a:xfrm flipH="1">
            <a:off x="1968997" y="2493805"/>
            <a:ext cx="301652" cy="47764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73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/>
              <a:t>Max distance computation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70" idx="0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5371435" y="1661520"/>
            <a:ext cx="1128233" cy="11168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5403795" y="1593926"/>
            <a:ext cx="1067874" cy="41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6567262" y="1689519"/>
            <a:ext cx="7434" cy="10608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6471669" y="1498333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5-Point Star 87"/>
          <p:cNvSpPr>
            <a:spLocks noChangeAspect="1"/>
          </p:cNvSpPr>
          <p:nvPr/>
        </p:nvSpPr>
        <p:spPr bwMode="auto">
          <a:xfrm>
            <a:off x="1860997" y="297144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endCxn id="88" idx="3"/>
          </p:cNvCxnSpPr>
          <p:nvPr/>
        </p:nvCxnSpPr>
        <p:spPr bwMode="auto">
          <a:xfrm flipH="1" flipV="1">
            <a:off x="2035745" y="3187471"/>
            <a:ext cx="253193" cy="2880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5-Point Star 89"/>
          <p:cNvSpPr>
            <a:spLocks noChangeAspect="1"/>
          </p:cNvSpPr>
          <p:nvPr/>
        </p:nvSpPr>
        <p:spPr bwMode="auto">
          <a:xfrm>
            <a:off x="2229397" y="227778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1851378" y="1059463"/>
            <a:ext cx="5703393" cy="2157870"/>
          </a:xfrm>
          <a:custGeom>
            <a:avLst/>
            <a:gdLst>
              <a:gd name="connsiteX0" fmla="*/ 5599289 w 5703393"/>
              <a:gd name="connsiteY0" fmla="*/ 2157870 h 2157870"/>
              <a:gd name="connsiteX1" fmla="*/ 5508978 w 5703393"/>
              <a:gd name="connsiteY1" fmla="*/ 374226 h 2157870"/>
              <a:gd name="connsiteX2" fmla="*/ 3826933 w 5703393"/>
              <a:gd name="connsiteY2" fmla="*/ 92004 h 2157870"/>
              <a:gd name="connsiteX3" fmla="*/ 2336800 w 5703393"/>
              <a:gd name="connsiteY3" fmla="*/ 58137 h 2157870"/>
              <a:gd name="connsiteX4" fmla="*/ 857955 w 5703393"/>
              <a:gd name="connsiteY4" fmla="*/ 58137 h 2157870"/>
              <a:gd name="connsiteX5" fmla="*/ 0 w 5703393"/>
              <a:gd name="connsiteY5" fmla="*/ 825781 h 215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3393" h="2157870">
                <a:moveTo>
                  <a:pt x="5599289" y="2157870"/>
                </a:moveTo>
                <a:cubicBezTo>
                  <a:pt x="5701830" y="1438203"/>
                  <a:pt x="5804371" y="718537"/>
                  <a:pt x="5508978" y="374226"/>
                </a:cubicBezTo>
                <a:cubicBezTo>
                  <a:pt x="5213585" y="29915"/>
                  <a:pt x="4355629" y="144685"/>
                  <a:pt x="3826933" y="92004"/>
                </a:cubicBezTo>
                <a:cubicBezTo>
                  <a:pt x="3298237" y="39323"/>
                  <a:pt x="2831630" y="63781"/>
                  <a:pt x="2336800" y="58137"/>
                </a:cubicBezTo>
                <a:cubicBezTo>
                  <a:pt x="1841970" y="52493"/>
                  <a:pt x="1247422" y="-69804"/>
                  <a:pt x="857955" y="58137"/>
                </a:cubicBezTo>
                <a:cubicBezTo>
                  <a:pt x="468488" y="186078"/>
                  <a:pt x="234244" y="505929"/>
                  <a:pt x="0" y="825781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2" name="Straight Connector 91"/>
          <p:cNvCxnSpPr>
            <a:endCxn id="90" idx="0"/>
          </p:cNvCxnSpPr>
          <p:nvPr/>
        </p:nvCxnSpPr>
        <p:spPr bwMode="auto">
          <a:xfrm>
            <a:off x="1960690" y="2067242"/>
            <a:ext cx="376707" cy="2105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2"/>
            <a:endCxn id="88" idx="0"/>
          </p:cNvCxnSpPr>
          <p:nvPr/>
        </p:nvCxnSpPr>
        <p:spPr bwMode="auto">
          <a:xfrm flipH="1">
            <a:off x="1968997" y="2493805"/>
            <a:ext cx="301652" cy="47764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5-Point Star 93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H="1">
            <a:off x="2330190" y="3151474"/>
            <a:ext cx="801674" cy="4575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5-Point Star 95"/>
          <p:cNvSpPr>
            <a:spLocks noChangeAspect="1"/>
          </p:cNvSpPr>
          <p:nvPr/>
        </p:nvSpPr>
        <p:spPr bwMode="auto">
          <a:xfrm>
            <a:off x="1785942" y="1851219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5-Point Star 96"/>
          <p:cNvSpPr>
            <a:spLocks noChangeAspect="1"/>
          </p:cNvSpPr>
          <p:nvPr/>
        </p:nvSpPr>
        <p:spPr bwMode="auto">
          <a:xfrm>
            <a:off x="2288938" y="339299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/>
              <a:t>Max distance computation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70" idx="0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5371435" y="1661520"/>
            <a:ext cx="1128233" cy="11168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5403795" y="1593926"/>
            <a:ext cx="1067874" cy="41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6567262" y="1689519"/>
            <a:ext cx="7434" cy="10608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6471669" y="1498333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5-Point Star 87"/>
          <p:cNvSpPr>
            <a:spLocks noChangeAspect="1"/>
          </p:cNvSpPr>
          <p:nvPr/>
        </p:nvSpPr>
        <p:spPr bwMode="auto">
          <a:xfrm>
            <a:off x="1860997" y="297144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endCxn id="88" idx="3"/>
          </p:cNvCxnSpPr>
          <p:nvPr/>
        </p:nvCxnSpPr>
        <p:spPr bwMode="auto">
          <a:xfrm flipH="1" flipV="1">
            <a:off x="2035745" y="3187471"/>
            <a:ext cx="253193" cy="2880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5-Point Star 89"/>
          <p:cNvSpPr>
            <a:spLocks noChangeAspect="1"/>
          </p:cNvSpPr>
          <p:nvPr/>
        </p:nvSpPr>
        <p:spPr bwMode="auto">
          <a:xfrm>
            <a:off x="2229397" y="227778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1851378" y="1059463"/>
            <a:ext cx="5703393" cy="2157870"/>
          </a:xfrm>
          <a:custGeom>
            <a:avLst/>
            <a:gdLst>
              <a:gd name="connsiteX0" fmla="*/ 5599289 w 5703393"/>
              <a:gd name="connsiteY0" fmla="*/ 2157870 h 2157870"/>
              <a:gd name="connsiteX1" fmla="*/ 5508978 w 5703393"/>
              <a:gd name="connsiteY1" fmla="*/ 374226 h 2157870"/>
              <a:gd name="connsiteX2" fmla="*/ 3826933 w 5703393"/>
              <a:gd name="connsiteY2" fmla="*/ 92004 h 2157870"/>
              <a:gd name="connsiteX3" fmla="*/ 2336800 w 5703393"/>
              <a:gd name="connsiteY3" fmla="*/ 58137 h 2157870"/>
              <a:gd name="connsiteX4" fmla="*/ 857955 w 5703393"/>
              <a:gd name="connsiteY4" fmla="*/ 58137 h 2157870"/>
              <a:gd name="connsiteX5" fmla="*/ 0 w 5703393"/>
              <a:gd name="connsiteY5" fmla="*/ 825781 h 215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3393" h="2157870">
                <a:moveTo>
                  <a:pt x="5599289" y="2157870"/>
                </a:moveTo>
                <a:cubicBezTo>
                  <a:pt x="5701830" y="1438203"/>
                  <a:pt x="5804371" y="718537"/>
                  <a:pt x="5508978" y="374226"/>
                </a:cubicBezTo>
                <a:cubicBezTo>
                  <a:pt x="5213585" y="29915"/>
                  <a:pt x="4355629" y="144685"/>
                  <a:pt x="3826933" y="92004"/>
                </a:cubicBezTo>
                <a:cubicBezTo>
                  <a:pt x="3298237" y="39323"/>
                  <a:pt x="2831630" y="63781"/>
                  <a:pt x="2336800" y="58137"/>
                </a:cubicBezTo>
                <a:cubicBezTo>
                  <a:pt x="1841970" y="52493"/>
                  <a:pt x="1247422" y="-69804"/>
                  <a:pt x="857955" y="58137"/>
                </a:cubicBezTo>
                <a:cubicBezTo>
                  <a:pt x="468488" y="186078"/>
                  <a:pt x="234244" y="505929"/>
                  <a:pt x="0" y="825781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2" name="Straight Connector 91"/>
          <p:cNvCxnSpPr>
            <a:endCxn id="90" idx="0"/>
          </p:cNvCxnSpPr>
          <p:nvPr/>
        </p:nvCxnSpPr>
        <p:spPr bwMode="auto">
          <a:xfrm>
            <a:off x="1960690" y="2067242"/>
            <a:ext cx="376707" cy="2105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2"/>
            <a:endCxn id="88" idx="0"/>
          </p:cNvCxnSpPr>
          <p:nvPr/>
        </p:nvCxnSpPr>
        <p:spPr bwMode="auto">
          <a:xfrm flipH="1">
            <a:off x="1968997" y="2493805"/>
            <a:ext cx="301652" cy="47764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5-Point Star 93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H="1">
            <a:off x="2330190" y="3151474"/>
            <a:ext cx="801674" cy="4575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5-Point Star 95"/>
          <p:cNvSpPr>
            <a:spLocks noChangeAspect="1"/>
          </p:cNvSpPr>
          <p:nvPr/>
        </p:nvSpPr>
        <p:spPr bwMode="auto">
          <a:xfrm>
            <a:off x="1785942" y="1851219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5-Point Star 96"/>
          <p:cNvSpPr>
            <a:spLocks noChangeAspect="1"/>
          </p:cNvSpPr>
          <p:nvPr/>
        </p:nvSpPr>
        <p:spPr bwMode="auto">
          <a:xfrm>
            <a:off x="2288938" y="339299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7021689" y="3533423"/>
            <a:ext cx="1326763" cy="1011702"/>
          </a:xfrm>
          <a:custGeom>
            <a:avLst/>
            <a:gdLst>
              <a:gd name="connsiteX0" fmla="*/ 541867 w 1326763"/>
              <a:gd name="connsiteY0" fmla="*/ 0 h 1072445"/>
              <a:gd name="connsiteX1" fmla="*/ 1253067 w 1326763"/>
              <a:gd name="connsiteY1" fmla="*/ 395111 h 1072445"/>
              <a:gd name="connsiteX2" fmla="*/ 1162755 w 1326763"/>
              <a:gd name="connsiteY2" fmla="*/ 948267 h 1072445"/>
              <a:gd name="connsiteX3" fmla="*/ 0 w 1326763"/>
              <a:gd name="connsiteY3" fmla="*/ 1072445 h 10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63" h="1072445">
                <a:moveTo>
                  <a:pt x="541867" y="0"/>
                </a:moveTo>
                <a:cubicBezTo>
                  <a:pt x="845726" y="118533"/>
                  <a:pt x="1149586" y="237066"/>
                  <a:pt x="1253067" y="395111"/>
                </a:cubicBezTo>
                <a:cubicBezTo>
                  <a:pt x="1356548" y="553156"/>
                  <a:pt x="1371599" y="835378"/>
                  <a:pt x="1162755" y="948267"/>
                </a:cubicBezTo>
                <a:cubicBezTo>
                  <a:pt x="953911" y="1061156"/>
                  <a:pt x="476955" y="1066800"/>
                  <a:pt x="0" y="1072445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Freeform 98"/>
          <p:cNvSpPr/>
          <p:nvPr/>
        </p:nvSpPr>
        <p:spPr bwMode="auto">
          <a:xfrm>
            <a:off x="6132432" y="3470253"/>
            <a:ext cx="2366230" cy="2376451"/>
          </a:xfrm>
          <a:custGeom>
            <a:avLst/>
            <a:gdLst>
              <a:gd name="connsiteX0" fmla="*/ 1442412 w 2366230"/>
              <a:gd name="connsiteY0" fmla="*/ 40591 h 2376451"/>
              <a:gd name="connsiteX1" fmla="*/ 2289079 w 2366230"/>
              <a:gd name="connsiteY1" fmla="*/ 164769 h 2376451"/>
              <a:gd name="connsiteX2" fmla="*/ 2164901 w 2366230"/>
              <a:gd name="connsiteY2" fmla="*/ 1361391 h 2376451"/>
              <a:gd name="connsiteX3" fmla="*/ 855390 w 2366230"/>
              <a:gd name="connsiteY3" fmla="*/ 2287080 h 2376451"/>
              <a:gd name="connsiteX4" fmla="*/ 99035 w 2366230"/>
              <a:gd name="connsiteY4" fmla="*/ 2253214 h 2376451"/>
              <a:gd name="connsiteX5" fmla="*/ 31301 w 2366230"/>
              <a:gd name="connsiteY5" fmla="*/ 1519436 h 2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6230" h="2376451">
                <a:moveTo>
                  <a:pt x="1442412" y="40591"/>
                </a:moveTo>
                <a:cubicBezTo>
                  <a:pt x="1805538" y="-7387"/>
                  <a:pt x="2168664" y="-55364"/>
                  <a:pt x="2289079" y="164769"/>
                </a:cubicBezTo>
                <a:cubicBezTo>
                  <a:pt x="2409494" y="384902"/>
                  <a:pt x="2403849" y="1007673"/>
                  <a:pt x="2164901" y="1361391"/>
                </a:cubicBezTo>
                <a:cubicBezTo>
                  <a:pt x="1925953" y="1715110"/>
                  <a:pt x="1199701" y="2138443"/>
                  <a:pt x="855390" y="2287080"/>
                </a:cubicBezTo>
                <a:cubicBezTo>
                  <a:pt x="511079" y="2435717"/>
                  <a:pt x="236383" y="2381155"/>
                  <a:pt x="99035" y="2253214"/>
                </a:cubicBezTo>
                <a:cubicBezTo>
                  <a:pt x="-38313" y="2125273"/>
                  <a:pt x="-3506" y="1822354"/>
                  <a:pt x="31301" y="1519436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Freeform 99"/>
          <p:cNvSpPr/>
          <p:nvPr/>
        </p:nvSpPr>
        <p:spPr bwMode="auto">
          <a:xfrm>
            <a:off x="3577313" y="3197863"/>
            <a:ext cx="5190325" cy="3194017"/>
          </a:xfrm>
          <a:custGeom>
            <a:avLst/>
            <a:gdLst>
              <a:gd name="connsiteX0" fmla="*/ 4053976 w 5190325"/>
              <a:gd name="connsiteY0" fmla="*/ 109781 h 3194017"/>
              <a:gd name="connsiteX1" fmla="*/ 4810331 w 5190325"/>
              <a:gd name="connsiteY1" fmla="*/ 98493 h 3194017"/>
              <a:gd name="connsiteX2" fmla="*/ 5182865 w 5190325"/>
              <a:gd name="connsiteY2" fmla="*/ 1159648 h 3194017"/>
              <a:gd name="connsiteX3" fmla="*/ 4494243 w 5190325"/>
              <a:gd name="connsiteY3" fmla="*/ 2559470 h 3194017"/>
              <a:gd name="connsiteX4" fmla="*/ 2710598 w 5190325"/>
              <a:gd name="connsiteY4" fmla="*/ 3180359 h 3194017"/>
              <a:gd name="connsiteX5" fmla="*/ 565709 w 5190325"/>
              <a:gd name="connsiteY5" fmla="*/ 2954581 h 3194017"/>
              <a:gd name="connsiteX6" fmla="*/ 46420 w 5190325"/>
              <a:gd name="connsiteY6" fmla="*/ 2559470 h 3194017"/>
              <a:gd name="connsiteX7" fmla="*/ 57709 w 5190325"/>
              <a:gd name="connsiteY7" fmla="*/ 1814404 h 31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325" h="3194017">
                <a:moveTo>
                  <a:pt x="4053976" y="109781"/>
                </a:moveTo>
                <a:cubicBezTo>
                  <a:pt x="4338079" y="16648"/>
                  <a:pt x="4622183" y="-76485"/>
                  <a:pt x="4810331" y="98493"/>
                </a:cubicBezTo>
                <a:cubicBezTo>
                  <a:pt x="4998479" y="273471"/>
                  <a:pt x="5235546" y="749485"/>
                  <a:pt x="5182865" y="1159648"/>
                </a:cubicBezTo>
                <a:cubicBezTo>
                  <a:pt x="5130184" y="1569811"/>
                  <a:pt x="4906287" y="2222685"/>
                  <a:pt x="4494243" y="2559470"/>
                </a:cubicBezTo>
                <a:cubicBezTo>
                  <a:pt x="4082199" y="2896255"/>
                  <a:pt x="3365354" y="3114507"/>
                  <a:pt x="2710598" y="3180359"/>
                </a:cubicBezTo>
                <a:cubicBezTo>
                  <a:pt x="2055842" y="3246211"/>
                  <a:pt x="1009739" y="3058062"/>
                  <a:pt x="565709" y="2954581"/>
                </a:cubicBezTo>
                <a:cubicBezTo>
                  <a:pt x="121679" y="2851100"/>
                  <a:pt x="131087" y="2749500"/>
                  <a:pt x="46420" y="2559470"/>
                </a:cubicBezTo>
                <a:cubicBezTo>
                  <a:pt x="-38247" y="2369441"/>
                  <a:pt x="9731" y="2091922"/>
                  <a:pt x="57709" y="1814404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Freeform 101"/>
          <p:cNvSpPr/>
          <p:nvPr/>
        </p:nvSpPr>
        <p:spPr bwMode="auto">
          <a:xfrm>
            <a:off x="7422787" y="2673349"/>
            <a:ext cx="1721213" cy="1221318"/>
          </a:xfrm>
          <a:custGeom>
            <a:avLst/>
            <a:gdLst>
              <a:gd name="connsiteX0" fmla="*/ 50457 w 1721213"/>
              <a:gd name="connsiteY0" fmla="*/ 634295 h 1221318"/>
              <a:gd name="connsiteX1" fmla="*/ 95613 w 1721213"/>
              <a:gd name="connsiteY1" fmla="*/ 577851 h 1221318"/>
              <a:gd name="connsiteX2" fmla="*/ 919702 w 1721213"/>
              <a:gd name="connsiteY2" fmla="*/ 13407 h 1221318"/>
              <a:gd name="connsiteX3" fmla="*/ 1721213 w 1721213"/>
              <a:gd name="connsiteY3" fmla="*/ 1221318 h 122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213" h="1221318">
                <a:moveTo>
                  <a:pt x="50457" y="634295"/>
                </a:moveTo>
                <a:cubicBezTo>
                  <a:pt x="598" y="657813"/>
                  <a:pt x="-49261" y="681332"/>
                  <a:pt x="95613" y="577851"/>
                </a:cubicBezTo>
                <a:cubicBezTo>
                  <a:pt x="240487" y="474370"/>
                  <a:pt x="648769" y="-93837"/>
                  <a:pt x="919702" y="13407"/>
                </a:cubicBezTo>
                <a:cubicBezTo>
                  <a:pt x="1190635" y="120651"/>
                  <a:pt x="1455924" y="670984"/>
                  <a:pt x="1721213" y="1221318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Freeform 102"/>
          <p:cNvSpPr/>
          <p:nvPr/>
        </p:nvSpPr>
        <p:spPr bwMode="auto">
          <a:xfrm>
            <a:off x="4978400" y="3348604"/>
            <a:ext cx="3626450" cy="2739272"/>
          </a:xfrm>
          <a:custGeom>
            <a:avLst/>
            <a:gdLst>
              <a:gd name="connsiteX0" fmla="*/ 2528711 w 3626450"/>
              <a:gd name="connsiteY0" fmla="*/ 83218 h 2739272"/>
              <a:gd name="connsiteX1" fmla="*/ 3048000 w 3626450"/>
              <a:gd name="connsiteY1" fmla="*/ 4196 h 2739272"/>
              <a:gd name="connsiteX2" fmla="*/ 3341511 w 3626450"/>
              <a:gd name="connsiteY2" fmla="*/ 38063 h 2739272"/>
              <a:gd name="connsiteX3" fmla="*/ 3510844 w 3626450"/>
              <a:gd name="connsiteY3" fmla="*/ 263840 h 2739272"/>
              <a:gd name="connsiteX4" fmla="*/ 3589867 w 3626450"/>
              <a:gd name="connsiteY4" fmla="*/ 489618 h 2739272"/>
              <a:gd name="connsiteX5" fmla="*/ 3623733 w 3626450"/>
              <a:gd name="connsiteY5" fmla="*/ 873440 h 2739272"/>
              <a:gd name="connsiteX6" fmla="*/ 3522133 w 3626450"/>
              <a:gd name="connsiteY6" fmla="*/ 1313707 h 2739272"/>
              <a:gd name="connsiteX7" fmla="*/ 3273778 w 3626450"/>
              <a:gd name="connsiteY7" fmla="*/ 1799129 h 2739272"/>
              <a:gd name="connsiteX8" fmla="*/ 2709333 w 3626450"/>
              <a:gd name="connsiteY8" fmla="*/ 2340996 h 2739272"/>
              <a:gd name="connsiteX9" fmla="*/ 1715911 w 3626450"/>
              <a:gd name="connsiteY9" fmla="*/ 2690952 h 2739272"/>
              <a:gd name="connsiteX10" fmla="*/ 756356 w 3626450"/>
              <a:gd name="connsiteY10" fmla="*/ 2713529 h 2739272"/>
              <a:gd name="connsiteX11" fmla="*/ 214489 w 3626450"/>
              <a:gd name="connsiteY11" fmla="*/ 2476463 h 2739272"/>
              <a:gd name="connsiteX12" fmla="*/ 0 w 3626450"/>
              <a:gd name="connsiteY12" fmla="*/ 1641085 h 273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6450" h="2739272">
                <a:moveTo>
                  <a:pt x="2528711" y="83218"/>
                </a:moveTo>
                <a:cubicBezTo>
                  <a:pt x="2720622" y="47470"/>
                  <a:pt x="2912533" y="11722"/>
                  <a:pt x="3048000" y="4196"/>
                </a:cubicBezTo>
                <a:cubicBezTo>
                  <a:pt x="3183467" y="-3330"/>
                  <a:pt x="3264370" y="-5211"/>
                  <a:pt x="3341511" y="38063"/>
                </a:cubicBezTo>
                <a:cubicBezTo>
                  <a:pt x="3418652" y="81337"/>
                  <a:pt x="3469451" y="188581"/>
                  <a:pt x="3510844" y="263840"/>
                </a:cubicBezTo>
                <a:cubicBezTo>
                  <a:pt x="3552237" y="339099"/>
                  <a:pt x="3571052" y="388018"/>
                  <a:pt x="3589867" y="489618"/>
                </a:cubicBezTo>
                <a:cubicBezTo>
                  <a:pt x="3608682" y="591218"/>
                  <a:pt x="3635022" y="736092"/>
                  <a:pt x="3623733" y="873440"/>
                </a:cubicBezTo>
                <a:cubicBezTo>
                  <a:pt x="3612444" y="1010788"/>
                  <a:pt x="3580459" y="1159426"/>
                  <a:pt x="3522133" y="1313707"/>
                </a:cubicBezTo>
                <a:cubicBezTo>
                  <a:pt x="3463807" y="1467989"/>
                  <a:pt x="3409245" y="1627914"/>
                  <a:pt x="3273778" y="1799129"/>
                </a:cubicBezTo>
                <a:cubicBezTo>
                  <a:pt x="3138311" y="1970344"/>
                  <a:pt x="2968977" y="2192359"/>
                  <a:pt x="2709333" y="2340996"/>
                </a:cubicBezTo>
                <a:cubicBezTo>
                  <a:pt x="2449689" y="2489633"/>
                  <a:pt x="2041407" y="2628863"/>
                  <a:pt x="1715911" y="2690952"/>
                </a:cubicBezTo>
                <a:cubicBezTo>
                  <a:pt x="1390415" y="2753041"/>
                  <a:pt x="1006593" y="2749277"/>
                  <a:pt x="756356" y="2713529"/>
                </a:cubicBezTo>
                <a:cubicBezTo>
                  <a:pt x="506119" y="2677781"/>
                  <a:pt x="340548" y="2655204"/>
                  <a:pt x="214489" y="2476463"/>
                </a:cubicBezTo>
                <a:cubicBezTo>
                  <a:pt x="88430" y="2297722"/>
                  <a:pt x="44215" y="1969403"/>
                  <a:pt x="0" y="1641085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4" name="5-Point Star 103"/>
          <p:cNvSpPr>
            <a:spLocks noChangeAspect="1"/>
          </p:cNvSpPr>
          <p:nvPr/>
        </p:nvSpPr>
        <p:spPr bwMode="auto">
          <a:xfrm>
            <a:off x="6948288" y="44731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5-Point Star 104"/>
          <p:cNvSpPr>
            <a:spLocks noChangeAspect="1"/>
          </p:cNvSpPr>
          <p:nvPr/>
        </p:nvSpPr>
        <p:spPr bwMode="auto">
          <a:xfrm>
            <a:off x="6120196" y="490516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5-Point Star 105"/>
          <p:cNvSpPr>
            <a:spLocks noChangeAspect="1"/>
          </p:cNvSpPr>
          <p:nvPr/>
        </p:nvSpPr>
        <p:spPr bwMode="auto">
          <a:xfrm>
            <a:off x="3599892" y="49411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1160211" y="3068960"/>
            <a:ext cx="973635" cy="3789040"/>
          </a:xfrm>
          <a:custGeom>
            <a:avLst/>
            <a:gdLst>
              <a:gd name="connsiteX0" fmla="*/ 973635 w 973635"/>
              <a:gd name="connsiteY0" fmla="*/ 3601155 h 3601155"/>
              <a:gd name="connsiteX1" fmla="*/ 2791 w 973635"/>
              <a:gd name="connsiteY1" fmla="*/ 1095022 h 3601155"/>
              <a:gd name="connsiteX2" fmla="*/ 736569 w 973635"/>
              <a:gd name="connsiteY2" fmla="*/ 0 h 360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635" h="3601155">
                <a:moveTo>
                  <a:pt x="973635" y="3601155"/>
                </a:moveTo>
                <a:cubicBezTo>
                  <a:pt x="507968" y="2648184"/>
                  <a:pt x="42302" y="1695214"/>
                  <a:pt x="2791" y="1095022"/>
                </a:cubicBezTo>
                <a:cubicBezTo>
                  <a:pt x="-36720" y="494830"/>
                  <a:pt x="349924" y="247415"/>
                  <a:pt x="736569" y="0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Straight Connector 109"/>
          <p:cNvCxnSpPr/>
          <p:nvPr/>
        </p:nvCxnSpPr>
        <p:spPr bwMode="auto">
          <a:xfrm flipV="1">
            <a:off x="5070808" y="4545123"/>
            <a:ext cx="792064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5904124" y="3825043"/>
            <a:ext cx="354792" cy="5865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122" idx="3"/>
          </p:cNvCxnSpPr>
          <p:nvPr/>
        </p:nvCxnSpPr>
        <p:spPr bwMode="auto">
          <a:xfrm flipH="1" flipV="1">
            <a:off x="5775498" y="3320988"/>
            <a:ext cx="416670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6" idx="4"/>
          </p:cNvCxnSpPr>
          <p:nvPr/>
        </p:nvCxnSpPr>
        <p:spPr bwMode="auto">
          <a:xfrm flipV="1">
            <a:off x="3707892" y="4617131"/>
            <a:ext cx="689336" cy="3652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4571976" y="3789039"/>
            <a:ext cx="462828" cy="6945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 flipV="1">
            <a:off x="4391968" y="3212976"/>
            <a:ext cx="576088" cy="3600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278898" y="2966657"/>
            <a:ext cx="6633273" cy="3709365"/>
          </a:xfrm>
          <a:custGeom>
            <a:avLst/>
            <a:gdLst>
              <a:gd name="connsiteX0" fmla="*/ 5284658 w 6633273"/>
              <a:gd name="connsiteY0" fmla="*/ 374854 h 3709365"/>
              <a:gd name="connsiteX1" fmla="*/ 5736213 w 6633273"/>
              <a:gd name="connsiteY1" fmla="*/ 2321 h 3709365"/>
              <a:gd name="connsiteX2" fmla="*/ 6266791 w 6633273"/>
              <a:gd name="connsiteY2" fmla="*/ 239387 h 3709365"/>
              <a:gd name="connsiteX3" fmla="*/ 6436124 w 6633273"/>
              <a:gd name="connsiteY3" fmla="*/ 679654 h 3709365"/>
              <a:gd name="connsiteX4" fmla="*/ 6628035 w 6633273"/>
              <a:gd name="connsiteY4" fmla="*/ 1176365 h 3709365"/>
              <a:gd name="connsiteX5" fmla="*/ 6537724 w 6633273"/>
              <a:gd name="connsiteY5" fmla="*/ 2181076 h 3709365"/>
              <a:gd name="connsiteX6" fmla="*/ 6120035 w 6633273"/>
              <a:gd name="connsiteY6" fmla="*/ 3151921 h 3709365"/>
              <a:gd name="connsiteX7" fmla="*/ 5137902 w 6633273"/>
              <a:gd name="connsiteY7" fmla="*/ 3592187 h 3709365"/>
              <a:gd name="connsiteX8" fmla="*/ 3783235 w 6633273"/>
              <a:gd name="connsiteY8" fmla="*/ 3705076 h 3709365"/>
              <a:gd name="connsiteX9" fmla="*/ 2236658 w 6633273"/>
              <a:gd name="connsiteY9" fmla="*/ 3671210 h 3709365"/>
              <a:gd name="connsiteX10" fmla="*/ 1423858 w 6633273"/>
              <a:gd name="connsiteY10" fmla="*/ 3535743 h 3709365"/>
              <a:gd name="connsiteX11" fmla="*/ 532035 w 6633273"/>
              <a:gd name="connsiteY11" fmla="*/ 3106765 h 3709365"/>
              <a:gd name="connsiteX12" fmla="*/ 182080 w 6633273"/>
              <a:gd name="connsiteY12" fmla="*/ 2722943 h 3709365"/>
              <a:gd name="connsiteX13" fmla="*/ 46613 w 6633273"/>
              <a:gd name="connsiteY13" fmla="*/ 2124632 h 3709365"/>
              <a:gd name="connsiteX14" fmla="*/ 1458 w 6633273"/>
              <a:gd name="connsiteY14" fmla="*/ 1436010 h 3709365"/>
              <a:gd name="connsiteX15" fmla="*/ 91769 w 6633273"/>
              <a:gd name="connsiteY15" fmla="*/ 589343 h 370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33273" h="3709365">
                <a:moveTo>
                  <a:pt x="5284658" y="374854"/>
                </a:moveTo>
                <a:cubicBezTo>
                  <a:pt x="5428591" y="199876"/>
                  <a:pt x="5572524" y="24899"/>
                  <a:pt x="5736213" y="2321"/>
                </a:cubicBezTo>
                <a:cubicBezTo>
                  <a:pt x="5899902" y="-20257"/>
                  <a:pt x="6150139" y="126498"/>
                  <a:pt x="6266791" y="239387"/>
                </a:cubicBezTo>
                <a:cubicBezTo>
                  <a:pt x="6383443" y="352276"/>
                  <a:pt x="6436124" y="679654"/>
                  <a:pt x="6436124" y="679654"/>
                </a:cubicBezTo>
                <a:cubicBezTo>
                  <a:pt x="6496331" y="835817"/>
                  <a:pt x="6611102" y="926128"/>
                  <a:pt x="6628035" y="1176365"/>
                </a:cubicBezTo>
                <a:cubicBezTo>
                  <a:pt x="6644968" y="1426602"/>
                  <a:pt x="6622391" y="1851817"/>
                  <a:pt x="6537724" y="2181076"/>
                </a:cubicBezTo>
                <a:cubicBezTo>
                  <a:pt x="6453057" y="2510335"/>
                  <a:pt x="6353338" y="2916736"/>
                  <a:pt x="6120035" y="3151921"/>
                </a:cubicBezTo>
                <a:cubicBezTo>
                  <a:pt x="5886732" y="3387106"/>
                  <a:pt x="5527369" y="3499995"/>
                  <a:pt x="5137902" y="3592187"/>
                </a:cubicBezTo>
                <a:cubicBezTo>
                  <a:pt x="4748435" y="3684379"/>
                  <a:pt x="4266776" y="3691905"/>
                  <a:pt x="3783235" y="3705076"/>
                </a:cubicBezTo>
                <a:cubicBezTo>
                  <a:pt x="3299694" y="3718247"/>
                  <a:pt x="2629888" y="3699432"/>
                  <a:pt x="2236658" y="3671210"/>
                </a:cubicBezTo>
                <a:cubicBezTo>
                  <a:pt x="1843428" y="3642988"/>
                  <a:pt x="1707962" y="3629817"/>
                  <a:pt x="1423858" y="3535743"/>
                </a:cubicBezTo>
                <a:cubicBezTo>
                  <a:pt x="1139754" y="3441669"/>
                  <a:pt x="738998" y="3242232"/>
                  <a:pt x="532035" y="3106765"/>
                </a:cubicBezTo>
                <a:cubicBezTo>
                  <a:pt x="325072" y="2971298"/>
                  <a:pt x="262984" y="2886632"/>
                  <a:pt x="182080" y="2722943"/>
                </a:cubicBezTo>
                <a:cubicBezTo>
                  <a:pt x="101176" y="2559254"/>
                  <a:pt x="76717" y="2339121"/>
                  <a:pt x="46613" y="2124632"/>
                </a:cubicBezTo>
                <a:cubicBezTo>
                  <a:pt x="16509" y="1910143"/>
                  <a:pt x="-6068" y="1691891"/>
                  <a:pt x="1458" y="1436010"/>
                </a:cubicBezTo>
                <a:cubicBezTo>
                  <a:pt x="8984" y="1180129"/>
                  <a:pt x="50376" y="884736"/>
                  <a:pt x="91769" y="589343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5-Point Star 115"/>
          <p:cNvSpPr>
            <a:spLocks noChangeAspect="1"/>
          </p:cNvSpPr>
          <p:nvPr/>
        </p:nvSpPr>
        <p:spPr bwMode="auto">
          <a:xfrm>
            <a:off x="3059844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5-Point Star 116"/>
          <p:cNvSpPr>
            <a:spLocks noChangeAspect="1"/>
          </p:cNvSpPr>
          <p:nvPr/>
        </p:nvSpPr>
        <p:spPr bwMode="auto">
          <a:xfrm>
            <a:off x="3527896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5-Point Star 117"/>
          <p:cNvSpPr>
            <a:spLocks noChangeAspect="1"/>
          </p:cNvSpPr>
          <p:nvPr/>
        </p:nvSpPr>
        <p:spPr bwMode="auto">
          <a:xfrm>
            <a:off x="4824040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5-Point Star 118"/>
          <p:cNvSpPr>
            <a:spLocks noChangeAspect="1"/>
          </p:cNvSpPr>
          <p:nvPr/>
        </p:nvSpPr>
        <p:spPr bwMode="auto">
          <a:xfrm>
            <a:off x="5580124" y="20608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5-Point Star 119"/>
          <p:cNvSpPr>
            <a:spLocks noChangeAspect="1"/>
          </p:cNvSpPr>
          <p:nvPr/>
        </p:nvSpPr>
        <p:spPr bwMode="auto">
          <a:xfrm>
            <a:off x="6084180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5-Point Star 120"/>
          <p:cNvSpPr>
            <a:spLocks noChangeAspect="1"/>
          </p:cNvSpPr>
          <p:nvPr/>
        </p:nvSpPr>
        <p:spPr bwMode="auto">
          <a:xfrm>
            <a:off x="4355976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5-Point Star 121"/>
          <p:cNvSpPr>
            <a:spLocks noChangeAspect="1"/>
          </p:cNvSpPr>
          <p:nvPr/>
        </p:nvSpPr>
        <p:spPr bwMode="auto">
          <a:xfrm>
            <a:off x="5688124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79" idx="0"/>
            <a:endCxn id="118" idx="2"/>
          </p:cNvCxnSpPr>
          <p:nvPr/>
        </p:nvCxnSpPr>
        <p:spPr bwMode="auto">
          <a:xfrm flipV="1">
            <a:off x="4391968" y="2492896"/>
            <a:ext cx="452698" cy="7200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118" idx="4"/>
            <a:endCxn id="119" idx="1"/>
          </p:cNvCxnSpPr>
          <p:nvPr/>
        </p:nvCxnSpPr>
        <p:spPr bwMode="auto">
          <a:xfrm flipV="1">
            <a:off x="4932040" y="2102105"/>
            <a:ext cx="648084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19" idx="4"/>
            <a:endCxn id="120" idx="0"/>
          </p:cNvCxnSpPr>
          <p:nvPr/>
        </p:nvCxnSpPr>
        <p:spPr bwMode="auto">
          <a:xfrm>
            <a:off x="5688124" y="2102105"/>
            <a:ext cx="450056" cy="28277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118" idx="0"/>
            <a:endCxn id="121" idx="3"/>
          </p:cNvCxnSpPr>
          <p:nvPr/>
        </p:nvCxnSpPr>
        <p:spPr bwMode="auto">
          <a:xfrm flipH="1" flipV="1">
            <a:off x="4443350" y="2096852"/>
            <a:ext cx="434690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90" idx="4"/>
            <a:endCxn id="116" idx="2"/>
          </p:cNvCxnSpPr>
          <p:nvPr/>
        </p:nvCxnSpPr>
        <p:spPr bwMode="auto">
          <a:xfrm flipV="1">
            <a:off x="2445397" y="2096852"/>
            <a:ext cx="635073" cy="2634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16" idx="3"/>
            <a:endCxn id="117" idx="1"/>
          </p:cNvCxnSpPr>
          <p:nvPr/>
        </p:nvCxnSpPr>
        <p:spPr bwMode="auto">
          <a:xfrm>
            <a:off x="3147218" y="2096852"/>
            <a:ext cx="380678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88" idx="4"/>
            <a:endCxn id="90" idx="3"/>
          </p:cNvCxnSpPr>
          <p:nvPr/>
        </p:nvCxnSpPr>
        <p:spPr bwMode="auto">
          <a:xfrm flipV="1">
            <a:off x="2076997" y="2493805"/>
            <a:ext cx="327148" cy="5601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90" idx="1"/>
            <a:endCxn id="96" idx="2"/>
          </p:cNvCxnSpPr>
          <p:nvPr/>
        </p:nvCxnSpPr>
        <p:spPr bwMode="auto">
          <a:xfrm flipH="1" flipV="1">
            <a:off x="1827194" y="2067242"/>
            <a:ext cx="402203" cy="2930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5-Point Star 135"/>
          <p:cNvSpPr>
            <a:spLocks noChangeAspect="1"/>
          </p:cNvSpPr>
          <p:nvPr/>
        </p:nvSpPr>
        <p:spPr bwMode="auto">
          <a:xfrm>
            <a:off x="3131840" y="450912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06" idx="1"/>
            <a:endCxn id="136" idx="3"/>
          </p:cNvCxnSpPr>
          <p:nvPr/>
        </p:nvCxnSpPr>
        <p:spPr bwMode="auto">
          <a:xfrm flipH="1" flipV="1">
            <a:off x="3219214" y="4617132"/>
            <a:ext cx="380678" cy="3652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79" idx="1"/>
            <a:endCxn id="70" idx="0"/>
          </p:cNvCxnSpPr>
          <p:nvPr/>
        </p:nvCxnSpPr>
        <p:spPr bwMode="auto">
          <a:xfrm flipH="1">
            <a:off x="3635908" y="3295490"/>
            <a:ext cx="648060" cy="3495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>
            <a:stCxn id="94" idx="2"/>
            <a:endCxn id="97" idx="3"/>
          </p:cNvCxnSpPr>
          <p:nvPr/>
        </p:nvCxnSpPr>
        <p:spPr bwMode="auto">
          <a:xfrm flipH="1">
            <a:off x="2463686" y="3284983"/>
            <a:ext cx="709430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stCxn id="70" idx="1"/>
            <a:endCxn id="94" idx="2"/>
          </p:cNvCxnSpPr>
          <p:nvPr/>
        </p:nvCxnSpPr>
        <p:spPr bwMode="auto">
          <a:xfrm flipH="1" flipV="1">
            <a:off x="3173116" y="3284983"/>
            <a:ext cx="354792" cy="4425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49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/>
              <a:t>Max distance computation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70" idx="0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5371435" y="1661520"/>
            <a:ext cx="1128233" cy="11168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5403795" y="1593926"/>
            <a:ext cx="1067874" cy="41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6567262" y="1689519"/>
            <a:ext cx="7434" cy="10608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6471669" y="1498333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5-Point Star 87"/>
          <p:cNvSpPr>
            <a:spLocks noChangeAspect="1"/>
          </p:cNvSpPr>
          <p:nvPr/>
        </p:nvSpPr>
        <p:spPr bwMode="auto">
          <a:xfrm>
            <a:off x="1860997" y="297144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endCxn id="88" idx="3"/>
          </p:cNvCxnSpPr>
          <p:nvPr/>
        </p:nvCxnSpPr>
        <p:spPr bwMode="auto">
          <a:xfrm flipH="1" flipV="1">
            <a:off x="2035745" y="3187471"/>
            <a:ext cx="253193" cy="2880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5-Point Star 89"/>
          <p:cNvSpPr>
            <a:spLocks noChangeAspect="1"/>
          </p:cNvSpPr>
          <p:nvPr/>
        </p:nvSpPr>
        <p:spPr bwMode="auto">
          <a:xfrm>
            <a:off x="2229397" y="227778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1851378" y="1059463"/>
            <a:ext cx="5703393" cy="2157870"/>
          </a:xfrm>
          <a:custGeom>
            <a:avLst/>
            <a:gdLst>
              <a:gd name="connsiteX0" fmla="*/ 5599289 w 5703393"/>
              <a:gd name="connsiteY0" fmla="*/ 2157870 h 2157870"/>
              <a:gd name="connsiteX1" fmla="*/ 5508978 w 5703393"/>
              <a:gd name="connsiteY1" fmla="*/ 374226 h 2157870"/>
              <a:gd name="connsiteX2" fmla="*/ 3826933 w 5703393"/>
              <a:gd name="connsiteY2" fmla="*/ 92004 h 2157870"/>
              <a:gd name="connsiteX3" fmla="*/ 2336800 w 5703393"/>
              <a:gd name="connsiteY3" fmla="*/ 58137 h 2157870"/>
              <a:gd name="connsiteX4" fmla="*/ 857955 w 5703393"/>
              <a:gd name="connsiteY4" fmla="*/ 58137 h 2157870"/>
              <a:gd name="connsiteX5" fmla="*/ 0 w 5703393"/>
              <a:gd name="connsiteY5" fmla="*/ 825781 h 215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3393" h="2157870">
                <a:moveTo>
                  <a:pt x="5599289" y="2157870"/>
                </a:moveTo>
                <a:cubicBezTo>
                  <a:pt x="5701830" y="1438203"/>
                  <a:pt x="5804371" y="718537"/>
                  <a:pt x="5508978" y="374226"/>
                </a:cubicBezTo>
                <a:cubicBezTo>
                  <a:pt x="5213585" y="29915"/>
                  <a:pt x="4355629" y="144685"/>
                  <a:pt x="3826933" y="92004"/>
                </a:cubicBezTo>
                <a:cubicBezTo>
                  <a:pt x="3298237" y="39323"/>
                  <a:pt x="2831630" y="63781"/>
                  <a:pt x="2336800" y="58137"/>
                </a:cubicBezTo>
                <a:cubicBezTo>
                  <a:pt x="1841970" y="52493"/>
                  <a:pt x="1247422" y="-69804"/>
                  <a:pt x="857955" y="58137"/>
                </a:cubicBezTo>
                <a:cubicBezTo>
                  <a:pt x="468488" y="186078"/>
                  <a:pt x="234244" y="505929"/>
                  <a:pt x="0" y="825781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2" name="Straight Connector 91"/>
          <p:cNvCxnSpPr>
            <a:endCxn id="90" idx="0"/>
          </p:cNvCxnSpPr>
          <p:nvPr/>
        </p:nvCxnSpPr>
        <p:spPr bwMode="auto">
          <a:xfrm>
            <a:off x="1960690" y="2067242"/>
            <a:ext cx="376707" cy="2105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2"/>
            <a:endCxn id="88" idx="0"/>
          </p:cNvCxnSpPr>
          <p:nvPr/>
        </p:nvCxnSpPr>
        <p:spPr bwMode="auto">
          <a:xfrm flipH="1">
            <a:off x="1968997" y="2493805"/>
            <a:ext cx="301652" cy="47764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5-Point Star 93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H="1">
            <a:off x="2330190" y="3151474"/>
            <a:ext cx="801674" cy="4575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5-Point Star 95"/>
          <p:cNvSpPr>
            <a:spLocks noChangeAspect="1"/>
          </p:cNvSpPr>
          <p:nvPr/>
        </p:nvSpPr>
        <p:spPr bwMode="auto">
          <a:xfrm>
            <a:off x="1785942" y="1851219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5-Point Star 96"/>
          <p:cNvSpPr>
            <a:spLocks noChangeAspect="1"/>
          </p:cNvSpPr>
          <p:nvPr/>
        </p:nvSpPr>
        <p:spPr bwMode="auto">
          <a:xfrm>
            <a:off x="2288938" y="339299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7021689" y="3533423"/>
            <a:ext cx="1326763" cy="1011702"/>
          </a:xfrm>
          <a:custGeom>
            <a:avLst/>
            <a:gdLst>
              <a:gd name="connsiteX0" fmla="*/ 541867 w 1326763"/>
              <a:gd name="connsiteY0" fmla="*/ 0 h 1072445"/>
              <a:gd name="connsiteX1" fmla="*/ 1253067 w 1326763"/>
              <a:gd name="connsiteY1" fmla="*/ 395111 h 1072445"/>
              <a:gd name="connsiteX2" fmla="*/ 1162755 w 1326763"/>
              <a:gd name="connsiteY2" fmla="*/ 948267 h 1072445"/>
              <a:gd name="connsiteX3" fmla="*/ 0 w 1326763"/>
              <a:gd name="connsiteY3" fmla="*/ 1072445 h 10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63" h="1072445">
                <a:moveTo>
                  <a:pt x="541867" y="0"/>
                </a:moveTo>
                <a:cubicBezTo>
                  <a:pt x="845726" y="118533"/>
                  <a:pt x="1149586" y="237066"/>
                  <a:pt x="1253067" y="395111"/>
                </a:cubicBezTo>
                <a:cubicBezTo>
                  <a:pt x="1356548" y="553156"/>
                  <a:pt x="1371599" y="835378"/>
                  <a:pt x="1162755" y="948267"/>
                </a:cubicBezTo>
                <a:cubicBezTo>
                  <a:pt x="953911" y="1061156"/>
                  <a:pt x="476955" y="1066800"/>
                  <a:pt x="0" y="1072445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Freeform 98"/>
          <p:cNvSpPr/>
          <p:nvPr/>
        </p:nvSpPr>
        <p:spPr bwMode="auto">
          <a:xfrm>
            <a:off x="6132432" y="3470253"/>
            <a:ext cx="2366230" cy="2376451"/>
          </a:xfrm>
          <a:custGeom>
            <a:avLst/>
            <a:gdLst>
              <a:gd name="connsiteX0" fmla="*/ 1442412 w 2366230"/>
              <a:gd name="connsiteY0" fmla="*/ 40591 h 2376451"/>
              <a:gd name="connsiteX1" fmla="*/ 2289079 w 2366230"/>
              <a:gd name="connsiteY1" fmla="*/ 164769 h 2376451"/>
              <a:gd name="connsiteX2" fmla="*/ 2164901 w 2366230"/>
              <a:gd name="connsiteY2" fmla="*/ 1361391 h 2376451"/>
              <a:gd name="connsiteX3" fmla="*/ 855390 w 2366230"/>
              <a:gd name="connsiteY3" fmla="*/ 2287080 h 2376451"/>
              <a:gd name="connsiteX4" fmla="*/ 99035 w 2366230"/>
              <a:gd name="connsiteY4" fmla="*/ 2253214 h 2376451"/>
              <a:gd name="connsiteX5" fmla="*/ 31301 w 2366230"/>
              <a:gd name="connsiteY5" fmla="*/ 1519436 h 2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6230" h="2376451">
                <a:moveTo>
                  <a:pt x="1442412" y="40591"/>
                </a:moveTo>
                <a:cubicBezTo>
                  <a:pt x="1805538" y="-7387"/>
                  <a:pt x="2168664" y="-55364"/>
                  <a:pt x="2289079" y="164769"/>
                </a:cubicBezTo>
                <a:cubicBezTo>
                  <a:pt x="2409494" y="384902"/>
                  <a:pt x="2403849" y="1007673"/>
                  <a:pt x="2164901" y="1361391"/>
                </a:cubicBezTo>
                <a:cubicBezTo>
                  <a:pt x="1925953" y="1715110"/>
                  <a:pt x="1199701" y="2138443"/>
                  <a:pt x="855390" y="2287080"/>
                </a:cubicBezTo>
                <a:cubicBezTo>
                  <a:pt x="511079" y="2435717"/>
                  <a:pt x="236383" y="2381155"/>
                  <a:pt x="99035" y="2253214"/>
                </a:cubicBezTo>
                <a:cubicBezTo>
                  <a:pt x="-38313" y="2125273"/>
                  <a:pt x="-3506" y="1822354"/>
                  <a:pt x="31301" y="1519436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Freeform 99"/>
          <p:cNvSpPr/>
          <p:nvPr/>
        </p:nvSpPr>
        <p:spPr bwMode="auto">
          <a:xfrm>
            <a:off x="3577313" y="3197863"/>
            <a:ext cx="5190325" cy="3194017"/>
          </a:xfrm>
          <a:custGeom>
            <a:avLst/>
            <a:gdLst>
              <a:gd name="connsiteX0" fmla="*/ 4053976 w 5190325"/>
              <a:gd name="connsiteY0" fmla="*/ 109781 h 3194017"/>
              <a:gd name="connsiteX1" fmla="*/ 4810331 w 5190325"/>
              <a:gd name="connsiteY1" fmla="*/ 98493 h 3194017"/>
              <a:gd name="connsiteX2" fmla="*/ 5182865 w 5190325"/>
              <a:gd name="connsiteY2" fmla="*/ 1159648 h 3194017"/>
              <a:gd name="connsiteX3" fmla="*/ 4494243 w 5190325"/>
              <a:gd name="connsiteY3" fmla="*/ 2559470 h 3194017"/>
              <a:gd name="connsiteX4" fmla="*/ 2710598 w 5190325"/>
              <a:gd name="connsiteY4" fmla="*/ 3180359 h 3194017"/>
              <a:gd name="connsiteX5" fmla="*/ 565709 w 5190325"/>
              <a:gd name="connsiteY5" fmla="*/ 2954581 h 3194017"/>
              <a:gd name="connsiteX6" fmla="*/ 46420 w 5190325"/>
              <a:gd name="connsiteY6" fmla="*/ 2559470 h 3194017"/>
              <a:gd name="connsiteX7" fmla="*/ 57709 w 5190325"/>
              <a:gd name="connsiteY7" fmla="*/ 1814404 h 31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325" h="3194017">
                <a:moveTo>
                  <a:pt x="4053976" y="109781"/>
                </a:moveTo>
                <a:cubicBezTo>
                  <a:pt x="4338079" y="16648"/>
                  <a:pt x="4622183" y="-76485"/>
                  <a:pt x="4810331" y="98493"/>
                </a:cubicBezTo>
                <a:cubicBezTo>
                  <a:pt x="4998479" y="273471"/>
                  <a:pt x="5235546" y="749485"/>
                  <a:pt x="5182865" y="1159648"/>
                </a:cubicBezTo>
                <a:cubicBezTo>
                  <a:pt x="5130184" y="1569811"/>
                  <a:pt x="4906287" y="2222685"/>
                  <a:pt x="4494243" y="2559470"/>
                </a:cubicBezTo>
                <a:cubicBezTo>
                  <a:pt x="4082199" y="2896255"/>
                  <a:pt x="3365354" y="3114507"/>
                  <a:pt x="2710598" y="3180359"/>
                </a:cubicBezTo>
                <a:cubicBezTo>
                  <a:pt x="2055842" y="3246211"/>
                  <a:pt x="1009739" y="3058062"/>
                  <a:pt x="565709" y="2954581"/>
                </a:cubicBezTo>
                <a:cubicBezTo>
                  <a:pt x="121679" y="2851100"/>
                  <a:pt x="131087" y="2749500"/>
                  <a:pt x="46420" y="2559470"/>
                </a:cubicBezTo>
                <a:cubicBezTo>
                  <a:pt x="-38247" y="2369441"/>
                  <a:pt x="9731" y="2091922"/>
                  <a:pt x="57709" y="1814404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Freeform 101"/>
          <p:cNvSpPr/>
          <p:nvPr/>
        </p:nvSpPr>
        <p:spPr bwMode="auto">
          <a:xfrm>
            <a:off x="7422787" y="2673349"/>
            <a:ext cx="1721213" cy="1221318"/>
          </a:xfrm>
          <a:custGeom>
            <a:avLst/>
            <a:gdLst>
              <a:gd name="connsiteX0" fmla="*/ 50457 w 1721213"/>
              <a:gd name="connsiteY0" fmla="*/ 634295 h 1221318"/>
              <a:gd name="connsiteX1" fmla="*/ 95613 w 1721213"/>
              <a:gd name="connsiteY1" fmla="*/ 577851 h 1221318"/>
              <a:gd name="connsiteX2" fmla="*/ 919702 w 1721213"/>
              <a:gd name="connsiteY2" fmla="*/ 13407 h 1221318"/>
              <a:gd name="connsiteX3" fmla="*/ 1721213 w 1721213"/>
              <a:gd name="connsiteY3" fmla="*/ 1221318 h 122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213" h="1221318">
                <a:moveTo>
                  <a:pt x="50457" y="634295"/>
                </a:moveTo>
                <a:cubicBezTo>
                  <a:pt x="598" y="657813"/>
                  <a:pt x="-49261" y="681332"/>
                  <a:pt x="95613" y="577851"/>
                </a:cubicBezTo>
                <a:cubicBezTo>
                  <a:pt x="240487" y="474370"/>
                  <a:pt x="648769" y="-93837"/>
                  <a:pt x="919702" y="13407"/>
                </a:cubicBezTo>
                <a:cubicBezTo>
                  <a:pt x="1190635" y="120651"/>
                  <a:pt x="1455924" y="670984"/>
                  <a:pt x="1721213" y="1221318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Freeform 102"/>
          <p:cNvSpPr/>
          <p:nvPr/>
        </p:nvSpPr>
        <p:spPr bwMode="auto">
          <a:xfrm>
            <a:off x="4978400" y="3348604"/>
            <a:ext cx="3626450" cy="2739272"/>
          </a:xfrm>
          <a:custGeom>
            <a:avLst/>
            <a:gdLst>
              <a:gd name="connsiteX0" fmla="*/ 2528711 w 3626450"/>
              <a:gd name="connsiteY0" fmla="*/ 83218 h 2739272"/>
              <a:gd name="connsiteX1" fmla="*/ 3048000 w 3626450"/>
              <a:gd name="connsiteY1" fmla="*/ 4196 h 2739272"/>
              <a:gd name="connsiteX2" fmla="*/ 3341511 w 3626450"/>
              <a:gd name="connsiteY2" fmla="*/ 38063 h 2739272"/>
              <a:gd name="connsiteX3" fmla="*/ 3510844 w 3626450"/>
              <a:gd name="connsiteY3" fmla="*/ 263840 h 2739272"/>
              <a:gd name="connsiteX4" fmla="*/ 3589867 w 3626450"/>
              <a:gd name="connsiteY4" fmla="*/ 489618 h 2739272"/>
              <a:gd name="connsiteX5" fmla="*/ 3623733 w 3626450"/>
              <a:gd name="connsiteY5" fmla="*/ 873440 h 2739272"/>
              <a:gd name="connsiteX6" fmla="*/ 3522133 w 3626450"/>
              <a:gd name="connsiteY6" fmla="*/ 1313707 h 2739272"/>
              <a:gd name="connsiteX7" fmla="*/ 3273778 w 3626450"/>
              <a:gd name="connsiteY7" fmla="*/ 1799129 h 2739272"/>
              <a:gd name="connsiteX8" fmla="*/ 2709333 w 3626450"/>
              <a:gd name="connsiteY8" fmla="*/ 2340996 h 2739272"/>
              <a:gd name="connsiteX9" fmla="*/ 1715911 w 3626450"/>
              <a:gd name="connsiteY9" fmla="*/ 2690952 h 2739272"/>
              <a:gd name="connsiteX10" fmla="*/ 756356 w 3626450"/>
              <a:gd name="connsiteY10" fmla="*/ 2713529 h 2739272"/>
              <a:gd name="connsiteX11" fmla="*/ 214489 w 3626450"/>
              <a:gd name="connsiteY11" fmla="*/ 2476463 h 2739272"/>
              <a:gd name="connsiteX12" fmla="*/ 0 w 3626450"/>
              <a:gd name="connsiteY12" fmla="*/ 1641085 h 273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6450" h="2739272">
                <a:moveTo>
                  <a:pt x="2528711" y="83218"/>
                </a:moveTo>
                <a:cubicBezTo>
                  <a:pt x="2720622" y="47470"/>
                  <a:pt x="2912533" y="11722"/>
                  <a:pt x="3048000" y="4196"/>
                </a:cubicBezTo>
                <a:cubicBezTo>
                  <a:pt x="3183467" y="-3330"/>
                  <a:pt x="3264370" y="-5211"/>
                  <a:pt x="3341511" y="38063"/>
                </a:cubicBezTo>
                <a:cubicBezTo>
                  <a:pt x="3418652" y="81337"/>
                  <a:pt x="3469451" y="188581"/>
                  <a:pt x="3510844" y="263840"/>
                </a:cubicBezTo>
                <a:cubicBezTo>
                  <a:pt x="3552237" y="339099"/>
                  <a:pt x="3571052" y="388018"/>
                  <a:pt x="3589867" y="489618"/>
                </a:cubicBezTo>
                <a:cubicBezTo>
                  <a:pt x="3608682" y="591218"/>
                  <a:pt x="3635022" y="736092"/>
                  <a:pt x="3623733" y="873440"/>
                </a:cubicBezTo>
                <a:cubicBezTo>
                  <a:pt x="3612444" y="1010788"/>
                  <a:pt x="3580459" y="1159426"/>
                  <a:pt x="3522133" y="1313707"/>
                </a:cubicBezTo>
                <a:cubicBezTo>
                  <a:pt x="3463807" y="1467989"/>
                  <a:pt x="3409245" y="1627914"/>
                  <a:pt x="3273778" y="1799129"/>
                </a:cubicBezTo>
                <a:cubicBezTo>
                  <a:pt x="3138311" y="1970344"/>
                  <a:pt x="2968977" y="2192359"/>
                  <a:pt x="2709333" y="2340996"/>
                </a:cubicBezTo>
                <a:cubicBezTo>
                  <a:pt x="2449689" y="2489633"/>
                  <a:pt x="2041407" y="2628863"/>
                  <a:pt x="1715911" y="2690952"/>
                </a:cubicBezTo>
                <a:cubicBezTo>
                  <a:pt x="1390415" y="2753041"/>
                  <a:pt x="1006593" y="2749277"/>
                  <a:pt x="756356" y="2713529"/>
                </a:cubicBezTo>
                <a:cubicBezTo>
                  <a:pt x="506119" y="2677781"/>
                  <a:pt x="340548" y="2655204"/>
                  <a:pt x="214489" y="2476463"/>
                </a:cubicBezTo>
                <a:cubicBezTo>
                  <a:pt x="88430" y="2297722"/>
                  <a:pt x="44215" y="1969403"/>
                  <a:pt x="0" y="1641085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4" name="5-Point Star 103"/>
          <p:cNvSpPr>
            <a:spLocks noChangeAspect="1"/>
          </p:cNvSpPr>
          <p:nvPr/>
        </p:nvSpPr>
        <p:spPr bwMode="auto">
          <a:xfrm>
            <a:off x="6948288" y="44731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5-Point Star 104"/>
          <p:cNvSpPr>
            <a:spLocks noChangeAspect="1"/>
          </p:cNvSpPr>
          <p:nvPr/>
        </p:nvSpPr>
        <p:spPr bwMode="auto">
          <a:xfrm>
            <a:off x="6120196" y="490516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5-Point Star 105"/>
          <p:cNvSpPr>
            <a:spLocks noChangeAspect="1"/>
          </p:cNvSpPr>
          <p:nvPr/>
        </p:nvSpPr>
        <p:spPr bwMode="auto">
          <a:xfrm>
            <a:off x="3599892" y="49411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1160211" y="3068960"/>
            <a:ext cx="973635" cy="3789040"/>
          </a:xfrm>
          <a:custGeom>
            <a:avLst/>
            <a:gdLst>
              <a:gd name="connsiteX0" fmla="*/ 973635 w 973635"/>
              <a:gd name="connsiteY0" fmla="*/ 3601155 h 3601155"/>
              <a:gd name="connsiteX1" fmla="*/ 2791 w 973635"/>
              <a:gd name="connsiteY1" fmla="*/ 1095022 h 3601155"/>
              <a:gd name="connsiteX2" fmla="*/ 736569 w 973635"/>
              <a:gd name="connsiteY2" fmla="*/ 0 h 360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635" h="3601155">
                <a:moveTo>
                  <a:pt x="973635" y="3601155"/>
                </a:moveTo>
                <a:cubicBezTo>
                  <a:pt x="507968" y="2648184"/>
                  <a:pt x="42302" y="1695214"/>
                  <a:pt x="2791" y="1095022"/>
                </a:cubicBezTo>
                <a:cubicBezTo>
                  <a:pt x="-36720" y="494830"/>
                  <a:pt x="349924" y="247415"/>
                  <a:pt x="736569" y="0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Straight Connector 109"/>
          <p:cNvCxnSpPr/>
          <p:nvPr/>
        </p:nvCxnSpPr>
        <p:spPr bwMode="auto">
          <a:xfrm flipV="1">
            <a:off x="5070808" y="4545123"/>
            <a:ext cx="792064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5904124" y="3825043"/>
            <a:ext cx="354792" cy="5865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122" idx="3"/>
          </p:cNvCxnSpPr>
          <p:nvPr/>
        </p:nvCxnSpPr>
        <p:spPr bwMode="auto">
          <a:xfrm flipH="1" flipV="1">
            <a:off x="5775498" y="3320988"/>
            <a:ext cx="416670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6" idx="4"/>
          </p:cNvCxnSpPr>
          <p:nvPr/>
        </p:nvCxnSpPr>
        <p:spPr bwMode="auto">
          <a:xfrm flipV="1">
            <a:off x="3707892" y="4617131"/>
            <a:ext cx="689336" cy="3652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4571976" y="3789039"/>
            <a:ext cx="462828" cy="6945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 flipV="1">
            <a:off x="4391968" y="3212976"/>
            <a:ext cx="576088" cy="3600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278898" y="2966657"/>
            <a:ext cx="6633273" cy="3709365"/>
          </a:xfrm>
          <a:custGeom>
            <a:avLst/>
            <a:gdLst>
              <a:gd name="connsiteX0" fmla="*/ 5284658 w 6633273"/>
              <a:gd name="connsiteY0" fmla="*/ 374854 h 3709365"/>
              <a:gd name="connsiteX1" fmla="*/ 5736213 w 6633273"/>
              <a:gd name="connsiteY1" fmla="*/ 2321 h 3709365"/>
              <a:gd name="connsiteX2" fmla="*/ 6266791 w 6633273"/>
              <a:gd name="connsiteY2" fmla="*/ 239387 h 3709365"/>
              <a:gd name="connsiteX3" fmla="*/ 6436124 w 6633273"/>
              <a:gd name="connsiteY3" fmla="*/ 679654 h 3709365"/>
              <a:gd name="connsiteX4" fmla="*/ 6628035 w 6633273"/>
              <a:gd name="connsiteY4" fmla="*/ 1176365 h 3709365"/>
              <a:gd name="connsiteX5" fmla="*/ 6537724 w 6633273"/>
              <a:gd name="connsiteY5" fmla="*/ 2181076 h 3709365"/>
              <a:gd name="connsiteX6" fmla="*/ 6120035 w 6633273"/>
              <a:gd name="connsiteY6" fmla="*/ 3151921 h 3709365"/>
              <a:gd name="connsiteX7" fmla="*/ 5137902 w 6633273"/>
              <a:gd name="connsiteY7" fmla="*/ 3592187 h 3709365"/>
              <a:gd name="connsiteX8" fmla="*/ 3783235 w 6633273"/>
              <a:gd name="connsiteY8" fmla="*/ 3705076 h 3709365"/>
              <a:gd name="connsiteX9" fmla="*/ 2236658 w 6633273"/>
              <a:gd name="connsiteY9" fmla="*/ 3671210 h 3709365"/>
              <a:gd name="connsiteX10" fmla="*/ 1423858 w 6633273"/>
              <a:gd name="connsiteY10" fmla="*/ 3535743 h 3709365"/>
              <a:gd name="connsiteX11" fmla="*/ 532035 w 6633273"/>
              <a:gd name="connsiteY11" fmla="*/ 3106765 h 3709365"/>
              <a:gd name="connsiteX12" fmla="*/ 182080 w 6633273"/>
              <a:gd name="connsiteY12" fmla="*/ 2722943 h 3709365"/>
              <a:gd name="connsiteX13" fmla="*/ 46613 w 6633273"/>
              <a:gd name="connsiteY13" fmla="*/ 2124632 h 3709365"/>
              <a:gd name="connsiteX14" fmla="*/ 1458 w 6633273"/>
              <a:gd name="connsiteY14" fmla="*/ 1436010 h 3709365"/>
              <a:gd name="connsiteX15" fmla="*/ 91769 w 6633273"/>
              <a:gd name="connsiteY15" fmla="*/ 589343 h 370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33273" h="3709365">
                <a:moveTo>
                  <a:pt x="5284658" y="374854"/>
                </a:moveTo>
                <a:cubicBezTo>
                  <a:pt x="5428591" y="199876"/>
                  <a:pt x="5572524" y="24899"/>
                  <a:pt x="5736213" y="2321"/>
                </a:cubicBezTo>
                <a:cubicBezTo>
                  <a:pt x="5899902" y="-20257"/>
                  <a:pt x="6150139" y="126498"/>
                  <a:pt x="6266791" y="239387"/>
                </a:cubicBezTo>
                <a:cubicBezTo>
                  <a:pt x="6383443" y="352276"/>
                  <a:pt x="6436124" y="679654"/>
                  <a:pt x="6436124" y="679654"/>
                </a:cubicBezTo>
                <a:cubicBezTo>
                  <a:pt x="6496331" y="835817"/>
                  <a:pt x="6611102" y="926128"/>
                  <a:pt x="6628035" y="1176365"/>
                </a:cubicBezTo>
                <a:cubicBezTo>
                  <a:pt x="6644968" y="1426602"/>
                  <a:pt x="6622391" y="1851817"/>
                  <a:pt x="6537724" y="2181076"/>
                </a:cubicBezTo>
                <a:cubicBezTo>
                  <a:pt x="6453057" y="2510335"/>
                  <a:pt x="6353338" y="2916736"/>
                  <a:pt x="6120035" y="3151921"/>
                </a:cubicBezTo>
                <a:cubicBezTo>
                  <a:pt x="5886732" y="3387106"/>
                  <a:pt x="5527369" y="3499995"/>
                  <a:pt x="5137902" y="3592187"/>
                </a:cubicBezTo>
                <a:cubicBezTo>
                  <a:pt x="4748435" y="3684379"/>
                  <a:pt x="4266776" y="3691905"/>
                  <a:pt x="3783235" y="3705076"/>
                </a:cubicBezTo>
                <a:cubicBezTo>
                  <a:pt x="3299694" y="3718247"/>
                  <a:pt x="2629888" y="3699432"/>
                  <a:pt x="2236658" y="3671210"/>
                </a:cubicBezTo>
                <a:cubicBezTo>
                  <a:pt x="1843428" y="3642988"/>
                  <a:pt x="1707962" y="3629817"/>
                  <a:pt x="1423858" y="3535743"/>
                </a:cubicBezTo>
                <a:cubicBezTo>
                  <a:pt x="1139754" y="3441669"/>
                  <a:pt x="738998" y="3242232"/>
                  <a:pt x="532035" y="3106765"/>
                </a:cubicBezTo>
                <a:cubicBezTo>
                  <a:pt x="325072" y="2971298"/>
                  <a:pt x="262984" y="2886632"/>
                  <a:pt x="182080" y="2722943"/>
                </a:cubicBezTo>
                <a:cubicBezTo>
                  <a:pt x="101176" y="2559254"/>
                  <a:pt x="76717" y="2339121"/>
                  <a:pt x="46613" y="2124632"/>
                </a:cubicBezTo>
                <a:cubicBezTo>
                  <a:pt x="16509" y="1910143"/>
                  <a:pt x="-6068" y="1691891"/>
                  <a:pt x="1458" y="1436010"/>
                </a:cubicBezTo>
                <a:cubicBezTo>
                  <a:pt x="8984" y="1180129"/>
                  <a:pt x="50376" y="884736"/>
                  <a:pt x="91769" y="589343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5-Point Star 115"/>
          <p:cNvSpPr>
            <a:spLocks noChangeAspect="1"/>
          </p:cNvSpPr>
          <p:nvPr/>
        </p:nvSpPr>
        <p:spPr bwMode="auto">
          <a:xfrm>
            <a:off x="3059844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5-Point Star 116"/>
          <p:cNvSpPr>
            <a:spLocks noChangeAspect="1"/>
          </p:cNvSpPr>
          <p:nvPr/>
        </p:nvSpPr>
        <p:spPr bwMode="auto">
          <a:xfrm>
            <a:off x="3527896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5-Point Star 117"/>
          <p:cNvSpPr>
            <a:spLocks noChangeAspect="1"/>
          </p:cNvSpPr>
          <p:nvPr/>
        </p:nvSpPr>
        <p:spPr bwMode="auto">
          <a:xfrm>
            <a:off x="4824040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5-Point Star 118"/>
          <p:cNvSpPr>
            <a:spLocks noChangeAspect="1"/>
          </p:cNvSpPr>
          <p:nvPr/>
        </p:nvSpPr>
        <p:spPr bwMode="auto">
          <a:xfrm>
            <a:off x="5580124" y="20608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5-Point Star 119"/>
          <p:cNvSpPr>
            <a:spLocks noChangeAspect="1"/>
          </p:cNvSpPr>
          <p:nvPr/>
        </p:nvSpPr>
        <p:spPr bwMode="auto">
          <a:xfrm>
            <a:off x="6084180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5-Point Star 120"/>
          <p:cNvSpPr>
            <a:spLocks noChangeAspect="1"/>
          </p:cNvSpPr>
          <p:nvPr/>
        </p:nvSpPr>
        <p:spPr bwMode="auto">
          <a:xfrm>
            <a:off x="4355976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5-Point Star 121"/>
          <p:cNvSpPr>
            <a:spLocks noChangeAspect="1"/>
          </p:cNvSpPr>
          <p:nvPr/>
        </p:nvSpPr>
        <p:spPr bwMode="auto">
          <a:xfrm>
            <a:off x="5688124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79" idx="0"/>
            <a:endCxn id="118" idx="2"/>
          </p:cNvCxnSpPr>
          <p:nvPr/>
        </p:nvCxnSpPr>
        <p:spPr bwMode="auto">
          <a:xfrm flipV="1">
            <a:off x="4391968" y="2492896"/>
            <a:ext cx="452698" cy="7200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118" idx="4"/>
            <a:endCxn id="119" idx="1"/>
          </p:cNvCxnSpPr>
          <p:nvPr/>
        </p:nvCxnSpPr>
        <p:spPr bwMode="auto">
          <a:xfrm flipV="1">
            <a:off x="4932040" y="2102105"/>
            <a:ext cx="648084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19" idx="4"/>
            <a:endCxn id="120" idx="0"/>
          </p:cNvCxnSpPr>
          <p:nvPr/>
        </p:nvCxnSpPr>
        <p:spPr bwMode="auto">
          <a:xfrm>
            <a:off x="5688124" y="2102105"/>
            <a:ext cx="450056" cy="28277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118" idx="0"/>
            <a:endCxn id="121" idx="3"/>
          </p:cNvCxnSpPr>
          <p:nvPr/>
        </p:nvCxnSpPr>
        <p:spPr bwMode="auto">
          <a:xfrm flipH="1" flipV="1">
            <a:off x="4443350" y="2096852"/>
            <a:ext cx="434690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90" idx="4"/>
            <a:endCxn id="116" idx="2"/>
          </p:cNvCxnSpPr>
          <p:nvPr/>
        </p:nvCxnSpPr>
        <p:spPr bwMode="auto">
          <a:xfrm flipV="1">
            <a:off x="2445397" y="2096852"/>
            <a:ext cx="635073" cy="2634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16" idx="3"/>
            <a:endCxn id="117" idx="1"/>
          </p:cNvCxnSpPr>
          <p:nvPr/>
        </p:nvCxnSpPr>
        <p:spPr bwMode="auto">
          <a:xfrm>
            <a:off x="3147218" y="2096852"/>
            <a:ext cx="380678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88" idx="4"/>
            <a:endCxn id="90" idx="3"/>
          </p:cNvCxnSpPr>
          <p:nvPr/>
        </p:nvCxnSpPr>
        <p:spPr bwMode="auto">
          <a:xfrm flipV="1">
            <a:off x="2076997" y="2493805"/>
            <a:ext cx="327148" cy="5601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90" idx="1"/>
            <a:endCxn id="96" idx="2"/>
          </p:cNvCxnSpPr>
          <p:nvPr/>
        </p:nvCxnSpPr>
        <p:spPr bwMode="auto">
          <a:xfrm flipH="1" flipV="1">
            <a:off x="1827194" y="2067242"/>
            <a:ext cx="402203" cy="2930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5-Point Star 135"/>
          <p:cNvSpPr>
            <a:spLocks noChangeAspect="1"/>
          </p:cNvSpPr>
          <p:nvPr/>
        </p:nvSpPr>
        <p:spPr bwMode="auto">
          <a:xfrm>
            <a:off x="3131840" y="450912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06" idx="1"/>
            <a:endCxn id="136" idx="3"/>
          </p:cNvCxnSpPr>
          <p:nvPr/>
        </p:nvCxnSpPr>
        <p:spPr bwMode="auto">
          <a:xfrm flipH="1" flipV="1">
            <a:off x="3219214" y="4617132"/>
            <a:ext cx="380678" cy="3652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79" idx="1"/>
            <a:endCxn id="70" idx="0"/>
          </p:cNvCxnSpPr>
          <p:nvPr/>
        </p:nvCxnSpPr>
        <p:spPr bwMode="auto">
          <a:xfrm flipH="1">
            <a:off x="3635908" y="3295490"/>
            <a:ext cx="648060" cy="3495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>
            <a:stCxn id="94" idx="2"/>
            <a:endCxn id="97" idx="3"/>
          </p:cNvCxnSpPr>
          <p:nvPr/>
        </p:nvCxnSpPr>
        <p:spPr bwMode="auto">
          <a:xfrm flipH="1">
            <a:off x="2463686" y="3284983"/>
            <a:ext cx="709430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stCxn id="70" idx="1"/>
            <a:endCxn id="94" idx="2"/>
          </p:cNvCxnSpPr>
          <p:nvPr/>
        </p:nvCxnSpPr>
        <p:spPr bwMode="auto">
          <a:xfrm flipH="1" flipV="1">
            <a:off x="3173116" y="3284983"/>
            <a:ext cx="354792" cy="4425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>
            <a:stCxn id="187" idx="4"/>
          </p:cNvCxnSpPr>
          <p:nvPr/>
        </p:nvCxnSpPr>
        <p:spPr bwMode="auto">
          <a:xfrm flipH="1">
            <a:off x="4968056" y="1706115"/>
            <a:ext cx="327739" cy="571667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232" idx="1"/>
          </p:cNvCxnSpPr>
          <p:nvPr/>
        </p:nvCxnSpPr>
        <p:spPr bwMode="auto">
          <a:xfrm flipH="1" flipV="1">
            <a:off x="4978400" y="2493806"/>
            <a:ext cx="257847" cy="284597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238" idx="6"/>
          </p:cNvCxnSpPr>
          <p:nvPr/>
        </p:nvCxnSpPr>
        <p:spPr bwMode="auto">
          <a:xfrm flipV="1">
            <a:off x="4116942" y="2492896"/>
            <a:ext cx="599074" cy="35310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905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/>
              <a:t>Max distance computation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5-Point Star 62"/>
          <p:cNvSpPr>
            <a:spLocks noChangeAspect="1"/>
          </p:cNvSpPr>
          <p:nvPr/>
        </p:nvSpPr>
        <p:spPr bwMode="auto">
          <a:xfrm>
            <a:off x="6084168" y="360902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 bwMode="auto">
          <a:xfrm>
            <a:off x="4860056" y="357301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5-Point Star 66"/>
          <p:cNvSpPr>
            <a:spLocks noChangeAspect="1"/>
          </p:cNvSpPr>
          <p:nvPr/>
        </p:nvSpPr>
        <p:spPr bwMode="auto">
          <a:xfrm>
            <a:off x="4355976" y="440110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 bwMode="auto">
          <a:xfrm>
            <a:off x="4896060" y="483315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 bwMode="auto">
          <a:xfrm>
            <a:off x="3527908" y="3645024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5-Point Star 78"/>
          <p:cNvSpPr>
            <a:spLocks noChangeAspect="1"/>
          </p:cNvSpPr>
          <p:nvPr/>
        </p:nvSpPr>
        <p:spPr bwMode="auto">
          <a:xfrm>
            <a:off x="4283968" y="321297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70" idx="0"/>
          </p:cNvCxnSpPr>
          <p:nvPr/>
        </p:nvCxnSpPr>
        <p:spPr bwMode="auto">
          <a:xfrm flipH="1" flipV="1">
            <a:off x="3306612" y="3284983"/>
            <a:ext cx="329296" cy="3600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70" idx="4"/>
            <a:endCxn id="79" idx="2"/>
          </p:cNvCxnSpPr>
          <p:nvPr/>
        </p:nvCxnSpPr>
        <p:spPr bwMode="auto">
          <a:xfrm flipV="1">
            <a:off x="3743908" y="3428999"/>
            <a:ext cx="581312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9" idx="3"/>
            <a:endCxn id="66" idx="1"/>
          </p:cNvCxnSpPr>
          <p:nvPr/>
        </p:nvCxnSpPr>
        <p:spPr bwMode="auto">
          <a:xfrm>
            <a:off x="4458716" y="3428999"/>
            <a:ext cx="401340" cy="22653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66" idx="2"/>
            <a:endCxn id="67" idx="0"/>
          </p:cNvCxnSpPr>
          <p:nvPr/>
        </p:nvCxnSpPr>
        <p:spPr bwMode="auto">
          <a:xfrm flipH="1">
            <a:off x="4463976" y="3789039"/>
            <a:ext cx="437332" cy="6120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67" idx="3"/>
            <a:endCxn id="68" idx="1"/>
          </p:cNvCxnSpPr>
          <p:nvPr/>
        </p:nvCxnSpPr>
        <p:spPr bwMode="auto">
          <a:xfrm>
            <a:off x="4530724" y="4617131"/>
            <a:ext cx="365336" cy="2985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68" idx="4"/>
            <a:endCxn id="64" idx="2"/>
          </p:cNvCxnSpPr>
          <p:nvPr/>
        </p:nvCxnSpPr>
        <p:spPr bwMode="auto">
          <a:xfrm flipV="1">
            <a:off x="5112060" y="4545123"/>
            <a:ext cx="617316" cy="37054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63" idx="2"/>
            <a:endCxn id="64" idx="0"/>
          </p:cNvCxnSpPr>
          <p:nvPr/>
        </p:nvCxnSpPr>
        <p:spPr bwMode="auto">
          <a:xfrm flipH="1">
            <a:off x="5796124" y="3825043"/>
            <a:ext cx="329296" cy="5040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63" idx="4"/>
            <a:endCxn id="4" idx="1"/>
          </p:cNvCxnSpPr>
          <p:nvPr/>
        </p:nvCxnSpPr>
        <p:spPr bwMode="auto">
          <a:xfrm flipV="1">
            <a:off x="6300168" y="3331494"/>
            <a:ext cx="1044164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5371435" y="1661520"/>
            <a:ext cx="1128233" cy="11168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5403795" y="1593926"/>
            <a:ext cx="1067874" cy="418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6567262" y="1689519"/>
            <a:ext cx="7434" cy="10608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6471669" y="1498333"/>
            <a:ext cx="191186" cy="191186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5-Point Star 87"/>
          <p:cNvSpPr>
            <a:spLocks noChangeAspect="1"/>
          </p:cNvSpPr>
          <p:nvPr/>
        </p:nvSpPr>
        <p:spPr bwMode="auto">
          <a:xfrm>
            <a:off x="1860997" y="2971448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endCxn id="88" idx="3"/>
          </p:cNvCxnSpPr>
          <p:nvPr/>
        </p:nvCxnSpPr>
        <p:spPr bwMode="auto">
          <a:xfrm flipH="1" flipV="1">
            <a:off x="2035745" y="3187471"/>
            <a:ext cx="253193" cy="28803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5-Point Star 89"/>
          <p:cNvSpPr>
            <a:spLocks noChangeAspect="1"/>
          </p:cNvSpPr>
          <p:nvPr/>
        </p:nvSpPr>
        <p:spPr bwMode="auto">
          <a:xfrm>
            <a:off x="2229397" y="2277782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1851378" y="1059463"/>
            <a:ext cx="5703393" cy="2157870"/>
          </a:xfrm>
          <a:custGeom>
            <a:avLst/>
            <a:gdLst>
              <a:gd name="connsiteX0" fmla="*/ 5599289 w 5703393"/>
              <a:gd name="connsiteY0" fmla="*/ 2157870 h 2157870"/>
              <a:gd name="connsiteX1" fmla="*/ 5508978 w 5703393"/>
              <a:gd name="connsiteY1" fmla="*/ 374226 h 2157870"/>
              <a:gd name="connsiteX2" fmla="*/ 3826933 w 5703393"/>
              <a:gd name="connsiteY2" fmla="*/ 92004 h 2157870"/>
              <a:gd name="connsiteX3" fmla="*/ 2336800 w 5703393"/>
              <a:gd name="connsiteY3" fmla="*/ 58137 h 2157870"/>
              <a:gd name="connsiteX4" fmla="*/ 857955 w 5703393"/>
              <a:gd name="connsiteY4" fmla="*/ 58137 h 2157870"/>
              <a:gd name="connsiteX5" fmla="*/ 0 w 5703393"/>
              <a:gd name="connsiteY5" fmla="*/ 825781 h 215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3393" h="2157870">
                <a:moveTo>
                  <a:pt x="5599289" y="2157870"/>
                </a:moveTo>
                <a:cubicBezTo>
                  <a:pt x="5701830" y="1438203"/>
                  <a:pt x="5804371" y="718537"/>
                  <a:pt x="5508978" y="374226"/>
                </a:cubicBezTo>
                <a:cubicBezTo>
                  <a:pt x="5213585" y="29915"/>
                  <a:pt x="4355629" y="144685"/>
                  <a:pt x="3826933" y="92004"/>
                </a:cubicBezTo>
                <a:cubicBezTo>
                  <a:pt x="3298237" y="39323"/>
                  <a:pt x="2831630" y="63781"/>
                  <a:pt x="2336800" y="58137"/>
                </a:cubicBezTo>
                <a:cubicBezTo>
                  <a:pt x="1841970" y="52493"/>
                  <a:pt x="1247422" y="-69804"/>
                  <a:pt x="857955" y="58137"/>
                </a:cubicBezTo>
                <a:cubicBezTo>
                  <a:pt x="468488" y="186078"/>
                  <a:pt x="234244" y="505929"/>
                  <a:pt x="0" y="825781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2" name="Straight Connector 91"/>
          <p:cNvCxnSpPr>
            <a:endCxn id="90" idx="0"/>
          </p:cNvCxnSpPr>
          <p:nvPr/>
        </p:nvCxnSpPr>
        <p:spPr bwMode="auto">
          <a:xfrm>
            <a:off x="1960690" y="2067242"/>
            <a:ext cx="376707" cy="2105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2"/>
            <a:endCxn id="88" idx="0"/>
          </p:cNvCxnSpPr>
          <p:nvPr/>
        </p:nvCxnSpPr>
        <p:spPr bwMode="auto">
          <a:xfrm flipH="1">
            <a:off x="1968997" y="2493805"/>
            <a:ext cx="301652" cy="47764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5-Point Star 93"/>
          <p:cNvSpPr>
            <a:spLocks noChangeAspect="1"/>
          </p:cNvSpPr>
          <p:nvPr/>
        </p:nvSpPr>
        <p:spPr bwMode="auto">
          <a:xfrm>
            <a:off x="3131864" y="3068960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H="1">
            <a:off x="2330190" y="3151474"/>
            <a:ext cx="801674" cy="4575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5-Point Star 95"/>
          <p:cNvSpPr>
            <a:spLocks noChangeAspect="1"/>
          </p:cNvSpPr>
          <p:nvPr/>
        </p:nvSpPr>
        <p:spPr bwMode="auto">
          <a:xfrm>
            <a:off x="1785942" y="1851219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5-Point Star 96"/>
          <p:cNvSpPr>
            <a:spLocks noChangeAspect="1"/>
          </p:cNvSpPr>
          <p:nvPr/>
        </p:nvSpPr>
        <p:spPr bwMode="auto">
          <a:xfrm>
            <a:off x="2288938" y="3392996"/>
            <a:ext cx="216000" cy="216024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7021689" y="3533423"/>
            <a:ext cx="1326763" cy="1011702"/>
          </a:xfrm>
          <a:custGeom>
            <a:avLst/>
            <a:gdLst>
              <a:gd name="connsiteX0" fmla="*/ 541867 w 1326763"/>
              <a:gd name="connsiteY0" fmla="*/ 0 h 1072445"/>
              <a:gd name="connsiteX1" fmla="*/ 1253067 w 1326763"/>
              <a:gd name="connsiteY1" fmla="*/ 395111 h 1072445"/>
              <a:gd name="connsiteX2" fmla="*/ 1162755 w 1326763"/>
              <a:gd name="connsiteY2" fmla="*/ 948267 h 1072445"/>
              <a:gd name="connsiteX3" fmla="*/ 0 w 1326763"/>
              <a:gd name="connsiteY3" fmla="*/ 1072445 h 10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63" h="1072445">
                <a:moveTo>
                  <a:pt x="541867" y="0"/>
                </a:moveTo>
                <a:cubicBezTo>
                  <a:pt x="845726" y="118533"/>
                  <a:pt x="1149586" y="237066"/>
                  <a:pt x="1253067" y="395111"/>
                </a:cubicBezTo>
                <a:cubicBezTo>
                  <a:pt x="1356548" y="553156"/>
                  <a:pt x="1371599" y="835378"/>
                  <a:pt x="1162755" y="948267"/>
                </a:cubicBezTo>
                <a:cubicBezTo>
                  <a:pt x="953911" y="1061156"/>
                  <a:pt x="476955" y="1066800"/>
                  <a:pt x="0" y="1072445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Freeform 98"/>
          <p:cNvSpPr/>
          <p:nvPr/>
        </p:nvSpPr>
        <p:spPr bwMode="auto">
          <a:xfrm>
            <a:off x="6132432" y="3470253"/>
            <a:ext cx="2366230" cy="2376451"/>
          </a:xfrm>
          <a:custGeom>
            <a:avLst/>
            <a:gdLst>
              <a:gd name="connsiteX0" fmla="*/ 1442412 w 2366230"/>
              <a:gd name="connsiteY0" fmla="*/ 40591 h 2376451"/>
              <a:gd name="connsiteX1" fmla="*/ 2289079 w 2366230"/>
              <a:gd name="connsiteY1" fmla="*/ 164769 h 2376451"/>
              <a:gd name="connsiteX2" fmla="*/ 2164901 w 2366230"/>
              <a:gd name="connsiteY2" fmla="*/ 1361391 h 2376451"/>
              <a:gd name="connsiteX3" fmla="*/ 855390 w 2366230"/>
              <a:gd name="connsiteY3" fmla="*/ 2287080 h 2376451"/>
              <a:gd name="connsiteX4" fmla="*/ 99035 w 2366230"/>
              <a:gd name="connsiteY4" fmla="*/ 2253214 h 2376451"/>
              <a:gd name="connsiteX5" fmla="*/ 31301 w 2366230"/>
              <a:gd name="connsiteY5" fmla="*/ 1519436 h 23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6230" h="2376451">
                <a:moveTo>
                  <a:pt x="1442412" y="40591"/>
                </a:moveTo>
                <a:cubicBezTo>
                  <a:pt x="1805538" y="-7387"/>
                  <a:pt x="2168664" y="-55364"/>
                  <a:pt x="2289079" y="164769"/>
                </a:cubicBezTo>
                <a:cubicBezTo>
                  <a:pt x="2409494" y="384902"/>
                  <a:pt x="2403849" y="1007673"/>
                  <a:pt x="2164901" y="1361391"/>
                </a:cubicBezTo>
                <a:cubicBezTo>
                  <a:pt x="1925953" y="1715110"/>
                  <a:pt x="1199701" y="2138443"/>
                  <a:pt x="855390" y="2287080"/>
                </a:cubicBezTo>
                <a:cubicBezTo>
                  <a:pt x="511079" y="2435717"/>
                  <a:pt x="236383" y="2381155"/>
                  <a:pt x="99035" y="2253214"/>
                </a:cubicBezTo>
                <a:cubicBezTo>
                  <a:pt x="-38313" y="2125273"/>
                  <a:pt x="-3506" y="1822354"/>
                  <a:pt x="31301" y="1519436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Freeform 99"/>
          <p:cNvSpPr/>
          <p:nvPr/>
        </p:nvSpPr>
        <p:spPr bwMode="auto">
          <a:xfrm>
            <a:off x="3577313" y="3197863"/>
            <a:ext cx="5190325" cy="3194017"/>
          </a:xfrm>
          <a:custGeom>
            <a:avLst/>
            <a:gdLst>
              <a:gd name="connsiteX0" fmla="*/ 4053976 w 5190325"/>
              <a:gd name="connsiteY0" fmla="*/ 109781 h 3194017"/>
              <a:gd name="connsiteX1" fmla="*/ 4810331 w 5190325"/>
              <a:gd name="connsiteY1" fmla="*/ 98493 h 3194017"/>
              <a:gd name="connsiteX2" fmla="*/ 5182865 w 5190325"/>
              <a:gd name="connsiteY2" fmla="*/ 1159648 h 3194017"/>
              <a:gd name="connsiteX3" fmla="*/ 4494243 w 5190325"/>
              <a:gd name="connsiteY3" fmla="*/ 2559470 h 3194017"/>
              <a:gd name="connsiteX4" fmla="*/ 2710598 w 5190325"/>
              <a:gd name="connsiteY4" fmla="*/ 3180359 h 3194017"/>
              <a:gd name="connsiteX5" fmla="*/ 565709 w 5190325"/>
              <a:gd name="connsiteY5" fmla="*/ 2954581 h 3194017"/>
              <a:gd name="connsiteX6" fmla="*/ 46420 w 5190325"/>
              <a:gd name="connsiteY6" fmla="*/ 2559470 h 3194017"/>
              <a:gd name="connsiteX7" fmla="*/ 57709 w 5190325"/>
              <a:gd name="connsiteY7" fmla="*/ 1814404 h 31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325" h="3194017">
                <a:moveTo>
                  <a:pt x="4053976" y="109781"/>
                </a:moveTo>
                <a:cubicBezTo>
                  <a:pt x="4338079" y="16648"/>
                  <a:pt x="4622183" y="-76485"/>
                  <a:pt x="4810331" y="98493"/>
                </a:cubicBezTo>
                <a:cubicBezTo>
                  <a:pt x="4998479" y="273471"/>
                  <a:pt x="5235546" y="749485"/>
                  <a:pt x="5182865" y="1159648"/>
                </a:cubicBezTo>
                <a:cubicBezTo>
                  <a:pt x="5130184" y="1569811"/>
                  <a:pt x="4906287" y="2222685"/>
                  <a:pt x="4494243" y="2559470"/>
                </a:cubicBezTo>
                <a:cubicBezTo>
                  <a:pt x="4082199" y="2896255"/>
                  <a:pt x="3365354" y="3114507"/>
                  <a:pt x="2710598" y="3180359"/>
                </a:cubicBezTo>
                <a:cubicBezTo>
                  <a:pt x="2055842" y="3246211"/>
                  <a:pt x="1009739" y="3058062"/>
                  <a:pt x="565709" y="2954581"/>
                </a:cubicBezTo>
                <a:cubicBezTo>
                  <a:pt x="121679" y="2851100"/>
                  <a:pt x="131087" y="2749500"/>
                  <a:pt x="46420" y="2559470"/>
                </a:cubicBezTo>
                <a:cubicBezTo>
                  <a:pt x="-38247" y="2369441"/>
                  <a:pt x="9731" y="2091922"/>
                  <a:pt x="57709" y="1814404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Freeform 101"/>
          <p:cNvSpPr/>
          <p:nvPr/>
        </p:nvSpPr>
        <p:spPr bwMode="auto">
          <a:xfrm>
            <a:off x="7422787" y="2673349"/>
            <a:ext cx="1721213" cy="1221318"/>
          </a:xfrm>
          <a:custGeom>
            <a:avLst/>
            <a:gdLst>
              <a:gd name="connsiteX0" fmla="*/ 50457 w 1721213"/>
              <a:gd name="connsiteY0" fmla="*/ 634295 h 1221318"/>
              <a:gd name="connsiteX1" fmla="*/ 95613 w 1721213"/>
              <a:gd name="connsiteY1" fmla="*/ 577851 h 1221318"/>
              <a:gd name="connsiteX2" fmla="*/ 919702 w 1721213"/>
              <a:gd name="connsiteY2" fmla="*/ 13407 h 1221318"/>
              <a:gd name="connsiteX3" fmla="*/ 1721213 w 1721213"/>
              <a:gd name="connsiteY3" fmla="*/ 1221318 h 122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213" h="1221318">
                <a:moveTo>
                  <a:pt x="50457" y="634295"/>
                </a:moveTo>
                <a:cubicBezTo>
                  <a:pt x="598" y="657813"/>
                  <a:pt x="-49261" y="681332"/>
                  <a:pt x="95613" y="577851"/>
                </a:cubicBezTo>
                <a:cubicBezTo>
                  <a:pt x="240487" y="474370"/>
                  <a:pt x="648769" y="-93837"/>
                  <a:pt x="919702" y="13407"/>
                </a:cubicBezTo>
                <a:cubicBezTo>
                  <a:pt x="1190635" y="120651"/>
                  <a:pt x="1455924" y="670984"/>
                  <a:pt x="1721213" y="1221318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Freeform 102"/>
          <p:cNvSpPr/>
          <p:nvPr/>
        </p:nvSpPr>
        <p:spPr bwMode="auto">
          <a:xfrm>
            <a:off x="4978400" y="3348604"/>
            <a:ext cx="3626450" cy="2739272"/>
          </a:xfrm>
          <a:custGeom>
            <a:avLst/>
            <a:gdLst>
              <a:gd name="connsiteX0" fmla="*/ 2528711 w 3626450"/>
              <a:gd name="connsiteY0" fmla="*/ 83218 h 2739272"/>
              <a:gd name="connsiteX1" fmla="*/ 3048000 w 3626450"/>
              <a:gd name="connsiteY1" fmla="*/ 4196 h 2739272"/>
              <a:gd name="connsiteX2" fmla="*/ 3341511 w 3626450"/>
              <a:gd name="connsiteY2" fmla="*/ 38063 h 2739272"/>
              <a:gd name="connsiteX3" fmla="*/ 3510844 w 3626450"/>
              <a:gd name="connsiteY3" fmla="*/ 263840 h 2739272"/>
              <a:gd name="connsiteX4" fmla="*/ 3589867 w 3626450"/>
              <a:gd name="connsiteY4" fmla="*/ 489618 h 2739272"/>
              <a:gd name="connsiteX5" fmla="*/ 3623733 w 3626450"/>
              <a:gd name="connsiteY5" fmla="*/ 873440 h 2739272"/>
              <a:gd name="connsiteX6" fmla="*/ 3522133 w 3626450"/>
              <a:gd name="connsiteY6" fmla="*/ 1313707 h 2739272"/>
              <a:gd name="connsiteX7" fmla="*/ 3273778 w 3626450"/>
              <a:gd name="connsiteY7" fmla="*/ 1799129 h 2739272"/>
              <a:gd name="connsiteX8" fmla="*/ 2709333 w 3626450"/>
              <a:gd name="connsiteY8" fmla="*/ 2340996 h 2739272"/>
              <a:gd name="connsiteX9" fmla="*/ 1715911 w 3626450"/>
              <a:gd name="connsiteY9" fmla="*/ 2690952 h 2739272"/>
              <a:gd name="connsiteX10" fmla="*/ 756356 w 3626450"/>
              <a:gd name="connsiteY10" fmla="*/ 2713529 h 2739272"/>
              <a:gd name="connsiteX11" fmla="*/ 214489 w 3626450"/>
              <a:gd name="connsiteY11" fmla="*/ 2476463 h 2739272"/>
              <a:gd name="connsiteX12" fmla="*/ 0 w 3626450"/>
              <a:gd name="connsiteY12" fmla="*/ 1641085 h 273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6450" h="2739272">
                <a:moveTo>
                  <a:pt x="2528711" y="83218"/>
                </a:moveTo>
                <a:cubicBezTo>
                  <a:pt x="2720622" y="47470"/>
                  <a:pt x="2912533" y="11722"/>
                  <a:pt x="3048000" y="4196"/>
                </a:cubicBezTo>
                <a:cubicBezTo>
                  <a:pt x="3183467" y="-3330"/>
                  <a:pt x="3264370" y="-5211"/>
                  <a:pt x="3341511" y="38063"/>
                </a:cubicBezTo>
                <a:cubicBezTo>
                  <a:pt x="3418652" y="81337"/>
                  <a:pt x="3469451" y="188581"/>
                  <a:pt x="3510844" y="263840"/>
                </a:cubicBezTo>
                <a:cubicBezTo>
                  <a:pt x="3552237" y="339099"/>
                  <a:pt x="3571052" y="388018"/>
                  <a:pt x="3589867" y="489618"/>
                </a:cubicBezTo>
                <a:cubicBezTo>
                  <a:pt x="3608682" y="591218"/>
                  <a:pt x="3635022" y="736092"/>
                  <a:pt x="3623733" y="873440"/>
                </a:cubicBezTo>
                <a:cubicBezTo>
                  <a:pt x="3612444" y="1010788"/>
                  <a:pt x="3580459" y="1159426"/>
                  <a:pt x="3522133" y="1313707"/>
                </a:cubicBezTo>
                <a:cubicBezTo>
                  <a:pt x="3463807" y="1467989"/>
                  <a:pt x="3409245" y="1627914"/>
                  <a:pt x="3273778" y="1799129"/>
                </a:cubicBezTo>
                <a:cubicBezTo>
                  <a:pt x="3138311" y="1970344"/>
                  <a:pt x="2968977" y="2192359"/>
                  <a:pt x="2709333" y="2340996"/>
                </a:cubicBezTo>
                <a:cubicBezTo>
                  <a:pt x="2449689" y="2489633"/>
                  <a:pt x="2041407" y="2628863"/>
                  <a:pt x="1715911" y="2690952"/>
                </a:cubicBezTo>
                <a:cubicBezTo>
                  <a:pt x="1390415" y="2753041"/>
                  <a:pt x="1006593" y="2749277"/>
                  <a:pt x="756356" y="2713529"/>
                </a:cubicBezTo>
                <a:cubicBezTo>
                  <a:pt x="506119" y="2677781"/>
                  <a:pt x="340548" y="2655204"/>
                  <a:pt x="214489" y="2476463"/>
                </a:cubicBezTo>
                <a:cubicBezTo>
                  <a:pt x="88430" y="2297722"/>
                  <a:pt x="44215" y="1969403"/>
                  <a:pt x="0" y="1641085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4" name="5-Point Star 103"/>
          <p:cNvSpPr>
            <a:spLocks noChangeAspect="1"/>
          </p:cNvSpPr>
          <p:nvPr/>
        </p:nvSpPr>
        <p:spPr bwMode="auto">
          <a:xfrm>
            <a:off x="6948288" y="447311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5-Point Star 104"/>
          <p:cNvSpPr>
            <a:spLocks noChangeAspect="1"/>
          </p:cNvSpPr>
          <p:nvPr/>
        </p:nvSpPr>
        <p:spPr bwMode="auto">
          <a:xfrm>
            <a:off x="6120196" y="490516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5-Point Star 105"/>
          <p:cNvSpPr>
            <a:spLocks noChangeAspect="1"/>
          </p:cNvSpPr>
          <p:nvPr/>
        </p:nvSpPr>
        <p:spPr bwMode="auto">
          <a:xfrm>
            <a:off x="3599892" y="494116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1160211" y="3068960"/>
            <a:ext cx="973635" cy="3789040"/>
          </a:xfrm>
          <a:custGeom>
            <a:avLst/>
            <a:gdLst>
              <a:gd name="connsiteX0" fmla="*/ 973635 w 973635"/>
              <a:gd name="connsiteY0" fmla="*/ 3601155 h 3601155"/>
              <a:gd name="connsiteX1" fmla="*/ 2791 w 973635"/>
              <a:gd name="connsiteY1" fmla="*/ 1095022 h 3601155"/>
              <a:gd name="connsiteX2" fmla="*/ 736569 w 973635"/>
              <a:gd name="connsiteY2" fmla="*/ 0 h 360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635" h="3601155">
                <a:moveTo>
                  <a:pt x="973635" y="3601155"/>
                </a:moveTo>
                <a:cubicBezTo>
                  <a:pt x="507968" y="2648184"/>
                  <a:pt x="42302" y="1695214"/>
                  <a:pt x="2791" y="1095022"/>
                </a:cubicBezTo>
                <a:cubicBezTo>
                  <a:pt x="-36720" y="494830"/>
                  <a:pt x="349924" y="247415"/>
                  <a:pt x="736569" y="0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Straight Connector 109"/>
          <p:cNvCxnSpPr/>
          <p:nvPr/>
        </p:nvCxnSpPr>
        <p:spPr bwMode="auto">
          <a:xfrm flipV="1">
            <a:off x="5070808" y="4545123"/>
            <a:ext cx="792064" cy="504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5904124" y="3825043"/>
            <a:ext cx="354792" cy="58657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122" idx="3"/>
          </p:cNvCxnSpPr>
          <p:nvPr/>
        </p:nvCxnSpPr>
        <p:spPr bwMode="auto">
          <a:xfrm flipH="1" flipV="1">
            <a:off x="5775498" y="3320988"/>
            <a:ext cx="416670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6" idx="4"/>
          </p:cNvCxnSpPr>
          <p:nvPr/>
        </p:nvCxnSpPr>
        <p:spPr bwMode="auto">
          <a:xfrm flipV="1">
            <a:off x="3707892" y="4617131"/>
            <a:ext cx="689336" cy="3652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4571976" y="3789039"/>
            <a:ext cx="462828" cy="69458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 flipV="1">
            <a:off x="4391968" y="3212976"/>
            <a:ext cx="576088" cy="3600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278898" y="2966657"/>
            <a:ext cx="6633273" cy="3709365"/>
          </a:xfrm>
          <a:custGeom>
            <a:avLst/>
            <a:gdLst>
              <a:gd name="connsiteX0" fmla="*/ 5284658 w 6633273"/>
              <a:gd name="connsiteY0" fmla="*/ 374854 h 3709365"/>
              <a:gd name="connsiteX1" fmla="*/ 5736213 w 6633273"/>
              <a:gd name="connsiteY1" fmla="*/ 2321 h 3709365"/>
              <a:gd name="connsiteX2" fmla="*/ 6266791 w 6633273"/>
              <a:gd name="connsiteY2" fmla="*/ 239387 h 3709365"/>
              <a:gd name="connsiteX3" fmla="*/ 6436124 w 6633273"/>
              <a:gd name="connsiteY3" fmla="*/ 679654 h 3709365"/>
              <a:gd name="connsiteX4" fmla="*/ 6628035 w 6633273"/>
              <a:gd name="connsiteY4" fmla="*/ 1176365 h 3709365"/>
              <a:gd name="connsiteX5" fmla="*/ 6537724 w 6633273"/>
              <a:gd name="connsiteY5" fmla="*/ 2181076 h 3709365"/>
              <a:gd name="connsiteX6" fmla="*/ 6120035 w 6633273"/>
              <a:gd name="connsiteY6" fmla="*/ 3151921 h 3709365"/>
              <a:gd name="connsiteX7" fmla="*/ 5137902 w 6633273"/>
              <a:gd name="connsiteY7" fmla="*/ 3592187 h 3709365"/>
              <a:gd name="connsiteX8" fmla="*/ 3783235 w 6633273"/>
              <a:gd name="connsiteY8" fmla="*/ 3705076 h 3709365"/>
              <a:gd name="connsiteX9" fmla="*/ 2236658 w 6633273"/>
              <a:gd name="connsiteY9" fmla="*/ 3671210 h 3709365"/>
              <a:gd name="connsiteX10" fmla="*/ 1423858 w 6633273"/>
              <a:gd name="connsiteY10" fmla="*/ 3535743 h 3709365"/>
              <a:gd name="connsiteX11" fmla="*/ 532035 w 6633273"/>
              <a:gd name="connsiteY11" fmla="*/ 3106765 h 3709365"/>
              <a:gd name="connsiteX12" fmla="*/ 182080 w 6633273"/>
              <a:gd name="connsiteY12" fmla="*/ 2722943 h 3709365"/>
              <a:gd name="connsiteX13" fmla="*/ 46613 w 6633273"/>
              <a:gd name="connsiteY13" fmla="*/ 2124632 h 3709365"/>
              <a:gd name="connsiteX14" fmla="*/ 1458 w 6633273"/>
              <a:gd name="connsiteY14" fmla="*/ 1436010 h 3709365"/>
              <a:gd name="connsiteX15" fmla="*/ 91769 w 6633273"/>
              <a:gd name="connsiteY15" fmla="*/ 589343 h 370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33273" h="3709365">
                <a:moveTo>
                  <a:pt x="5284658" y="374854"/>
                </a:moveTo>
                <a:cubicBezTo>
                  <a:pt x="5428591" y="199876"/>
                  <a:pt x="5572524" y="24899"/>
                  <a:pt x="5736213" y="2321"/>
                </a:cubicBezTo>
                <a:cubicBezTo>
                  <a:pt x="5899902" y="-20257"/>
                  <a:pt x="6150139" y="126498"/>
                  <a:pt x="6266791" y="239387"/>
                </a:cubicBezTo>
                <a:cubicBezTo>
                  <a:pt x="6383443" y="352276"/>
                  <a:pt x="6436124" y="679654"/>
                  <a:pt x="6436124" y="679654"/>
                </a:cubicBezTo>
                <a:cubicBezTo>
                  <a:pt x="6496331" y="835817"/>
                  <a:pt x="6611102" y="926128"/>
                  <a:pt x="6628035" y="1176365"/>
                </a:cubicBezTo>
                <a:cubicBezTo>
                  <a:pt x="6644968" y="1426602"/>
                  <a:pt x="6622391" y="1851817"/>
                  <a:pt x="6537724" y="2181076"/>
                </a:cubicBezTo>
                <a:cubicBezTo>
                  <a:pt x="6453057" y="2510335"/>
                  <a:pt x="6353338" y="2916736"/>
                  <a:pt x="6120035" y="3151921"/>
                </a:cubicBezTo>
                <a:cubicBezTo>
                  <a:pt x="5886732" y="3387106"/>
                  <a:pt x="5527369" y="3499995"/>
                  <a:pt x="5137902" y="3592187"/>
                </a:cubicBezTo>
                <a:cubicBezTo>
                  <a:pt x="4748435" y="3684379"/>
                  <a:pt x="4266776" y="3691905"/>
                  <a:pt x="3783235" y="3705076"/>
                </a:cubicBezTo>
                <a:cubicBezTo>
                  <a:pt x="3299694" y="3718247"/>
                  <a:pt x="2629888" y="3699432"/>
                  <a:pt x="2236658" y="3671210"/>
                </a:cubicBezTo>
                <a:cubicBezTo>
                  <a:pt x="1843428" y="3642988"/>
                  <a:pt x="1707962" y="3629817"/>
                  <a:pt x="1423858" y="3535743"/>
                </a:cubicBezTo>
                <a:cubicBezTo>
                  <a:pt x="1139754" y="3441669"/>
                  <a:pt x="738998" y="3242232"/>
                  <a:pt x="532035" y="3106765"/>
                </a:cubicBezTo>
                <a:cubicBezTo>
                  <a:pt x="325072" y="2971298"/>
                  <a:pt x="262984" y="2886632"/>
                  <a:pt x="182080" y="2722943"/>
                </a:cubicBezTo>
                <a:cubicBezTo>
                  <a:pt x="101176" y="2559254"/>
                  <a:pt x="76717" y="2339121"/>
                  <a:pt x="46613" y="2124632"/>
                </a:cubicBezTo>
                <a:cubicBezTo>
                  <a:pt x="16509" y="1910143"/>
                  <a:pt x="-6068" y="1691891"/>
                  <a:pt x="1458" y="1436010"/>
                </a:cubicBezTo>
                <a:cubicBezTo>
                  <a:pt x="8984" y="1180129"/>
                  <a:pt x="50376" y="884736"/>
                  <a:pt x="91769" y="589343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ysDot"/>
            <a:round/>
            <a:headEnd/>
            <a:tailEnd type="none"/>
          </a:ln>
          <a:effectLst/>
        </p:spPr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5-Point Star 3"/>
          <p:cNvSpPr>
            <a:spLocks noChangeAspect="1"/>
          </p:cNvSpPr>
          <p:nvPr/>
        </p:nvSpPr>
        <p:spPr bwMode="auto">
          <a:xfrm>
            <a:off x="7344332" y="324898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 bwMode="auto">
          <a:xfrm>
            <a:off x="5688124" y="4329100"/>
            <a:ext cx="216000" cy="216024"/>
          </a:xfrm>
          <a:prstGeom prst="star5">
            <a:avLst/>
          </a:prstGeom>
          <a:solidFill>
            <a:srgbClr val="FF00FF"/>
          </a:solidFill>
          <a:ln w="66675">
            <a:solidFill>
              <a:srgbClr val="FF00FF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5-Point Star 115"/>
          <p:cNvSpPr>
            <a:spLocks noChangeAspect="1"/>
          </p:cNvSpPr>
          <p:nvPr/>
        </p:nvSpPr>
        <p:spPr bwMode="auto">
          <a:xfrm>
            <a:off x="3059844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5-Point Star 116"/>
          <p:cNvSpPr>
            <a:spLocks noChangeAspect="1"/>
          </p:cNvSpPr>
          <p:nvPr/>
        </p:nvSpPr>
        <p:spPr bwMode="auto">
          <a:xfrm>
            <a:off x="3527896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5-Point Star 117"/>
          <p:cNvSpPr>
            <a:spLocks noChangeAspect="1"/>
          </p:cNvSpPr>
          <p:nvPr/>
        </p:nvSpPr>
        <p:spPr bwMode="auto">
          <a:xfrm>
            <a:off x="4824040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5-Point Star 118"/>
          <p:cNvSpPr>
            <a:spLocks noChangeAspect="1"/>
          </p:cNvSpPr>
          <p:nvPr/>
        </p:nvSpPr>
        <p:spPr bwMode="auto">
          <a:xfrm>
            <a:off x="5580124" y="2060848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5-Point Star 119"/>
          <p:cNvSpPr>
            <a:spLocks noChangeAspect="1"/>
          </p:cNvSpPr>
          <p:nvPr/>
        </p:nvSpPr>
        <p:spPr bwMode="auto">
          <a:xfrm>
            <a:off x="6084180" y="2384884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5-Point Star 120"/>
          <p:cNvSpPr>
            <a:spLocks noChangeAspect="1"/>
          </p:cNvSpPr>
          <p:nvPr/>
        </p:nvSpPr>
        <p:spPr bwMode="auto">
          <a:xfrm>
            <a:off x="4355976" y="198884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5-Point Star 121"/>
          <p:cNvSpPr>
            <a:spLocks noChangeAspect="1"/>
          </p:cNvSpPr>
          <p:nvPr/>
        </p:nvSpPr>
        <p:spPr bwMode="auto">
          <a:xfrm>
            <a:off x="5688124" y="3212976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79" idx="0"/>
            <a:endCxn id="118" idx="2"/>
          </p:cNvCxnSpPr>
          <p:nvPr/>
        </p:nvCxnSpPr>
        <p:spPr bwMode="auto">
          <a:xfrm flipV="1">
            <a:off x="4391968" y="2492896"/>
            <a:ext cx="452698" cy="7200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118" idx="4"/>
            <a:endCxn id="119" idx="1"/>
          </p:cNvCxnSpPr>
          <p:nvPr/>
        </p:nvCxnSpPr>
        <p:spPr bwMode="auto">
          <a:xfrm flipV="1">
            <a:off x="4932040" y="2102105"/>
            <a:ext cx="648084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19" idx="4"/>
            <a:endCxn id="120" idx="0"/>
          </p:cNvCxnSpPr>
          <p:nvPr/>
        </p:nvCxnSpPr>
        <p:spPr bwMode="auto">
          <a:xfrm>
            <a:off x="5688124" y="2102105"/>
            <a:ext cx="450056" cy="28277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118" idx="0"/>
            <a:endCxn id="121" idx="3"/>
          </p:cNvCxnSpPr>
          <p:nvPr/>
        </p:nvCxnSpPr>
        <p:spPr bwMode="auto">
          <a:xfrm flipH="1" flipV="1">
            <a:off x="4443350" y="2096852"/>
            <a:ext cx="434690" cy="2880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90" idx="4"/>
            <a:endCxn id="116" idx="2"/>
          </p:cNvCxnSpPr>
          <p:nvPr/>
        </p:nvCxnSpPr>
        <p:spPr bwMode="auto">
          <a:xfrm flipV="1">
            <a:off x="2445397" y="2096852"/>
            <a:ext cx="635073" cy="26344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16" idx="3"/>
            <a:endCxn id="117" idx="1"/>
          </p:cNvCxnSpPr>
          <p:nvPr/>
        </p:nvCxnSpPr>
        <p:spPr bwMode="auto">
          <a:xfrm>
            <a:off x="3147218" y="2096852"/>
            <a:ext cx="380678" cy="32928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88" idx="4"/>
            <a:endCxn id="90" idx="3"/>
          </p:cNvCxnSpPr>
          <p:nvPr/>
        </p:nvCxnSpPr>
        <p:spPr bwMode="auto">
          <a:xfrm flipV="1">
            <a:off x="2076997" y="2493805"/>
            <a:ext cx="327148" cy="5601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90" idx="1"/>
            <a:endCxn id="96" idx="2"/>
          </p:cNvCxnSpPr>
          <p:nvPr/>
        </p:nvCxnSpPr>
        <p:spPr bwMode="auto">
          <a:xfrm flipH="1" flipV="1">
            <a:off x="1827194" y="2067242"/>
            <a:ext cx="402203" cy="2930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5-Point Star 135"/>
          <p:cNvSpPr>
            <a:spLocks noChangeAspect="1"/>
          </p:cNvSpPr>
          <p:nvPr/>
        </p:nvSpPr>
        <p:spPr bwMode="auto">
          <a:xfrm>
            <a:off x="3131840" y="4509120"/>
            <a:ext cx="108000" cy="108012"/>
          </a:xfrm>
          <a:prstGeom prst="star5">
            <a:avLst/>
          </a:prstGeom>
          <a:solidFill>
            <a:schemeClr val="tx1"/>
          </a:solidFill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06" idx="1"/>
            <a:endCxn id="136" idx="3"/>
          </p:cNvCxnSpPr>
          <p:nvPr/>
        </p:nvCxnSpPr>
        <p:spPr bwMode="auto">
          <a:xfrm flipH="1" flipV="1">
            <a:off x="3219214" y="4617132"/>
            <a:ext cx="380678" cy="3652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79" idx="1"/>
            <a:endCxn id="70" idx="0"/>
          </p:cNvCxnSpPr>
          <p:nvPr/>
        </p:nvCxnSpPr>
        <p:spPr bwMode="auto">
          <a:xfrm flipH="1">
            <a:off x="3635908" y="3295490"/>
            <a:ext cx="648060" cy="3495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>
            <a:stCxn id="94" idx="2"/>
            <a:endCxn id="97" idx="3"/>
          </p:cNvCxnSpPr>
          <p:nvPr/>
        </p:nvCxnSpPr>
        <p:spPr bwMode="auto">
          <a:xfrm flipH="1">
            <a:off x="2463686" y="3284983"/>
            <a:ext cx="709430" cy="3240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stCxn id="70" idx="1"/>
            <a:endCxn id="94" idx="2"/>
          </p:cNvCxnSpPr>
          <p:nvPr/>
        </p:nvCxnSpPr>
        <p:spPr bwMode="auto">
          <a:xfrm flipH="1" flipV="1">
            <a:off x="3173116" y="3284983"/>
            <a:ext cx="354792" cy="4425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716016" y="2276871"/>
            <a:ext cx="324000" cy="3240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  <a:round/>
            <a:headEnd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32" name="Oval 131"/>
          <p:cNvSpPr>
            <a:spLocks noChangeAspect="1"/>
          </p:cNvSpPr>
          <p:nvPr/>
        </p:nvSpPr>
        <p:spPr bwMode="auto">
          <a:xfrm>
            <a:off x="5580148" y="3105000"/>
            <a:ext cx="324000" cy="3240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  <a:round/>
            <a:headEnd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33" name="Oval 132"/>
          <p:cNvSpPr>
            <a:spLocks noChangeAspect="1"/>
          </p:cNvSpPr>
          <p:nvPr/>
        </p:nvSpPr>
        <p:spPr bwMode="auto">
          <a:xfrm>
            <a:off x="2951820" y="1880864"/>
            <a:ext cx="324000" cy="3240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olid"/>
            <a:round/>
            <a:headEnd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6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Max distance computation</a:t>
            </a:r>
            <a:endParaRPr lang="he-IL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dual vertex computes the max in its triangle</a:t>
            </a:r>
          </a:p>
          <a:p>
            <a:r>
              <a:rPr lang="en-US" dirty="0" smtClean="0"/>
              <a:t>Vertices of the </a:t>
            </a:r>
            <a:r>
              <a:rPr lang="en-US" dirty="0" err="1" smtClean="0"/>
              <a:t>cotree</a:t>
            </a:r>
            <a:r>
              <a:rPr lang="en-US" dirty="0" smtClean="0"/>
              <a:t> compute subtree maxima</a:t>
            </a:r>
          </a:p>
          <a:p>
            <a:r>
              <a:rPr lang="en-US" dirty="0" smtClean="0"/>
              <a:t>Gets somewhat more complicated in the presence of holes</a:t>
            </a:r>
          </a:p>
        </p:txBody>
      </p:sp>
    </p:spTree>
    <p:extLst>
      <p:ext uri="{BB962C8B-B14F-4D97-AF65-F5344CB8AC3E}">
        <p14:creationId xmlns:p14="http://schemas.microsoft.com/office/powerpoint/2010/main" val="32867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the best we can do ?</a:t>
                </a:r>
              </a:p>
              <a:p>
                <a:r>
                  <a:rPr lang="en-US" dirty="0" smtClean="0"/>
                  <a:t>Which other problems this technique is good for ?  (distance oracles: Cohen-</a:t>
                </a:r>
                <a:r>
                  <a:rPr lang="en-US" dirty="0" err="1" smtClean="0"/>
                  <a:t>Addad</a:t>
                </a:r>
                <a:r>
                  <a:rPr lang="en-US" dirty="0"/>
                  <a:t>, </a:t>
                </a:r>
                <a:r>
                  <a:rPr lang="en-US" dirty="0" err="1" smtClean="0"/>
                  <a:t>Dahlgaard</a:t>
                </a:r>
                <a:r>
                  <a:rPr lang="en-US" dirty="0"/>
                  <a:t>, </a:t>
                </a:r>
                <a:r>
                  <a:rPr lang="en-US" dirty="0" err="1" smtClean="0"/>
                  <a:t>Wulff</a:t>
                </a:r>
                <a:r>
                  <a:rPr lang="en-US" dirty="0" smtClean="0"/>
                  <a:t>-Nilsen 2017)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1333" r="-25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88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3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389C0-034B-4629-98AF-BB6D02A1E077}" type="slidenum">
              <a:rPr lang="he-IL" smtClean="0"/>
              <a:pPr>
                <a:defRPr/>
              </a:pPr>
              <a:t>89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0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r-division</a:t>
            </a:r>
            <a:endParaRPr lang="he-IL" sz="40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47008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47508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2" idx="4"/>
            <a:endCxn id="24" idx="0"/>
          </p:cNvCxnSpPr>
          <p:nvPr/>
        </p:nvCxnSpPr>
        <p:spPr bwMode="auto">
          <a:xfrm>
            <a:off x="451803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830622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835624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1" idx="4"/>
            <a:endCxn id="23" idx="0"/>
          </p:cNvCxnSpPr>
          <p:nvPr/>
        </p:nvCxnSpPr>
        <p:spPr bwMode="auto">
          <a:xfrm>
            <a:off x="3878577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3" idx="6"/>
            <a:endCxn id="24" idx="2"/>
          </p:cNvCxnSpPr>
          <p:nvPr/>
        </p:nvCxnSpPr>
        <p:spPr bwMode="auto">
          <a:xfrm>
            <a:off x="3931534" y="182218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3" idx="7"/>
            <a:endCxn id="22" idx="3"/>
          </p:cNvCxnSpPr>
          <p:nvPr/>
        </p:nvCxnSpPr>
        <p:spPr bwMode="auto">
          <a:xfrm flipV="1">
            <a:off x="3917489" y="1211610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193095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198096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45" idx="4"/>
            <a:endCxn id="46" idx="0"/>
          </p:cNvCxnSpPr>
          <p:nvPr/>
        </p:nvCxnSpPr>
        <p:spPr bwMode="auto">
          <a:xfrm>
            <a:off x="3241049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6" idx="6"/>
            <a:endCxn id="23" idx="2"/>
          </p:cNvCxnSpPr>
          <p:nvPr/>
        </p:nvCxnSpPr>
        <p:spPr bwMode="auto">
          <a:xfrm>
            <a:off x="3294006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7"/>
            <a:endCxn id="21" idx="3"/>
          </p:cNvCxnSpPr>
          <p:nvPr/>
        </p:nvCxnSpPr>
        <p:spPr bwMode="auto">
          <a:xfrm flipV="1">
            <a:off x="327996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2549731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554733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6" idx="4"/>
            <a:endCxn id="57" idx="0"/>
          </p:cNvCxnSpPr>
          <p:nvPr/>
        </p:nvCxnSpPr>
        <p:spPr bwMode="auto">
          <a:xfrm>
            <a:off x="2597686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7" idx="6"/>
            <a:endCxn id="46" idx="2"/>
          </p:cNvCxnSpPr>
          <p:nvPr/>
        </p:nvCxnSpPr>
        <p:spPr bwMode="auto">
          <a:xfrm>
            <a:off x="2650643" y="1822183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7"/>
            <a:endCxn id="45" idx="3"/>
          </p:cNvCxnSpPr>
          <p:nvPr/>
        </p:nvCxnSpPr>
        <p:spPr bwMode="auto">
          <a:xfrm flipV="1">
            <a:off x="2636598" y="1211610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1912204" y="112974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917205" y="177422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62" idx="4"/>
            <a:endCxn id="63" idx="0"/>
          </p:cNvCxnSpPr>
          <p:nvPr/>
        </p:nvCxnSpPr>
        <p:spPr bwMode="auto">
          <a:xfrm>
            <a:off x="1960158" y="1225656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63" idx="6"/>
            <a:endCxn id="57" idx="2"/>
          </p:cNvCxnSpPr>
          <p:nvPr/>
        </p:nvCxnSpPr>
        <p:spPr bwMode="auto">
          <a:xfrm>
            <a:off x="2013115" y="182218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3" idx="7"/>
            <a:endCxn id="56" idx="3"/>
          </p:cNvCxnSpPr>
          <p:nvPr/>
        </p:nvCxnSpPr>
        <p:spPr bwMode="auto">
          <a:xfrm flipV="1">
            <a:off x="1999070" y="1211610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249089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254090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Straight Connector 74"/>
          <p:cNvCxnSpPr>
            <a:stCxn id="72" idx="4"/>
            <a:endCxn id="73" idx="0"/>
          </p:cNvCxnSpPr>
          <p:nvPr/>
        </p:nvCxnSpPr>
        <p:spPr bwMode="auto">
          <a:xfrm>
            <a:off x="1297043" y="122065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73" idx="6"/>
            <a:endCxn id="63" idx="2"/>
          </p:cNvCxnSpPr>
          <p:nvPr/>
        </p:nvCxnSpPr>
        <p:spPr bwMode="auto">
          <a:xfrm>
            <a:off x="1350000" y="181718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3" idx="7"/>
            <a:endCxn id="62" idx="3"/>
          </p:cNvCxnSpPr>
          <p:nvPr/>
        </p:nvCxnSpPr>
        <p:spPr bwMode="auto">
          <a:xfrm flipV="1">
            <a:off x="1335954" y="1211610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611560" y="112474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616562" y="176922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>
            <a:stCxn id="79" idx="6"/>
            <a:endCxn id="73" idx="2"/>
          </p:cNvCxnSpPr>
          <p:nvPr/>
        </p:nvCxnSpPr>
        <p:spPr bwMode="auto">
          <a:xfrm>
            <a:off x="712472" y="181718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9" idx="7"/>
            <a:endCxn id="72" idx="3"/>
          </p:cNvCxnSpPr>
          <p:nvPr/>
        </p:nvCxnSpPr>
        <p:spPr bwMode="auto">
          <a:xfrm flipV="1">
            <a:off x="698426" y="1206609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448079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Connector 88"/>
          <p:cNvCxnSpPr>
            <a:stCxn id="24" idx="4"/>
            <a:endCxn id="88" idx="0"/>
          </p:cNvCxnSpPr>
          <p:nvPr/>
        </p:nvCxnSpPr>
        <p:spPr bwMode="auto">
          <a:xfrm>
            <a:off x="452303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384133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1" name="Straight Connector 90"/>
          <p:cNvCxnSpPr>
            <a:stCxn id="23" idx="4"/>
            <a:endCxn id="90" idx="0"/>
          </p:cNvCxnSpPr>
          <p:nvPr/>
        </p:nvCxnSpPr>
        <p:spPr bwMode="auto">
          <a:xfrm>
            <a:off x="3883579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90" idx="6"/>
            <a:endCxn id="88" idx="2"/>
          </p:cNvCxnSpPr>
          <p:nvPr/>
        </p:nvCxnSpPr>
        <p:spPr bwMode="auto">
          <a:xfrm>
            <a:off x="3937241" y="246472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7"/>
            <a:endCxn id="24" idx="3"/>
          </p:cNvCxnSpPr>
          <p:nvPr/>
        </p:nvCxnSpPr>
        <p:spPr bwMode="auto">
          <a:xfrm flipV="1">
            <a:off x="3923196" y="185609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3203803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5" name="Straight Connector 94"/>
          <p:cNvCxnSpPr>
            <a:stCxn id="46" idx="4"/>
            <a:endCxn id="94" idx="0"/>
          </p:cNvCxnSpPr>
          <p:nvPr/>
        </p:nvCxnSpPr>
        <p:spPr bwMode="auto">
          <a:xfrm>
            <a:off x="324605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6"/>
            <a:endCxn id="90" idx="2"/>
          </p:cNvCxnSpPr>
          <p:nvPr/>
        </p:nvCxnSpPr>
        <p:spPr bwMode="auto">
          <a:xfrm>
            <a:off x="3299713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94" idx="7"/>
            <a:endCxn id="23" idx="3"/>
          </p:cNvCxnSpPr>
          <p:nvPr/>
        </p:nvCxnSpPr>
        <p:spPr bwMode="auto">
          <a:xfrm flipV="1">
            <a:off x="3285668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2560441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9" name="Straight Connector 98"/>
          <p:cNvCxnSpPr>
            <a:stCxn id="57" idx="4"/>
            <a:endCxn id="98" idx="0"/>
          </p:cNvCxnSpPr>
          <p:nvPr/>
        </p:nvCxnSpPr>
        <p:spPr bwMode="auto">
          <a:xfrm>
            <a:off x="2602688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8" idx="6"/>
            <a:endCxn id="94" idx="2"/>
          </p:cNvCxnSpPr>
          <p:nvPr/>
        </p:nvCxnSpPr>
        <p:spPr bwMode="auto">
          <a:xfrm>
            <a:off x="2656350" y="246472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8" idx="7"/>
            <a:endCxn id="46" idx="3"/>
          </p:cNvCxnSpPr>
          <p:nvPr/>
        </p:nvCxnSpPr>
        <p:spPr bwMode="auto">
          <a:xfrm flipV="1">
            <a:off x="2642305" y="185609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1922912" y="241677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Connector 102"/>
          <p:cNvCxnSpPr>
            <a:stCxn id="63" idx="4"/>
            <a:endCxn id="102" idx="0"/>
          </p:cNvCxnSpPr>
          <p:nvPr/>
        </p:nvCxnSpPr>
        <p:spPr bwMode="auto">
          <a:xfrm>
            <a:off x="1965161" y="187013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2" idx="6"/>
            <a:endCxn id="98" idx="2"/>
          </p:cNvCxnSpPr>
          <p:nvPr/>
        </p:nvCxnSpPr>
        <p:spPr bwMode="auto">
          <a:xfrm>
            <a:off x="2018822" y="246472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102" idx="7"/>
            <a:endCxn id="57" idx="3"/>
          </p:cNvCxnSpPr>
          <p:nvPr/>
        </p:nvCxnSpPr>
        <p:spPr bwMode="auto">
          <a:xfrm flipV="1">
            <a:off x="2004777" y="185609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1259797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Straight Connector 106"/>
          <p:cNvCxnSpPr>
            <a:stCxn id="73" idx="4"/>
            <a:endCxn id="106" idx="0"/>
          </p:cNvCxnSpPr>
          <p:nvPr/>
        </p:nvCxnSpPr>
        <p:spPr bwMode="auto">
          <a:xfrm>
            <a:off x="1302045" y="186513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06" idx="6"/>
            <a:endCxn id="102" idx="2"/>
          </p:cNvCxnSpPr>
          <p:nvPr/>
        </p:nvCxnSpPr>
        <p:spPr bwMode="auto">
          <a:xfrm>
            <a:off x="1355707" y="2459722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06" idx="7"/>
            <a:endCxn id="63" idx="3"/>
          </p:cNvCxnSpPr>
          <p:nvPr/>
        </p:nvCxnSpPr>
        <p:spPr bwMode="auto">
          <a:xfrm flipV="1">
            <a:off x="1341661" y="185609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22269" y="241176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" name="Straight Connector 111"/>
          <p:cNvCxnSpPr>
            <a:stCxn id="110" idx="6"/>
            <a:endCxn id="106" idx="2"/>
          </p:cNvCxnSpPr>
          <p:nvPr/>
        </p:nvCxnSpPr>
        <p:spPr bwMode="auto">
          <a:xfrm>
            <a:off x="718179" y="2459722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0" idx="7"/>
            <a:endCxn id="73" idx="3"/>
          </p:cNvCxnSpPr>
          <p:nvPr/>
        </p:nvCxnSpPr>
        <p:spPr bwMode="auto">
          <a:xfrm flipV="1">
            <a:off x="704133" y="185109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448541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4" name="Straight Connector 143"/>
          <p:cNvCxnSpPr>
            <a:stCxn id="88" idx="4"/>
            <a:endCxn id="143" idx="0"/>
          </p:cNvCxnSpPr>
          <p:nvPr/>
        </p:nvCxnSpPr>
        <p:spPr bwMode="auto">
          <a:xfrm>
            <a:off x="452874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3845959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8" name="Straight Connector 147"/>
          <p:cNvCxnSpPr>
            <a:stCxn id="90" idx="4"/>
            <a:endCxn id="146" idx="0"/>
          </p:cNvCxnSpPr>
          <p:nvPr/>
        </p:nvCxnSpPr>
        <p:spPr bwMode="auto">
          <a:xfrm>
            <a:off x="3889286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46" idx="6"/>
            <a:endCxn id="143" idx="2"/>
          </p:cNvCxnSpPr>
          <p:nvPr/>
        </p:nvCxnSpPr>
        <p:spPr bwMode="auto">
          <a:xfrm>
            <a:off x="3941868" y="3096951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46" idx="7"/>
            <a:endCxn id="88" idx="3"/>
          </p:cNvCxnSpPr>
          <p:nvPr/>
        </p:nvCxnSpPr>
        <p:spPr bwMode="auto">
          <a:xfrm flipV="1">
            <a:off x="3927823" y="2498634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>
            <a:spLocks noChangeAspect="1"/>
          </p:cNvSpPr>
          <p:nvPr/>
        </p:nvSpPr>
        <p:spPr bwMode="auto">
          <a:xfrm>
            <a:off x="3208431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94" idx="4"/>
            <a:endCxn id="152" idx="0"/>
          </p:cNvCxnSpPr>
          <p:nvPr/>
        </p:nvCxnSpPr>
        <p:spPr bwMode="auto">
          <a:xfrm>
            <a:off x="3251759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2" idx="6"/>
            <a:endCxn id="146" idx="2"/>
          </p:cNvCxnSpPr>
          <p:nvPr/>
        </p:nvCxnSpPr>
        <p:spPr bwMode="auto">
          <a:xfrm>
            <a:off x="3304341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>
            <a:stCxn id="152" idx="7"/>
            <a:endCxn id="90" idx="3"/>
          </p:cNvCxnSpPr>
          <p:nvPr/>
        </p:nvCxnSpPr>
        <p:spPr bwMode="auto">
          <a:xfrm flipV="1">
            <a:off x="3290295" y="2498634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2565068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0" name="Straight Connector 159"/>
          <p:cNvCxnSpPr>
            <a:stCxn id="98" idx="4"/>
            <a:endCxn id="158" idx="0"/>
          </p:cNvCxnSpPr>
          <p:nvPr/>
        </p:nvCxnSpPr>
        <p:spPr bwMode="auto">
          <a:xfrm>
            <a:off x="2608396" y="2512679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>
            <a:stCxn id="158" idx="6"/>
            <a:endCxn id="152" idx="2"/>
          </p:cNvCxnSpPr>
          <p:nvPr/>
        </p:nvCxnSpPr>
        <p:spPr bwMode="auto">
          <a:xfrm>
            <a:off x="2660977" y="3096951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58" idx="7"/>
            <a:endCxn id="94" idx="3"/>
          </p:cNvCxnSpPr>
          <p:nvPr/>
        </p:nvCxnSpPr>
        <p:spPr bwMode="auto">
          <a:xfrm flipV="1">
            <a:off x="2646932" y="2498634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Oval 163"/>
          <p:cNvSpPr>
            <a:spLocks noChangeAspect="1"/>
          </p:cNvSpPr>
          <p:nvPr/>
        </p:nvSpPr>
        <p:spPr bwMode="auto">
          <a:xfrm>
            <a:off x="1927540" y="304899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6" name="Straight Connector 165"/>
          <p:cNvCxnSpPr>
            <a:stCxn id="102" idx="4"/>
            <a:endCxn id="164" idx="0"/>
          </p:cNvCxnSpPr>
          <p:nvPr/>
        </p:nvCxnSpPr>
        <p:spPr bwMode="auto">
          <a:xfrm>
            <a:off x="1970867" y="2512679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>
            <a:stCxn id="164" idx="6"/>
            <a:endCxn id="158" idx="2"/>
          </p:cNvCxnSpPr>
          <p:nvPr/>
        </p:nvCxnSpPr>
        <p:spPr bwMode="auto">
          <a:xfrm>
            <a:off x="2023450" y="309695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>
            <a:stCxn id="164" idx="7"/>
          </p:cNvCxnSpPr>
          <p:nvPr/>
        </p:nvCxnSpPr>
        <p:spPr bwMode="auto">
          <a:xfrm flipV="1">
            <a:off x="2009404" y="248637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1264425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2" name="Straight Connector 171"/>
          <p:cNvCxnSpPr>
            <a:stCxn id="106" idx="4"/>
            <a:endCxn id="170" idx="0"/>
          </p:cNvCxnSpPr>
          <p:nvPr/>
        </p:nvCxnSpPr>
        <p:spPr bwMode="auto">
          <a:xfrm>
            <a:off x="1307752" y="2507677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>
            <a:stCxn id="170" idx="6"/>
            <a:endCxn id="164" idx="2"/>
          </p:cNvCxnSpPr>
          <p:nvPr/>
        </p:nvCxnSpPr>
        <p:spPr bwMode="auto">
          <a:xfrm>
            <a:off x="1360335" y="3091949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stCxn id="170" idx="7"/>
            <a:endCxn id="102" idx="3"/>
          </p:cNvCxnSpPr>
          <p:nvPr/>
        </p:nvCxnSpPr>
        <p:spPr bwMode="auto">
          <a:xfrm flipV="1">
            <a:off x="1346289" y="2498634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>
            <a:spLocks noChangeAspect="1"/>
          </p:cNvSpPr>
          <p:nvPr/>
        </p:nvSpPr>
        <p:spPr bwMode="auto">
          <a:xfrm>
            <a:off x="626897" y="304399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9" name="Straight Connector 178"/>
          <p:cNvCxnSpPr>
            <a:stCxn id="176" idx="6"/>
            <a:endCxn id="170" idx="2"/>
          </p:cNvCxnSpPr>
          <p:nvPr/>
        </p:nvCxnSpPr>
        <p:spPr bwMode="auto">
          <a:xfrm>
            <a:off x="722806" y="3091949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6" idx="7"/>
            <a:endCxn id="106" idx="3"/>
          </p:cNvCxnSpPr>
          <p:nvPr/>
        </p:nvCxnSpPr>
        <p:spPr bwMode="auto">
          <a:xfrm flipV="1">
            <a:off x="708761" y="2493631"/>
            <a:ext cx="565082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Oval 180"/>
          <p:cNvSpPr>
            <a:spLocks noChangeAspect="1"/>
          </p:cNvSpPr>
          <p:nvPr/>
        </p:nvSpPr>
        <p:spPr bwMode="auto">
          <a:xfrm>
            <a:off x="449112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 bwMode="auto">
          <a:xfrm>
            <a:off x="385166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" name="Straight Connector 183"/>
          <p:cNvCxnSpPr>
            <a:stCxn id="146" idx="4"/>
            <a:endCxn id="183" idx="0"/>
          </p:cNvCxnSpPr>
          <p:nvPr/>
        </p:nvCxnSpPr>
        <p:spPr bwMode="auto">
          <a:xfrm>
            <a:off x="3893914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83" idx="6"/>
            <a:endCxn id="181" idx="2"/>
          </p:cNvCxnSpPr>
          <p:nvPr/>
        </p:nvCxnSpPr>
        <p:spPr bwMode="auto">
          <a:xfrm>
            <a:off x="3947575" y="3739493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stCxn id="183" idx="7"/>
            <a:endCxn id="143" idx="3"/>
          </p:cNvCxnSpPr>
          <p:nvPr/>
        </p:nvCxnSpPr>
        <p:spPr bwMode="auto">
          <a:xfrm flipV="1">
            <a:off x="3933530" y="3130860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>
            <a:spLocks noChangeAspect="1"/>
          </p:cNvSpPr>
          <p:nvPr/>
        </p:nvSpPr>
        <p:spPr bwMode="auto">
          <a:xfrm>
            <a:off x="3214138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9" name="Straight Connector 188"/>
          <p:cNvCxnSpPr>
            <a:stCxn id="187" idx="6"/>
            <a:endCxn id="183" idx="2"/>
          </p:cNvCxnSpPr>
          <p:nvPr/>
        </p:nvCxnSpPr>
        <p:spPr bwMode="auto">
          <a:xfrm>
            <a:off x="3310048" y="3739493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87" idx="7"/>
            <a:endCxn id="146" idx="3"/>
          </p:cNvCxnSpPr>
          <p:nvPr/>
        </p:nvCxnSpPr>
        <p:spPr bwMode="auto">
          <a:xfrm flipV="1">
            <a:off x="3296002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>
            <a:spLocks noChangeAspect="1"/>
          </p:cNvSpPr>
          <p:nvPr/>
        </p:nvSpPr>
        <p:spPr bwMode="auto">
          <a:xfrm>
            <a:off x="2570776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Straight Connector 191"/>
          <p:cNvCxnSpPr>
            <a:stCxn id="158" idx="4"/>
            <a:endCxn id="191" idx="0"/>
          </p:cNvCxnSpPr>
          <p:nvPr/>
        </p:nvCxnSpPr>
        <p:spPr bwMode="auto">
          <a:xfrm>
            <a:off x="2613023" y="3144905"/>
            <a:ext cx="5708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>
            <a:spLocks noChangeAspect="1"/>
          </p:cNvSpPr>
          <p:nvPr/>
        </p:nvSpPr>
        <p:spPr bwMode="auto">
          <a:xfrm>
            <a:off x="1933247" y="369153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6" name="Straight Connector 195"/>
          <p:cNvCxnSpPr>
            <a:stCxn id="164" idx="4"/>
            <a:endCxn id="195" idx="0"/>
          </p:cNvCxnSpPr>
          <p:nvPr/>
        </p:nvCxnSpPr>
        <p:spPr bwMode="auto">
          <a:xfrm>
            <a:off x="1975495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95" idx="7"/>
            <a:endCxn id="158" idx="3"/>
          </p:cNvCxnSpPr>
          <p:nvPr/>
        </p:nvCxnSpPr>
        <p:spPr bwMode="auto">
          <a:xfrm flipV="1">
            <a:off x="2015111" y="3130860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Oval 198"/>
          <p:cNvSpPr>
            <a:spLocks noChangeAspect="1"/>
          </p:cNvSpPr>
          <p:nvPr/>
        </p:nvSpPr>
        <p:spPr bwMode="auto">
          <a:xfrm>
            <a:off x="1270132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0" name="Straight Connector 199"/>
          <p:cNvCxnSpPr>
            <a:stCxn id="170" idx="4"/>
            <a:endCxn id="199" idx="0"/>
          </p:cNvCxnSpPr>
          <p:nvPr/>
        </p:nvCxnSpPr>
        <p:spPr bwMode="auto">
          <a:xfrm>
            <a:off x="1312380" y="313990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199" idx="7"/>
            <a:endCxn id="164" idx="3"/>
          </p:cNvCxnSpPr>
          <p:nvPr/>
        </p:nvCxnSpPr>
        <p:spPr bwMode="auto">
          <a:xfrm flipV="1">
            <a:off x="1351996" y="3130860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632604" y="368653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" name="Straight Connector 204"/>
          <p:cNvCxnSpPr>
            <a:stCxn id="203" idx="6"/>
            <a:endCxn id="199" idx="2"/>
          </p:cNvCxnSpPr>
          <p:nvPr/>
        </p:nvCxnSpPr>
        <p:spPr bwMode="auto">
          <a:xfrm>
            <a:off x="728513" y="3734490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stCxn id="203" idx="7"/>
            <a:endCxn id="170" idx="3"/>
          </p:cNvCxnSpPr>
          <p:nvPr/>
        </p:nvCxnSpPr>
        <p:spPr bwMode="auto">
          <a:xfrm flipV="1">
            <a:off x="714467" y="3125858"/>
            <a:ext cx="564003" cy="5747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Oval 222"/>
          <p:cNvSpPr>
            <a:spLocks noChangeAspect="1"/>
          </p:cNvSpPr>
          <p:nvPr/>
        </p:nvSpPr>
        <p:spPr bwMode="auto">
          <a:xfrm>
            <a:off x="450138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 bwMode="auto">
          <a:xfrm>
            <a:off x="3861925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8" name="Straight Connector 227"/>
          <p:cNvCxnSpPr>
            <a:stCxn id="183" idx="4"/>
            <a:endCxn id="226" idx="0"/>
          </p:cNvCxnSpPr>
          <p:nvPr/>
        </p:nvCxnSpPr>
        <p:spPr bwMode="auto">
          <a:xfrm>
            <a:off x="3899621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26" idx="6"/>
            <a:endCxn id="223" idx="2"/>
          </p:cNvCxnSpPr>
          <p:nvPr/>
        </p:nvCxnSpPr>
        <p:spPr bwMode="auto">
          <a:xfrm>
            <a:off x="3957836" y="437171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>
            <a:stCxn id="226" idx="7"/>
            <a:endCxn id="181" idx="3"/>
          </p:cNvCxnSpPr>
          <p:nvPr/>
        </p:nvCxnSpPr>
        <p:spPr bwMode="auto">
          <a:xfrm flipV="1">
            <a:off x="3943789" y="3773401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/>
          <p:cNvSpPr>
            <a:spLocks noChangeAspect="1"/>
          </p:cNvSpPr>
          <p:nvPr/>
        </p:nvSpPr>
        <p:spPr bwMode="auto">
          <a:xfrm>
            <a:off x="3224398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6" name="Straight Connector 235"/>
          <p:cNvCxnSpPr>
            <a:stCxn id="232" idx="7"/>
            <a:endCxn id="183" idx="3"/>
          </p:cNvCxnSpPr>
          <p:nvPr/>
        </p:nvCxnSpPr>
        <p:spPr bwMode="auto">
          <a:xfrm flipV="1">
            <a:off x="3306261" y="3773401"/>
            <a:ext cx="559450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Oval 237"/>
          <p:cNvSpPr>
            <a:spLocks noChangeAspect="1"/>
          </p:cNvSpPr>
          <p:nvPr/>
        </p:nvSpPr>
        <p:spPr bwMode="auto">
          <a:xfrm>
            <a:off x="2581034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0" name="Straight Connector 239"/>
          <p:cNvCxnSpPr>
            <a:stCxn id="191" idx="4"/>
            <a:endCxn id="238" idx="0"/>
          </p:cNvCxnSpPr>
          <p:nvPr/>
        </p:nvCxnSpPr>
        <p:spPr bwMode="auto">
          <a:xfrm>
            <a:off x="2618731" y="3787447"/>
            <a:ext cx="1025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38" idx="6"/>
            <a:endCxn id="232" idx="2"/>
          </p:cNvCxnSpPr>
          <p:nvPr/>
        </p:nvCxnSpPr>
        <p:spPr bwMode="auto">
          <a:xfrm>
            <a:off x="2676945" y="437171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stCxn id="238" idx="7"/>
            <a:endCxn id="187" idx="3"/>
          </p:cNvCxnSpPr>
          <p:nvPr/>
        </p:nvCxnSpPr>
        <p:spPr bwMode="auto">
          <a:xfrm flipV="1">
            <a:off x="2662898" y="3773401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4" name="Oval 243"/>
          <p:cNvSpPr>
            <a:spLocks noChangeAspect="1"/>
          </p:cNvSpPr>
          <p:nvPr/>
        </p:nvSpPr>
        <p:spPr bwMode="auto">
          <a:xfrm>
            <a:off x="1943507" y="432376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6" name="Straight Connector 245"/>
          <p:cNvCxnSpPr>
            <a:stCxn id="195" idx="4"/>
            <a:endCxn id="244" idx="0"/>
          </p:cNvCxnSpPr>
          <p:nvPr/>
        </p:nvCxnSpPr>
        <p:spPr bwMode="auto">
          <a:xfrm>
            <a:off x="1981202" y="3787447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>
            <a:stCxn id="244" idx="6"/>
            <a:endCxn id="238" idx="2"/>
          </p:cNvCxnSpPr>
          <p:nvPr/>
        </p:nvCxnSpPr>
        <p:spPr bwMode="auto">
          <a:xfrm>
            <a:off x="2039416" y="437171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>
            <a:stCxn id="244" idx="7"/>
            <a:endCxn id="191" idx="3"/>
          </p:cNvCxnSpPr>
          <p:nvPr/>
        </p:nvCxnSpPr>
        <p:spPr bwMode="auto">
          <a:xfrm flipV="1">
            <a:off x="2025370" y="3773401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Oval 249"/>
          <p:cNvSpPr>
            <a:spLocks noChangeAspect="1"/>
          </p:cNvSpPr>
          <p:nvPr/>
        </p:nvSpPr>
        <p:spPr bwMode="auto">
          <a:xfrm>
            <a:off x="1280392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3" name="Straight Connector 252"/>
          <p:cNvCxnSpPr>
            <a:stCxn id="250" idx="6"/>
            <a:endCxn id="244" idx="2"/>
          </p:cNvCxnSpPr>
          <p:nvPr/>
        </p:nvCxnSpPr>
        <p:spPr bwMode="auto">
          <a:xfrm>
            <a:off x="1376301" y="436671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50" idx="7"/>
            <a:endCxn id="195" idx="3"/>
          </p:cNvCxnSpPr>
          <p:nvPr/>
        </p:nvCxnSpPr>
        <p:spPr bwMode="auto">
          <a:xfrm flipV="1">
            <a:off x="1362255" y="3773401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642863" y="431876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9" name="Straight Connector 258"/>
          <p:cNvCxnSpPr>
            <a:stCxn id="256" idx="6"/>
            <a:endCxn id="250" idx="2"/>
          </p:cNvCxnSpPr>
          <p:nvPr/>
        </p:nvCxnSpPr>
        <p:spPr bwMode="auto">
          <a:xfrm>
            <a:off x="738772" y="4366717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>
            <a:stCxn id="256" idx="7"/>
            <a:endCxn id="199" idx="3"/>
          </p:cNvCxnSpPr>
          <p:nvPr/>
        </p:nvCxnSpPr>
        <p:spPr bwMode="auto">
          <a:xfrm flipV="1">
            <a:off x="724727" y="3768399"/>
            <a:ext cx="559451" cy="56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450709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2" name="Straight Connector 261"/>
          <p:cNvCxnSpPr>
            <a:stCxn id="223" idx="4"/>
            <a:endCxn id="261" idx="0"/>
          </p:cNvCxnSpPr>
          <p:nvPr/>
        </p:nvCxnSpPr>
        <p:spPr bwMode="auto">
          <a:xfrm>
            <a:off x="454933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386763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" name="Straight Connector 265"/>
          <p:cNvCxnSpPr>
            <a:stCxn id="263" idx="7"/>
            <a:endCxn id="223" idx="3"/>
          </p:cNvCxnSpPr>
          <p:nvPr/>
        </p:nvCxnSpPr>
        <p:spPr bwMode="auto">
          <a:xfrm flipV="1">
            <a:off x="3949497" y="440562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7" name="Oval 266"/>
          <p:cNvSpPr>
            <a:spLocks noChangeAspect="1"/>
          </p:cNvSpPr>
          <p:nvPr/>
        </p:nvSpPr>
        <p:spPr bwMode="auto">
          <a:xfrm>
            <a:off x="3230104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8" name="Straight Connector 267"/>
          <p:cNvCxnSpPr>
            <a:stCxn id="232" idx="4"/>
            <a:endCxn id="267" idx="0"/>
          </p:cNvCxnSpPr>
          <p:nvPr/>
        </p:nvCxnSpPr>
        <p:spPr bwMode="auto">
          <a:xfrm>
            <a:off x="327235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>
            <a:stCxn id="267" idx="6"/>
            <a:endCxn id="263" idx="2"/>
          </p:cNvCxnSpPr>
          <p:nvPr/>
        </p:nvCxnSpPr>
        <p:spPr bwMode="auto">
          <a:xfrm>
            <a:off x="3326014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>
            <a:stCxn id="267" idx="7"/>
            <a:endCxn id="226" idx="3"/>
          </p:cNvCxnSpPr>
          <p:nvPr/>
        </p:nvCxnSpPr>
        <p:spPr bwMode="auto">
          <a:xfrm flipV="1">
            <a:off x="331196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1" name="Oval 270"/>
          <p:cNvSpPr>
            <a:spLocks noChangeAspect="1"/>
          </p:cNvSpPr>
          <p:nvPr/>
        </p:nvSpPr>
        <p:spPr bwMode="auto">
          <a:xfrm>
            <a:off x="2586742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2" name="Straight Connector 271"/>
          <p:cNvCxnSpPr>
            <a:stCxn id="238" idx="4"/>
            <a:endCxn id="271" idx="0"/>
          </p:cNvCxnSpPr>
          <p:nvPr/>
        </p:nvCxnSpPr>
        <p:spPr bwMode="auto">
          <a:xfrm>
            <a:off x="2628989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>
            <a:stCxn id="271" idx="6"/>
            <a:endCxn id="267" idx="2"/>
          </p:cNvCxnSpPr>
          <p:nvPr/>
        </p:nvCxnSpPr>
        <p:spPr bwMode="auto">
          <a:xfrm>
            <a:off x="2682651" y="501425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stCxn id="271" idx="7"/>
            <a:endCxn id="232" idx="3"/>
          </p:cNvCxnSpPr>
          <p:nvPr/>
        </p:nvCxnSpPr>
        <p:spPr bwMode="auto">
          <a:xfrm flipV="1">
            <a:off x="2668606" y="440562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5" name="Oval 274"/>
          <p:cNvSpPr>
            <a:spLocks noChangeAspect="1"/>
          </p:cNvSpPr>
          <p:nvPr/>
        </p:nvSpPr>
        <p:spPr bwMode="auto">
          <a:xfrm>
            <a:off x="1949213" y="496630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6" name="Straight Connector 275"/>
          <p:cNvCxnSpPr>
            <a:stCxn id="244" idx="4"/>
            <a:endCxn id="275" idx="0"/>
          </p:cNvCxnSpPr>
          <p:nvPr/>
        </p:nvCxnSpPr>
        <p:spPr bwMode="auto">
          <a:xfrm>
            <a:off x="1991462" y="4419674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>
            <a:stCxn id="275" idx="6"/>
            <a:endCxn id="271" idx="2"/>
          </p:cNvCxnSpPr>
          <p:nvPr/>
        </p:nvCxnSpPr>
        <p:spPr bwMode="auto">
          <a:xfrm>
            <a:off x="2045123" y="501425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>
            <a:stCxn id="275" idx="7"/>
            <a:endCxn id="238" idx="3"/>
          </p:cNvCxnSpPr>
          <p:nvPr/>
        </p:nvCxnSpPr>
        <p:spPr bwMode="auto">
          <a:xfrm flipV="1">
            <a:off x="2031078" y="440562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9" name="Oval 278"/>
          <p:cNvSpPr>
            <a:spLocks noChangeAspect="1"/>
          </p:cNvSpPr>
          <p:nvPr/>
        </p:nvSpPr>
        <p:spPr bwMode="auto">
          <a:xfrm>
            <a:off x="1286098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2" name="Straight Connector 281"/>
          <p:cNvCxnSpPr>
            <a:stCxn id="279" idx="7"/>
            <a:endCxn id="244" idx="3"/>
          </p:cNvCxnSpPr>
          <p:nvPr/>
        </p:nvCxnSpPr>
        <p:spPr bwMode="auto">
          <a:xfrm flipV="1">
            <a:off x="1367962" y="440562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3" name="Oval 282"/>
          <p:cNvSpPr>
            <a:spLocks noChangeAspect="1"/>
          </p:cNvSpPr>
          <p:nvPr/>
        </p:nvSpPr>
        <p:spPr bwMode="auto">
          <a:xfrm>
            <a:off x="648570" y="496130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5" name="Straight Connector 284"/>
          <p:cNvCxnSpPr>
            <a:stCxn id="283" idx="6"/>
            <a:endCxn id="279" idx="2"/>
          </p:cNvCxnSpPr>
          <p:nvPr/>
        </p:nvCxnSpPr>
        <p:spPr bwMode="auto">
          <a:xfrm>
            <a:off x="744480" y="500925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3" idx="7"/>
            <a:endCxn id="250" idx="3"/>
          </p:cNvCxnSpPr>
          <p:nvPr/>
        </p:nvCxnSpPr>
        <p:spPr bwMode="auto">
          <a:xfrm flipV="1">
            <a:off x="730435" y="4400626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3" name="Oval 302"/>
          <p:cNvSpPr>
            <a:spLocks noChangeAspect="1"/>
          </p:cNvSpPr>
          <p:nvPr/>
        </p:nvSpPr>
        <p:spPr bwMode="auto">
          <a:xfrm>
            <a:off x="450638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4" name="Straight Connector 303"/>
          <p:cNvCxnSpPr>
            <a:stCxn id="261" idx="4"/>
            <a:endCxn id="303" idx="0"/>
          </p:cNvCxnSpPr>
          <p:nvPr/>
        </p:nvCxnSpPr>
        <p:spPr bwMode="auto">
          <a:xfrm flipH="1">
            <a:off x="455434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Oval 305"/>
          <p:cNvSpPr>
            <a:spLocks noChangeAspect="1"/>
          </p:cNvSpPr>
          <p:nvPr/>
        </p:nvSpPr>
        <p:spPr bwMode="auto">
          <a:xfrm>
            <a:off x="3866927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9" name="Straight Connector 308"/>
          <p:cNvCxnSpPr>
            <a:stCxn id="306" idx="6"/>
            <a:endCxn id="303" idx="2"/>
          </p:cNvCxnSpPr>
          <p:nvPr/>
        </p:nvCxnSpPr>
        <p:spPr bwMode="auto">
          <a:xfrm>
            <a:off x="3962837" y="5663793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Oval 311"/>
          <p:cNvSpPr>
            <a:spLocks noChangeAspect="1"/>
          </p:cNvSpPr>
          <p:nvPr/>
        </p:nvSpPr>
        <p:spPr bwMode="auto">
          <a:xfrm>
            <a:off x="3229399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4" name="Straight Connector 313"/>
          <p:cNvCxnSpPr>
            <a:stCxn id="267" idx="4"/>
            <a:endCxn id="312" idx="0"/>
          </p:cNvCxnSpPr>
          <p:nvPr/>
        </p:nvCxnSpPr>
        <p:spPr bwMode="auto">
          <a:xfrm flipH="1">
            <a:off x="3277355" y="5062214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stCxn id="312" idx="7"/>
            <a:endCxn id="263" idx="3"/>
          </p:cNvCxnSpPr>
          <p:nvPr/>
        </p:nvCxnSpPr>
        <p:spPr bwMode="auto">
          <a:xfrm flipV="1">
            <a:off x="3311263" y="5048169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Oval 317"/>
          <p:cNvSpPr>
            <a:spLocks noChangeAspect="1"/>
          </p:cNvSpPr>
          <p:nvPr/>
        </p:nvSpPr>
        <p:spPr bwMode="auto">
          <a:xfrm>
            <a:off x="2586036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0" name="Straight Connector 319"/>
          <p:cNvCxnSpPr>
            <a:stCxn id="271" idx="4"/>
            <a:endCxn id="318" idx="0"/>
          </p:cNvCxnSpPr>
          <p:nvPr/>
        </p:nvCxnSpPr>
        <p:spPr bwMode="auto">
          <a:xfrm flipH="1">
            <a:off x="2633991" y="5062214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>
            <a:stCxn id="318" idx="7"/>
            <a:endCxn id="267" idx="3"/>
          </p:cNvCxnSpPr>
          <p:nvPr/>
        </p:nvCxnSpPr>
        <p:spPr bwMode="auto">
          <a:xfrm flipV="1">
            <a:off x="2667900" y="5048169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4" name="Oval 323"/>
          <p:cNvSpPr>
            <a:spLocks noChangeAspect="1"/>
          </p:cNvSpPr>
          <p:nvPr/>
        </p:nvSpPr>
        <p:spPr bwMode="auto">
          <a:xfrm>
            <a:off x="1948508" y="561583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4" name="Straight Connector 193"/>
          <p:cNvCxnSpPr>
            <a:stCxn id="191" idx="7"/>
            <a:endCxn id="152" idx="3"/>
          </p:cNvCxnSpPr>
          <p:nvPr/>
        </p:nvCxnSpPr>
        <p:spPr bwMode="auto">
          <a:xfrm flipV="1">
            <a:off x="2652640" y="3130860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52" idx="4"/>
            <a:endCxn id="187" idx="0"/>
          </p:cNvCxnSpPr>
          <p:nvPr/>
        </p:nvCxnSpPr>
        <p:spPr bwMode="auto">
          <a:xfrm>
            <a:off x="3256386" y="3144905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1318087" y="3734490"/>
            <a:ext cx="3203051" cy="1929303"/>
            <a:chOff x="1318087" y="3734490"/>
            <a:chExt cx="3203051" cy="1929303"/>
          </a:xfrm>
        </p:grpSpPr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2" y="5014259"/>
              <a:ext cx="54354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1" y="5048169"/>
              <a:ext cx="572347" cy="581715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2093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2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1382008" y="5009258"/>
              <a:ext cx="567206" cy="500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681946" y="5663793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8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8" name="Straight Connector 327"/>
          <p:cNvCxnSpPr>
            <a:stCxn id="324" idx="7"/>
            <a:endCxn id="271" idx="3"/>
          </p:cNvCxnSpPr>
          <p:nvPr/>
        </p:nvCxnSpPr>
        <p:spPr bwMode="auto">
          <a:xfrm flipV="1">
            <a:off x="2030372" y="5048169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9" name="Oval 328"/>
          <p:cNvSpPr>
            <a:spLocks noChangeAspect="1"/>
          </p:cNvSpPr>
          <p:nvPr/>
        </p:nvSpPr>
        <p:spPr bwMode="auto">
          <a:xfrm>
            <a:off x="1280391" y="4966354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Oval 329"/>
          <p:cNvSpPr>
            <a:spLocks noChangeAspect="1"/>
          </p:cNvSpPr>
          <p:nvPr/>
        </p:nvSpPr>
        <p:spPr bwMode="auto">
          <a:xfrm>
            <a:off x="1285393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2" name="Straight Connector 331"/>
          <p:cNvCxnSpPr>
            <a:stCxn id="329" idx="4"/>
            <a:endCxn id="330" idx="0"/>
          </p:cNvCxnSpPr>
          <p:nvPr/>
        </p:nvCxnSpPr>
        <p:spPr bwMode="auto">
          <a:xfrm>
            <a:off x="1328346" y="5062263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>
            <a:stCxn id="330" idx="6"/>
            <a:endCxn id="324" idx="2"/>
          </p:cNvCxnSpPr>
          <p:nvPr/>
        </p:nvCxnSpPr>
        <p:spPr bwMode="auto">
          <a:xfrm>
            <a:off x="1381303" y="5658791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330" idx="7"/>
            <a:endCxn id="275" idx="3"/>
          </p:cNvCxnSpPr>
          <p:nvPr/>
        </p:nvCxnSpPr>
        <p:spPr bwMode="auto">
          <a:xfrm flipV="1">
            <a:off x="1367257" y="5048169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Oval 335"/>
          <p:cNvSpPr>
            <a:spLocks noChangeAspect="1"/>
          </p:cNvSpPr>
          <p:nvPr/>
        </p:nvSpPr>
        <p:spPr bwMode="auto">
          <a:xfrm>
            <a:off x="647865" y="5610836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9" name="Straight Connector 338"/>
          <p:cNvCxnSpPr>
            <a:stCxn id="336" idx="6"/>
            <a:endCxn id="330" idx="2"/>
          </p:cNvCxnSpPr>
          <p:nvPr/>
        </p:nvCxnSpPr>
        <p:spPr bwMode="auto">
          <a:xfrm>
            <a:off x="743774" y="5658791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>
            <a:stCxn id="336" idx="7"/>
            <a:endCxn id="329" idx="3"/>
          </p:cNvCxnSpPr>
          <p:nvPr/>
        </p:nvCxnSpPr>
        <p:spPr bwMode="auto">
          <a:xfrm flipV="1">
            <a:off x="729729" y="5048218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1" name="Oval 340"/>
          <p:cNvSpPr>
            <a:spLocks noChangeAspect="1"/>
          </p:cNvSpPr>
          <p:nvPr/>
        </p:nvSpPr>
        <p:spPr bwMode="auto">
          <a:xfrm>
            <a:off x="451209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2" name="Straight Connector 341"/>
          <p:cNvCxnSpPr>
            <a:stCxn id="303" idx="4"/>
            <a:endCxn id="341" idx="0"/>
          </p:cNvCxnSpPr>
          <p:nvPr/>
        </p:nvCxnSpPr>
        <p:spPr bwMode="auto">
          <a:xfrm>
            <a:off x="455434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Oval 342"/>
          <p:cNvSpPr>
            <a:spLocks noChangeAspect="1"/>
          </p:cNvSpPr>
          <p:nvPr/>
        </p:nvSpPr>
        <p:spPr bwMode="auto">
          <a:xfrm>
            <a:off x="387263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4" name="Straight Connector 343"/>
          <p:cNvCxnSpPr>
            <a:stCxn id="306" idx="4"/>
            <a:endCxn id="343" idx="0"/>
          </p:cNvCxnSpPr>
          <p:nvPr/>
        </p:nvCxnSpPr>
        <p:spPr bwMode="auto">
          <a:xfrm>
            <a:off x="3914882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>
            <a:stCxn id="343" idx="7"/>
            <a:endCxn id="303" idx="3"/>
          </p:cNvCxnSpPr>
          <p:nvPr/>
        </p:nvCxnSpPr>
        <p:spPr bwMode="auto">
          <a:xfrm flipV="1">
            <a:off x="3954499" y="569770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Oval 346"/>
          <p:cNvSpPr>
            <a:spLocks noChangeAspect="1"/>
          </p:cNvSpPr>
          <p:nvPr/>
        </p:nvSpPr>
        <p:spPr bwMode="auto">
          <a:xfrm>
            <a:off x="3235106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8" name="Straight Connector 347"/>
          <p:cNvCxnSpPr>
            <a:stCxn id="312" idx="4"/>
            <a:endCxn id="347" idx="0"/>
          </p:cNvCxnSpPr>
          <p:nvPr/>
        </p:nvCxnSpPr>
        <p:spPr bwMode="auto">
          <a:xfrm>
            <a:off x="327735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Straight Connector 349"/>
          <p:cNvCxnSpPr>
            <a:stCxn id="347" idx="7"/>
            <a:endCxn id="306" idx="3"/>
          </p:cNvCxnSpPr>
          <p:nvPr/>
        </p:nvCxnSpPr>
        <p:spPr bwMode="auto">
          <a:xfrm flipV="1">
            <a:off x="331697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Oval 350"/>
          <p:cNvSpPr>
            <a:spLocks noChangeAspect="1"/>
          </p:cNvSpPr>
          <p:nvPr/>
        </p:nvSpPr>
        <p:spPr bwMode="auto">
          <a:xfrm>
            <a:off x="2591744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2" name="Straight Connector 351"/>
          <p:cNvCxnSpPr>
            <a:stCxn id="318" idx="4"/>
            <a:endCxn id="351" idx="0"/>
          </p:cNvCxnSpPr>
          <p:nvPr/>
        </p:nvCxnSpPr>
        <p:spPr bwMode="auto">
          <a:xfrm>
            <a:off x="2633991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>
            <a:stCxn id="351" idx="7"/>
            <a:endCxn id="312" idx="3"/>
          </p:cNvCxnSpPr>
          <p:nvPr/>
        </p:nvCxnSpPr>
        <p:spPr bwMode="auto">
          <a:xfrm flipV="1">
            <a:off x="2673608" y="569770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Oval 354"/>
          <p:cNvSpPr>
            <a:spLocks noChangeAspect="1"/>
          </p:cNvSpPr>
          <p:nvPr/>
        </p:nvSpPr>
        <p:spPr bwMode="auto">
          <a:xfrm>
            <a:off x="1954215" y="62583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6" name="Straight Connector 355"/>
          <p:cNvCxnSpPr>
            <a:stCxn id="324" idx="4"/>
            <a:endCxn id="355" idx="0"/>
          </p:cNvCxnSpPr>
          <p:nvPr/>
        </p:nvCxnSpPr>
        <p:spPr bwMode="auto">
          <a:xfrm>
            <a:off x="1996464" y="57117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Straight Connector 357"/>
          <p:cNvCxnSpPr>
            <a:stCxn id="355" idx="7"/>
            <a:endCxn id="318" idx="3"/>
          </p:cNvCxnSpPr>
          <p:nvPr/>
        </p:nvCxnSpPr>
        <p:spPr bwMode="auto">
          <a:xfrm flipV="1">
            <a:off x="2036080" y="569770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Oval 358"/>
          <p:cNvSpPr>
            <a:spLocks noChangeAspect="1"/>
          </p:cNvSpPr>
          <p:nvPr/>
        </p:nvSpPr>
        <p:spPr bwMode="auto">
          <a:xfrm>
            <a:off x="1291100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0" name="Straight Connector 359"/>
          <p:cNvCxnSpPr>
            <a:stCxn id="330" idx="4"/>
            <a:endCxn id="359" idx="0"/>
          </p:cNvCxnSpPr>
          <p:nvPr/>
        </p:nvCxnSpPr>
        <p:spPr bwMode="auto">
          <a:xfrm>
            <a:off x="1333348" y="5706746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traight Connector 361"/>
          <p:cNvCxnSpPr>
            <a:stCxn id="359" idx="7"/>
            <a:endCxn id="324" idx="3"/>
          </p:cNvCxnSpPr>
          <p:nvPr/>
        </p:nvCxnSpPr>
        <p:spPr bwMode="auto">
          <a:xfrm flipV="1">
            <a:off x="1372964" y="569770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3" name="Oval 362"/>
          <p:cNvSpPr>
            <a:spLocks noChangeAspect="1"/>
          </p:cNvSpPr>
          <p:nvPr/>
        </p:nvSpPr>
        <p:spPr bwMode="auto">
          <a:xfrm>
            <a:off x="653572" y="625337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6" name="Straight Connector 365"/>
          <p:cNvCxnSpPr>
            <a:stCxn id="363" idx="7"/>
            <a:endCxn id="330" idx="3"/>
          </p:cNvCxnSpPr>
          <p:nvPr/>
        </p:nvCxnSpPr>
        <p:spPr bwMode="auto">
          <a:xfrm flipV="1">
            <a:off x="735436" y="5692701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3" name="Oval 382"/>
          <p:cNvSpPr>
            <a:spLocks noChangeAspect="1"/>
          </p:cNvSpPr>
          <p:nvPr/>
        </p:nvSpPr>
        <p:spPr bwMode="auto">
          <a:xfrm>
            <a:off x="834365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4" name="Oval 383"/>
          <p:cNvSpPr>
            <a:spLocks noChangeAspect="1"/>
          </p:cNvSpPr>
          <p:nvPr/>
        </p:nvSpPr>
        <p:spPr bwMode="auto">
          <a:xfrm>
            <a:off x="834865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5" name="Straight Connector 384"/>
          <p:cNvCxnSpPr>
            <a:stCxn id="383" idx="4"/>
            <a:endCxn id="384" idx="0"/>
          </p:cNvCxnSpPr>
          <p:nvPr/>
        </p:nvCxnSpPr>
        <p:spPr bwMode="auto">
          <a:xfrm>
            <a:off x="8391610" y="1227901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6" name="Oval 385"/>
          <p:cNvSpPr>
            <a:spLocks noChangeAspect="1"/>
          </p:cNvSpPr>
          <p:nvPr/>
        </p:nvSpPr>
        <p:spPr bwMode="auto">
          <a:xfrm>
            <a:off x="7704196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" name="Oval 386"/>
          <p:cNvSpPr>
            <a:spLocks noChangeAspect="1"/>
          </p:cNvSpPr>
          <p:nvPr/>
        </p:nvSpPr>
        <p:spPr bwMode="auto">
          <a:xfrm>
            <a:off x="7709198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8" name="Straight Connector 387"/>
          <p:cNvCxnSpPr>
            <a:stCxn id="386" idx="6"/>
            <a:endCxn id="383" idx="2"/>
          </p:cNvCxnSpPr>
          <p:nvPr/>
        </p:nvCxnSpPr>
        <p:spPr bwMode="auto">
          <a:xfrm>
            <a:off x="7800107" y="1179946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86" idx="4"/>
            <a:endCxn id="387" idx="0"/>
          </p:cNvCxnSpPr>
          <p:nvPr/>
        </p:nvCxnSpPr>
        <p:spPr bwMode="auto">
          <a:xfrm>
            <a:off x="7752151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87" idx="6"/>
            <a:endCxn id="384" idx="2"/>
          </p:cNvCxnSpPr>
          <p:nvPr/>
        </p:nvCxnSpPr>
        <p:spPr bwMode="auto">
          <a:xfrm>
            <a:off x="7805108" y="182442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87" idx="7"/>
            <a:endCxn id="383" idx="3"/>
          </p:cNvCxnSpPr>
          <p:nvPr/>
        </p:nvCxnSpPr>
        <p:spPr bwMode="auto">
          <a:xfrm flipV="1">
            <a:off x="7791063" y="1213855"/>
            <a:ext cx="582625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2" name="Oval 391"/>
          <p:cNvSpPr>
            <a:spLocks noChangeAspect="1"/>
          </p:cNvSpPr>
          <p:nvPr/>
        </p:nvSpPr>
        <p:spPr bwMode="auto">
          <a:xfrm>
            <a:off x="7066669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3" name="Oval 392"/>
          <p:cNvSpPr>
            <a:spLocks noChangeAspect="1"/>
          </p:cNvSpPr>
          <p:nvPr/>
        </p:nvSpPr>
        <p:spPr bwMode="auto">
          <a:xfrm>
            <a:off x="7071670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4" name="Straight Connector 393"/>
          <p:cNvCxnSpPr>
            <a:stCxn id="392" idx="6"/>
            <a:endCxn id="386" idx="2"/>
          </p:cNvCxnSpPr>
          <p:nvPr/>
        </p:nvCxnSpPr>
        <p:spPr bwMode="auto">
          <a:xfrm>
            <a:off x="7162578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92" idx="4"/>
            <a:endCxn id="393" idx="0"/>
          </p:cNvCxnSpPr>
          <p:nvPr/>
        </p:nvCxnSpPr>
        <p:spPr bwMode="auto">
          <a:xfrm>
            <a:off x="7114623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>
            <a:stCxn id="393" idx="7"/>
            <a:endCxn id="386" idx="3"/>
          </p:cNvCxnSpPr>
          <p:nvPr/>
        </p:nvCxnSpPr>
        <p:spPr bwMode="auto">
          <a:xfrm flipV="1">
            <a:off x="715353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8" name="Oval 397"/>
          <p:cNvSpPr>
            <a:spLocks noChangeAspect="1"/>
          </p:cNvSpPr>
          <p:nvPr/>
        </p:nvSpPr>
        <p:spPr bwMode="auto">
          <a:xfrm>
            <a:off x="6423305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" name="Oval 398"/>
          <p:cNvSpPr>
            <a:spLocks noChangeAspect="1"/>
          </p:cNvSpPr>
          <p:nvPr/>
        </p:nvSpPr>
        <p:spPr bwMode="auto">
          <a:xfrm>
            <a:off x="6428307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0" name="Straight Connector 399"/>
          <p:cNvCxnSpPr>
            <a:stCxn id="398" idx="6"/>
            <a:endCxn id="392" idx="2"/>
          </p:cNvCxnSpPr>
          <p:nvPr/>
        </p:nvCxnSpPr>
        <p:spPr bwMode="auto">
          <a:xfrm>
            <a:off x="6519216" y="1179946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>
            <a:stCxn id="398" idx="4"/>
            <a:endCxn id="399" idx="0"/>
          </p:cNvCxnSpPr>
          <p:nvPr/>
        </p:nvCxnSpPr>
        <p:spPr bwMode="auto">
          <a:xfrm>
            <a:off x="6471260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>
            <a:stCxn id="399" idx="7"/>
            <a:endCxn id="392" idx="3"/>
          </p:cNvCxnSpPr>
          <p:nvPr/>
        </p:nvCxnSpPr>
        <p:spPr bwMode="auto">
          <a:xfrm flipV="1">
            <a:off x="6510172" y="1213855"/>
            <a:ext cx="570542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4" name="Oval 403"/>
          <p:cNvSpPr>
            <a:spLocks noChangeAspect="1"/>
          </p:cNvSpPr>
          <p:nvPr/>
        </p:nvSpPr>
        <p:spPr bwMode="auto">
          <a:xfrm>
            <a:off x="5785778" y="113199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5" name="Oval 404"/>
          <p:cNvSpPr>
            <a:spLocks noChangeAspect="1"/>
          </p:cNvSpPr>
          <p:nvPr/>
        </p:nvSpPr>
        <p:spPr bwMode="auto">
          <a:xfrm>
            <a:off x="5790779" y="177647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6" name="Straight Connector 405"/>
          <p:cNvCxnSpPr>
            <a:stCxn id="404" idx="6"/>
            <a:endCxn id="398" idx="2"/>
          </p:cNvCxnSpPr>
          <p:nvPr/>
        </p:nvCxnSpPr>
        <p:spPr bwMode="auto">
          <a:xfrm>
            <a:off x="5881687" y="1179946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>
            <a:stCxn id="404" idx="4"/>
            <a:endCxn id="405" idx="0"/>
          </p:cNvCxnSpPr>
          <p:nvPr/>
        </p:nvCxnSpPr>
        <p:spPr bwMode="auto">
          <a:xfrm>
            <a:off x="5833732" y="1227901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>
            <a:stCxn id="405" idx="6"/>
            <a:endCxn id="399" idx="2"/>
          </p:cNvCxnSpPr>
          <p:nvPr/>
        </p:nvCxnSpPr>
        <p:spPr bwMode="auto">
          <a:xfrm>
            <a:off x="5886689" y="182442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>
            <a:stCxn id="405" idx="7"/>
            <a:endCxn id="398" idx="3"/>
          </p:cNvCxnSpPr>
          <p:nvPr/>
        </p:nvCxnSpPr>
        <p:spPr bwMode="auto">
          <a:xfrm flipV="1">
            <a:off x="5872644" y="1213855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" name="Oval 409"/>
          <p:cNvSpPr>
            <a:spLocks noChangeAspect="1"/>
          </p:cNvSpPr>
          <p:nvPr/>
        </p:nvSpPr>
        <p:spPr bwMode="auto">
          <a:xfrm>
            <a:off x="5122663" y="112698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1" name="Oval 410"/>
          <p:cNvSpPr>
            <a:spLocks noChangeAspect="1"/>
          </p:cNvSpPr>
          <p:nvPr/>
        </p:nvSpPr>
        <p:spPr bwMode="auto">
          <a:xfrm>
            <a:off x="5127664" y="177147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2" name="Straight Connector 411"/>
          <p:cNvCxnSpPr>
            <a:stCxn id="410" idx="6"/>
            <a:endCxn id="404" idx="2"/>
          </p:cNvCxnSpPr>
          <p:nvPr/>
        </p:nvCxnSpPr>
        <p:spPr bwMode="auto">
          <a:xfrm>
            <a:off x="5218572" y="1174944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>
            <a:stCxn id="411" idx="6"/>
            <a:endCxn id="405" idx="2"/>
          </p:cNvCxnSpPr>
          <p:nvPr/>
        </p:nvCxnSpPr>
        <p:spPr bwMode="auto">
          <a:xfrm>
            <a:off x="5223574" y="181942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411" idx="7"/>
            <a:endCxn id="404" idx="3"/>
          </p:cNvCxnSpPr>
          <p:nvPr/>
        </p:nvCxnSpPr>
        <p:spPr bwMode="auto">
          <a:xfrm flipV="1">
            <a:off x="5209528" y="1213855"/>
            <a:ext cx="590294" cy="57166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0" name="Straight Connector 419"/>
          <p:cNvCxnSpPr>
            <a:stCxn id="24" idx="6"/>
            <a:endCxn id="411" idx="2"/>
          </p:cNvCxnSpPr>
          <p:nvPr/>
        </p:nvCxnSpPr>
        <p:spPr bwMode="auto">
          <a:xfrm flipV="1">
            <a:off x="4570992" y="181942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Straight Connector 420"/>
          <p:cNvCxnSpPr>
            <a:stCxn id="24" idx="7"/>
            <a:endCxn id="410" idx="3"/>
          </p:cNvCxnSpPr>
          <p:nvPr/>
        </p:nvCxnSpPr>
        <p:spPr bwMode="auto">
          <a:xfrm flipV="1">
            <a:off x="4556946" y="1208852"/>
            <a:ext cx="579763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2" name="Oval 421"/>
          <p:cNvSpPr>
            <a:spLocks noChangeAspect="1"/>
          </p:cNvSpPr>
          <p:nvPr/>
        </p:nvSpPr>
        <p:spPr bwMode="auto">
          <a:xfrm>
            <a:off x="835436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3" name="Straight Connector 422"/>
          <p:cNvCxnSpPr>
            <a:stCxn id="384" idx="4"/>
            <a:endCxn id="422" idx="0"/>
          </p:cNvCxnSpPr>
          <p:nvPr/>
        </p:nvCxnSpPr>
        <p:spPr bwMode="auto">
          <a:xfrm>
            <a:off x="8396612" y="187238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4" name="Oval 423"/>
          <p:cNvSpPr>
            <a:spLocks noChangeAspect="1"/>
          </p:cNvSpPr>
          <p:nvPr/>
        </p:nvSpPr>
        <p:spPr bwMode="auto">
          <a:xfrm>
            <a:off x="771490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5" name="Straight Connector 424"/>
          <p:cNvCxnSpPr>
            <a:stCxn id="387" idx="4"/>
            <a:endCxn id="424" idx="0"/>
          </p:cNvCxnSpPr>
          <p:nvPr/>
        </p:nvCxnSpPr>
        <p:spPr bwMode="auto">
          <a:xfrm>
            <a:off x="7757153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Straight Connector 425"/>
          <p:cNvCxnSpPr>
            <a:stCxn id="424" idx="6"/>
            <a:endCxn id="422" idx="2"/>
          </p:cNvCxnSpPr>
          <p:nvPr/>
        </p:nvCxnSpPr>
        <p:spPr bwMode="auto">
          <a:xfrm>
            <a:off x="7810815" y="2466969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424" idx="7"/>
            <a:endCxn id="384" idx="3"/>
          </p:cNvCxnSpPr>
          <p:nvPr/>
        </p:nvCxnSpPr>
        <p:spPr bwMode="auto">
          <a:xfrm flipV="1">
            <a:off x="7796770" y="185833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8" name="Oval 427"/>
          <p:cNvSpPr>
            <a:spLocks noChangeAspect="1"/>
          </p:cNvSpPr>
          <p:nvPr/>
        </p:nvSpPr>
        <p:spPr bwMode="auto">
          <a:xfrm>
            <a:off x="7077377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9" name="Straight Connector 428"/>
          <p:cNvCxnSpPr>
            <a:stCxn id="393" idx="4"/>
            <a:endCxn id="428" idx="0"/>
          </p:cNvCxnSpPr>
          <p:nvPr/>
        </p:nvCxnSpPr>
        <p:spPr bwMode="auto">
          <a:xfrm>
            <a:off x="711962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2" name="Oval 431"/>
          <p:cNvSpPr>
            <a:spLocks noChangeAspect="1"/>
          </p:cNvSpPr>
          <p:nvPr/>
        </p:nvSpPr>
        <p:spPr bwMode="auto">
          <a:xfrm>
            <a:off x="6434015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3" name="Straight Connector 432"/>
          <p:cNvCxnSpPr>
            <a:stCxn id="399" idx="4"/>
            <a:endCxn id="432" idx="0"/>
          </p:cNvCxnSpPr>
          <p:nvPr/>
        </p:nvCxnSpPr>
        <p:spPr bwMode="auto">
          <a:xfrm>
            <a:off x="6476262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Straight Connector 433"/>
          <p:cNvCxnSpPr>
            <a:stCxn id="432" idx="6"/>
            <a:endCxn id="428" idx="2"/>
          </p:cNvCxnSpPr>
          <p:nvPr/>
        </p:nvCxnSpPr>
        <p:spPr bwMode="auto">
          <a:xfrm>
            <a:off x="6529924" y="2466969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Straight Connector 434"/>
          <p:cNvCxnSpPr>
            <a:stCxn id="432" idx="7"/>
            <a:endCxn id="393" idx="3"/>
          </p:cNvCxnSpPr>
          <p:nvPr/>
        </p:nvCxnSpPr>
        <p:spPr bwMode="auto">
          <a:xfrm flipV="1">
            <a:off x="6515879" y="185833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Oval 435"/>
          <p:cNvSpPr>
            <a:spLocks noChangeAspect="1"/>
          </p:cNvSpPr>
          <p:nvPr/>
        </p:nvSpPr>
        <p:spPr bwMode="auto">
          <a:xfrm>
            <a:off x="5796486" y="241901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7" name="Straight Connector 436"/>
          <p:cNvCxnSpPr>
            <a:stCxn id="405" idx="4"/>
            <a:endCxn id="436" idx="0"/>
          </p:cNvCxnSpPr>
          <p:nvPr/>
        </p:nvCxnSpPr>
        <p:spPr bwMode="auto">
          <a:xfrm>
            <a:off x="5838735" y="187238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Straight Connector 437"/>
          <p:cNvCxnSpPr>
            <a:stCxn id="436" idx="6"/>
            <a:endCxn id="432" idx="2"/>
          </p:cNvCxnSpPr>
          <p:nvPr/>
        </p:nvCxnSpPr>
        <p:spPr bwMode="auto">
          <a:xfrm>
            <a:off x="5892396" y="2466969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0" name="Oval 439"/>
          <p:cNvSpPr>
            <a:spLocks noChangeAspect="1"/>
          </p:cNvSpPr>
          <p:nvPr/>
        </p:nvSpPr>
        <p:spPr bwMode="auto">
          <a:xfrm>
            <a:off x="5133371" y="241401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2" name="Straight Connector 441"/>
          <p:cNvCxnSpPr>
            <a:stCxn id="440" idx="6"/>
            <a:endCxn id="436" idx="2"/>
          </p:cNvCxnSpPr>
          <p:nvPr/>
        </p:nvCxnSpPr>
        <p:spPr bwMode="auto">
          <a:xfrm>
            <a:off x="5229281" y="2461967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3" name="Straight Connector 442"/>
          <p:cNvCxnSpPr>
            <a:stCxn id="440" idx="7"/>
            <a:endCxn id="405" idx="3"/>
          </p:cNvCxnSpPr>
          <p:nvPr/>
        </p:nvCxnSpPr>
        <p:spPr bwMode="auto">
          <a:xfrm flipV="1">
            <a:off x="5215235" y="185833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6" name="Straight Connector 445"/>
          <p:cNvCxnSpPr>
            <a:stCxn id="88" idx="6"/>
            <a:endCxn id="440" idx="2"/>
          </p:cNvCxnSpPr>
          <p:nvPr/>
        </p:nvCxnSpPr>
        <p:spPr bwMode="auto">
          <a:xfrm flipV="1">
            <a:off x="4576700" y="2461967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7" name="Straight Connector 446"/>
          <p:cNvCxnSpPr>
            <a:stCxn id="88" idx="7"/>
            <a:endCxn id="411" idx="3"/>
          </p:cNvCxnSpPr>
          <p:nvPr/>
        </p:nvCxnSpPr>
        <p:spPr bwMode="auto">
          <a:xfrm flipV="1">
            <a:off x="4562654" y="185333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8" name="Oval 447"/>
          <p:cNvSpPr>
            <a:spLocks noChangeAspect="1"/>
          </p:cNvSpPr>
          <p:nvPr/>
        </p:nvSpPr>
        <p:spPr bwMode="auto">
          <a:xfrm>
            <a:off x="835899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9" name="Straight Connector 448"/>
          <p:cNvCxnSpPr>
            <a:stCxn id="422" idx="4"/>
            <a:endCxn id="448" idx="0"/>
          </p:cNvCxnSpPr>
          <p:nvPr/>
        </p:nvCxnSpPr>
        <p:spPr bwMode="auto">
          <a:xfrm>
            <a:off x="8402320" y="2514924"/>
            <a:ext cx="4627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0" name="Oval 449"/>
          <p:cNvSpPr>
            <a:spLocks noChangeAspect="1"/>
          </p:cNvSpPr>
          <p:nvPr/>
        </p:nvSpPr>
        <p:spPr bwMode="auto">
          <a:xfrm>
            <a:off x="7719533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2" name="Straight Connector 451"/>
          <p:cNvCxnSpPr>
            <a:stCxn id="450" idx="6"/>
            <a:endCxn id="448" idx="2"/>
          </p:cNvCxnSpPr>
          <p:nvPr/>
        </p:nvCxnSpPr>
        <p:spPr bwMode="auto">
          <a:xfrm>
            <a:off x="7815442" y="3099196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3" name="Straight Connector 452"/>
          <p:cNvCxnSpPr>
            <a:stCxn id="450" idx="7"/>
            <a:endCxn id="422" idx="3"/>
          </p:cNvCxnSpPr>
          <p:nvPr/>
        </p:nvCxnSpPr>
        <p:spPr bwMode="auto">
          <a:xfrm flipV="1">
            <a:off x="7801397" y="2500879"/>
            <a:ext cx="567013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4" name="Oval 453"/>
          <p:cNvSpPr>
            <a:spLocks noChangeAspect="1"/>
          </p:cNvSpPr>
          <p:nvPr/>
        </p:nvSpPr>
        <p:spPr bwMode="auto">
          <a:xfrm>
            <a:off x="7082005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5" name="Straight Connector 454"/>
          <p:cNvCxnSpPr>
            <a:stCxn id="428" idx="4"/>
            <a:endCxn id="454" idx="0"/>
          </p:cNvCxnSpPr>
          <p:nvPr/>
        </p:nvCxnSpPr>
        <p:spPr bwMode="auto">
          <a:xfrm>
            <a:off x="7125333" y="2514924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>
            <a:stCxn id="454" idx="6"/>
            <a:endCxn id="450" idx="2"/>
          </p:cNvCxnSpPr>
          <p:nvPr/>
        </p:nvCxnSpPr>
        <p:spPr bwMode="auto">
          <a:xfrm>
            <a:off x="7177915" y="3099196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>
            <a:stCxn id="454" idx="7"/>
            <a:endCxn id="424" idx="3"/>
          </p:cNvCxnSpPr>
          <p:nvPr/>
        </p:nvCxnSpPr>
        <p:spPr bwMode="auto">
          <a:xfrm flipV="1">
            <a:off x="7163869" y="2500879"/>
            <a:ext cx="5650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8" name="Oval 457"/>
          <p:cNvSpPr>
            <a:spLocks noChangeAspect="1"/>
          </p:cNvSpPr>
          <p:nvPr/>
        </p:nvSpPr>
        <p:spPr bwMode="auto">
          <a:xfrm>
            <a:off x="6438642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9" name="Straight Connector 458"/>
          <p:cNvCxnSpPr>
            <a:stCxn id="432" idx="4"/>
            <a:endCxn id="458" idx="0"/>
          </p:cNvCxnSpPr>
          <p:nvPr/>
        </p:nvCxnSpPr>
        <p:spPr bwMode="auto">
          <a:xfrm>
            <a:off x="6481970" y="2514924"/>
            <a:ext cx="4627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>
            <a:stCxn id="458" idx="6"/>
            <a:endCxn id="454" idx="2"/>
          </p:cNvCxnSpPr>
          <p:nvPr/>
        </p:nvCxnSpPr>
        <p:spPr bwMode="auto">
          <a:xfrm>
            <a:off x="6534551" y="3099196"/>
            <a:ext cx="54745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1" name="Straight Connector 460"/>
          <p:cNvCxnSpPr>
            <a:stCxn id="458" idx="7"/>
            <a:endCxn id="428" idx="3"/>
          </p:cNvCxnSpPr>
          <p:nvPr/>
        </p:nvCxnSpPr>
        <p:spPr bwMode="auto">
          <a:xfrm flipV="1">
            <a:off x="6520506" y="2500879"/>
            <a:ext cx="570917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2" name="Oval 461"/>
          <p:cNvSpPr>
            <a:spLocks noChangeAspect="1"/>
          </p:cNvSpPr>
          <p:nvPr/>
        </p:nvSpPr>
        <p:spPr bwMode="auto">
          <a:xfrm>
            <a:off x="5801114" y="305124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5" name="Straight Connector 464"/>
          <p:cNvCxnSpPr>
            <a:stCxn id="462" idx="7"/>
          </p:cNvCxnSpPr>
          <p:nvPr/>
        </p:nvCxnSpPr>
        <p:spPr bwMode="auto">
          <a:xfrm flipV="1">
            <a:off x="5882978" y="2488623"/>
            <a:ext cx="564708" cy="5766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6" name="Oval 465"/>
          <p:cNvSpPr>
            <a:spLocks noChangeAspect="1"/>
          </p:cNvSpPr>
          <p:nvPr/>
        </p:nvSpPr>
        <p:spPr bwMode="auto">
          <a:xfrm>
            <a:off x="5137999" y="304623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7" name="Straight Connector 466"/>
          <p:cNvCxnSpPr>
            <a:stCxn id="440" idx="4"/>
            <a:endCxn id="466" idx="0"/>
          </p:cNvCxnSpPr>
          <p:nvPr/>
        </p:nvCxnSpPr>
        <p:spPr bwMode="auto">
          <a:xfrm>
            <a:off x="5181326" y="2509922"/>
            <a:ext cx="4628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8" name="Straight Connector 467"/>
          <p:cNvCxnSpPr>
            <a:stCxn id="466" idx="6"/>
            <a:endCxn id="462" idx="2"/>
          </p:cNvCxnSpPr>
          <p:nvPr/>
        </p:nvCxnSpPr>
        <p:spPr bwMode="auto">
          <a:xfrm>
            <a:off x="5233909" y="3094194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stCxn id="466" idx="7"/>
            <a:endCxn id="436" idx="3"/>
          </p:cNvCxnSpPr>
          <p:nvPr/>
        </p:nvCxnSpPr>
        <p:spPr bwMode="auto">
          <a:xfrm flipV="1">
            <a:off x="5219863" y="2500879"/>
            <a:ext cx="590669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>
            <a:stCxn id="143" idx="6"/>
            <a:endCxn id="466" idx="2"/>
          </p:cNvCxnSpPr>
          <p:nvPr/>
        </p:nvCxnSpPr>
        <p:spPr bwMode="auto">
          <a:xfrm flipV="1">
            <a:off x="4581327" y="3094194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4" name="Oval 473"/>
          <p:cNvSpPr>
            <a:spLocks noChangeAspect="1"/>
          </p:cNvSpPr>
          <p:nvPr/>
        </p:nvSpPr>
        <p:spPr bwMode="auto">
          <a:xfrm>
            <a:off x="836470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5" name="Straight Connector 474"/>
          <p:cNvCxnSpPr>
            <a:stCxn id="448" idx="4"/>
            <a:endCxn id="474" idx="0"/>
          </p:cNvCxnSpPr>
          <p:nvPr/>
        </p:nvCxnSpPr>
        <p:spPr bwMode="auto">
          <a:xfrm>
            <a:off x="8406947" y="3147150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6" name="Oval 475"/>
          <p:cNvSpPr>
            <a:spLocks noChangeAspect="1"/>
          </p:cNvSpPr>
          <p:nvPr/>
        </p:nvSpPr>
        <p:spPr bwMode="auto">
          <a:xfrm>
            <a:off x="772524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7" name="Straight Connector 476"/>
          <p:cNvCxnSpPr>
            <a:stCxn id="450" idx="4"/>
            <a:endCxn id="476" idx="0"/>
          </p:cNvCxnSpPr>
          <p:nvPr/>
        </p:nvCxnSpPr>
        <p:spPr bwMode="auto">
          <a:xfrm>
            <a:off x="7767488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>
            <a:stCxn id="476" idx="6"/>
            <a:endCxn id="474" idx="2"/>
          </p:cNvCxnSpPr>
          <p:nvPr/>
        </p:nvCxnSpPr>
        <p:spPr bwMode="auto">
          <a:xfrm>
            <a:off x="7821149" y="3741738"/>
            <a:ext cx="54355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>
            <a:stCxn id="476" idx="7"/>
            <a:endCxn id="448" idx="3"/>
          </p:cNvCxnSpPr>
          <p:nvPr/>
        </p:nvCxnSpPr>
        <p:spPr bwMode="auto">
          <a:xfrm flipV="1">
            <a:off x="7807104" y="3133105"/>
            <a:ext cx="565934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0" name="Oval 479"/>
          <p:cNvSpPr>
            <a:spLocks noChangeAspect="1"/>
          </p:cNvSpPr>
          <p:nvPr/>
        </p:nvSpPr>
        <p:spPr bwMode="auto">
          <a:xfrm>
            <a:off x="7087712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1" name="Straight Connector 480"/>
          <p:cNvCxnSpPr>
            <a:stCxn id="454" idx="4"/>
            <a:endCxn id="480" idx="0"/>
          </p:cNvCxnSpPr>
          <p:nvPr/>
        </p:nvCxnSpPr>
        <p:spPr bwMode="auto">
          <a:xfrm>
            <a:off x="7129960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4" name="Oval 483"/>
          <p:cNvSpPr>
            <a:spLocks noChangeAspect="1"/>
          </p:cNvSpPr>
          <p:nvPr/>
        </p:nvSpPr>
        <p:spPr bwMode="auto">
          <a:xfrm>
            <a:off x="6444350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6" name="Straight Connector 485"/>
          <p:cNvCxnSpPr>
            <a:stCxn id="484" idx="6"/>
            <a:endCxn id="480" idx="2"/>
          </p:cNvCxnSpPr>
          <p:nvPr/>
        </p:nvCxnSpPr>
        <p:spPr bwMode="auto">
          <a:xfrm>
            <a:off x="6540259" y="37417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>
            <a:stCxn id="484" idx="7"/>
            <a:endCxn id="454" idx="3"/>
          </p:cNvCxnSpPr>
          <p:nvPr/>
        </p:nvCxnSpPr>
        <p:spPr bwMode="auto">
          <a:xfrm flipV="1">
            <a:off x="6526214" y="3133105"/>
            <a:ext cx="569837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8" name="Oval 487"/>
          <p:cNvSpPr>
            <a:spLocks noChangeAspect="1"/>
          </p:cNvSpPr>
          <p:nvPr/>
        </p:nvSpPr>
        <p:spPr bwMode="auto">
          <a:xfrm>
            <a:off x="5806821" y="369378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89" name="Straight Connector 488"/>
          <p:cNvCxnSpPr>
            <a:stCxn id="462" idx="4"/>
            <a:endCxn id="488" idx="0"/>
          </p:cNvCxnSpPr>
          <p:nvPr/>
        </p:nvCxnSpPr>
        <p:spPr bwMode="auto">
          <a:xfrm>
            <a:off x="5849069" y="3147150"/>
            <a:ext cx="5707" cy="54663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>
            <a:stCxn id="488" idx="6"/>
            <a:endCxn id="484" idx="2"/>
          </p:cNvCxnSpPr>
          <p:nvPr/>
        </p:nvCxnSpPr>
        <p:spPr bwMode="auto">
          <a:xfrm>
            <a:off x="5902731" y="3741738"/>
            <a:ext cx="54161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>
            <a:stCxn id="488" idx="7"/>
            <a:endCxn id="458" idx="3"/>
          </p:cNvCxnSpPr>
          <p:nvPr/>
        </p:nvCxnSpPr>
        <p:spPr bwMode="auto">
          <a:xfrm flipV="1">
            <a:off x="5888685" y="3133105"/>
            <a:ext cx="564003" cy="5747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2" name="Oval 491"/>
          <p:cNvSpPr>
            <a:spLocks noChangeAspect="1"/>
          </p:cNvSpPr>
          <p:nvPr/>
        </p:nvSpPr>
        <p:spPr bwMode="auto">
          <a:xfrm>
            <a:off x="5143706" y="368878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3" name="Straight Connector 492"/>
          <p:cNvCxnSpPr>
            <a:stCxn id="466" idx="4"/>
            <a:endCxn id="492" idx="0"/>
          </p:cNvCxnSpPr>
          <p:nvPr/>
        </p:nvCxnSpPr>
        <p:spPr bwMode="auto">
          <a:xfrm>
            <a:off x="5185954" y="3142148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>
            <a:stCxn id="492" idx="6"/>
            <a:endCxn id="488" idx="2"/>
          </p:cNvCxnSpPr>
          <p:nvPr/>
        </p:nvCxnSpPr>
        <p:spPr bwMode="auto">
          <a:xfrm>
            <a:off x="5239616" y="3736735"/>
            <a:ext cx="567206" cy="50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>
            <a:stCxn id="492" idx="7"/>
            <a:endCxn id="462" idx="3"/>
          </p:cNvCxnSpPr>
          <p:nvPr/>
        </p:nvCxnSpPr>
        <p:spPr bwMode="auto">
          <a:xfrm flipV="1">
            <a:off x="5225570" y="3133105"/>
            <a:ext cx="589590" cy="56972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traight Connector 497"/>
          <p:cNvCxnSpPr>
            <a:stCxn id="181" idx="6"/>
            <a:endCxn id="492" idx="2"/>
          </p:cNvCxnSpPr>
          <p:nvPr/>
        </p:nvCxnSpPr>
        <p:spPr bwMode="auto">
          <a:xfrm flipV="1">
            <a:off x="4587035" y="3736735"/>
            <a:ext cx="556671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181" idx="7"/>
            <a:endCxn id="466" idx="3"/>
          </p:cNvCxnSpPr>
          <p:nvPr/>
        </p:nvCxnSpPr>
        <p:spPr bwMode="auto">
          <a:xfrm flipV="1">
            <a:off x="4572989" y="3128102"/>
            <a:ext cx="579056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0" name="Oval 499"/>
          <p:cNvSpPr>
            <a:spLocks noChangeAspect="1"/>
          </p:cNvSpPr>
          <p:nvPr/>
        </p:nvSpPr>
        <p:spPr bwMode="auto">
          <a:xfrm>
            <a:off x="8374958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1" name="Straight Connector 500"/>
          <p:cNvCxnSpPr>
            <a:stCxn id="474" idx="4"/>
            <a:endCxn id="500" idx="0"/>
          </p:cNvCxnSpPr>
          <p:nvPr/>
        </p:nvCxnSpPr>
        <p:spPr bwMode="auto">
          <a:xfrm>
            <a:off x="8412655" y="3789692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Oval 501"/>
          <p:cNvSpPr>
            <a:spLocks noChangeAspect="1"/>
          </p:cNvSpPr>
          <p:nvPr/>
        </p:nvSpPr>
        <p:spPr bwMode="auto">
          <a:xfrm>
            <a:off x="7735499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3" name="Straight Connector 502"/>
          <p:cNvCxnSpPr>
            <a:stCxn id="476" idx="4"/>
            <a:endCxn id="502" idx="0"/>
          </p:cNvCxnSpPr>
          <p:nvPr/>
        </p:nvCxnSpPr>
        <p:spPr bwMode="auto">
          <a:xfrm>
            <a:off x="7773195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4" name="Straight Connector 503"/>
          <p:cNvCxnSpPr>
            <a:stCxn id="502" idx="6"/>
            <a:endCxn id="500" idx="2"/>
          </p:cNvCxnSpPr>
          <p:nvPr/>
        </p:nvCxnSpPr>
        <p:spPr bwMode="auto">
          <a:xfrm>
            <a:off x="7831410" y="437396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stCxn id="502" idx="7"/>
            <a:endCxn id="474" idx="3"/>
          </p:cNvCxnSpPr>
          <p:nvPr/>
        </p:nvCxnSpPr>
        <p:spPr bwMode="auto">
          <a:xfrm flipV="1">
            <a:off x="7817363" y="3775646"/>
            <a:ext cx="561382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6" name="Oval 505"/>
          <p:cNvSpPr>
            <a:spLocks noChangeAspect="1"/>
          </p:cNvSpPr>
          <p:nvPr/>
        </p:nvSpPr>
        <p:spPr bwMode="auto">
          <a:xfrm>
            <a:off x="7097972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7" name="Straight Connector 506"/>
          <p:cNvCxnSpPr>
            <a:stCxn id="480" idx="4"/>
            <a:endCxn id="506" idx="0"/>
          </p:cNvCxnSpPr>
          <p:nvPr/>
        </p:nvCxnSpPr>
        <p:spPr bwMode="auto">
          <a:xfrm>
            <a:off x="7135667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8" name="Straight Connector 507"/>
          <p:cNvCxnSpPr>
            <a:stCxn id="506" idx="6"/>
            <a:endCxn id="502" idx="2"/>
          </p:cNvCxnSpPr>
          <p:nvPr/>
        </p:nvCxnSpPr>
        <p:spPr bwMode="auto">
          <a:xfrm>
            <a:off x="7193881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0" name="Oval 509"/>
          <p:cNvSpPr>
            <a:spLocks noChangeAspect="1"/>
          </p:cNvSpPr>
          <p:nvPr/>
        </p:nvSpPr>
        <p:spPr bwMode="auto">
          <a:xfrm>
            <a:off x="6454608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44441" y="1824428"/>
            <a:ext cx="1923047" cy="2549536"/>
            <a:chOff x="5844441" y="1824428"/>
            <a:chExt cx="1923047" cy="2549536"/>
          </a:xfrm>
        </p:grpSpPr>
        <p:cxnSp>
          <p:nvCxnSpPr>
            <p:cNvPr id="396" name="Straight Connector 395"/>
            <p:cNvCxnSpPr>
              <a:stCxn id="393" idx="6"/>
              <a:endCxn id="387" idx="2"/>
            </p:cNvCxnSpPr>
            <p:nvPr/>
          </p:nvCxnSpPr>
          <p:spPr bwMode="auto">
            <a:xfrm>
              <a:off x="7167580" y="182442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399" idx="6"/>
              <a:endCxn id="393" idx="2"/>
            </p:cNvCxnSpPr>
            <p:nvPr/>
          </p:nvCxnSpPr>
          <p:spPr bwMode="auto">
            <a:xfrm>
              <a:off x="6524217" y="1824428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7173287" y="2466969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387" idx="3"/>
            </p:cNvCxnSpPr>
            <p:nvPr/>
          </p:nvCxnSpPr>
          <p:spPr bwMode="auto">
            <a:xfrm flipV="1">
              <a:off x="7159242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399" idx="3"/>
            </p:cNvCxnSpPr>
            <p:nvPr/>
          </p:nvCxnSpPr>
          <p:spPr bwMode="auto">
            <a:xfrm flipV="1">
              <a:off x="5878351" y="1858338"/>
              <a:ext cx="564003" cy="57472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24" idx="4"/>
              <a:endCxn id="450" idx="0"/>
            </p:cNvCxnSpPr>
            <p:nvPr/>
          </p:nvCxnSpPr>
          <p:spPr bwMode="auto">
            <a:xfrm>
              <a:off x="7762860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stCxn id="436" idx="4"/>
              <a:endCxn id="462" idx="0"/>
            </p:cNvCxnSpPr>
            <p:nvPr/>
          </p:nvCxnSpPr>
          <p:spPr bwMode="auto">
            <a:xfrm>
              <a:off x="5844441" y="2514924"/>
              <a:ext cx="462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62" idx="6"/>
              <a:endCxn id="458" idx="2"/>
            </p:cNvCxnSpPr>
            <p:nvPr/>
          </p:nvCxnSpPr>
          <p:spPr bwMode="auto">
            <a:xfrm>
              <a:off x="5897024" y="3099196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Straight Connector 481"/>
            <p:cNvCxnSpPr>
              <a:stCxn id="480" idx="6"/>
              <a:endCxn id="476" idx="2"/>
            </p:cNvCxnSpPr>
            <p:nvPr/>
          </p:nvCxnSpPr>
          <p:spPr bwMode="auto">
            <a:xfrm>
              <a:off x="7183622" y="3741738"/>
              <a:ext cx="541618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0" idx="7"/>
              <a:endCxn id="450" idx="3"/>
            </p:cNvCxnSpPr>
            <p:nvPr/>
          </p:nvCxnSpPr>
          <p:spPr bwMode="auto">
            <a:xfrm flipV="1">
              <a:off x="7169576" y="3133105"/>
              <a:ext cx="564003" cy="57472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5" name="Straight Connector 484"/>
            <p:cNvCxnSpPr>
              <a:stCxn id="458" idx="4"/>
              <a:endCxn id="484" idx="0"/>
            </p:cNvCxnSpPr>
            <p:nvPr/>
          </p:nvCxnSpPr>
          <p:spPr bwMode="auto">
            <a:xfrm>
              <a:off x="6486597" y="3147150"/>
              <a:ext cx="5708" cy="54663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6" idx="3"/>
            </p:cNvCxnSpPr>
            <p:nvPr/>
          </p:nvCxnSpPr>
          <p:spPr bwMode="auto">
            <a:xfrm flipV="1">
              <a:off x="7179835" y="3775646"/>
              <a:ext cx="559450" cy="56440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/>
            <p:cNvCxnSpPr>
              <a:stCxn id="484" idx="4"/>
              <a:endCxn id="510" idx="0"/>
            </p:cNvCxnSpPr>
            <p:nvPr/>
          </p:nvCxnSpPr>
          <p:spPr bwMode="auto">
            <a:xfrm>
              <a:off x="6492305" y="3789692"/>
              <a:ext cx="10258" cy="536317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6550519" y="4373964"/>
              <a:ext cx="547453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3" name="Straight Connector 512"/>
          <p:cNvCxnSpPr>
            <a:stCxn id="510" idx="7"/>
            <a:endCxn id="480" idx="3"/>
          </p:cNvCxnSpPr>
          <p:nvPr/>
        </p:nvCxnSpPr>
        <p:spPr bwMode="auto">
          <a:xfrm flipV="1">
            <a:off x="6536472" y="3775646"/>
            <a:ext cx="565286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4" name="Oval 513"/>
          <p:cNvSpPr>
            <a:spLocks noChangeAspect="1"/>
          </p:cNvSpPr>
          <p:nvPr/>
        </p:nvSpPr>
        <p:spPr bwMode="auto">
          <a:xfrm>
            <a:off x="5817081" y="4326008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5" name="Straight Connector 514"/>
          <p:cNvCxnSpPr>
            <a:stCxn id="488" idx="4"/>
            <a:endCxn id="514" idx="0"/>
          </p:cNvCxnSpPr>
          <p:nvPr/>
        </p:nvCxnSpPr>
        <p:spPr bwMode="auto">
          <a:xfrm>
            <a:off x="5854776" y="3789692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Straight Connector 515"/>
          <p:cNvCxnSpPr>
            <a:stCxn id="514" idx="6"/>
            <a:endCxn id="510" idx="2"/>
          </p:cNvCxnSpPr>
          <p:nvPr/>
        </p:nvCxnSpPr>
        <p:spPr bwMode="auto">
          <a:xfrm>
            <a:off x="5912990" y="437396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Straight Connector 516"/>
          <p:cNvCxnSpPr>
            <a:stCxn id="514" idx="7"/>
            <a:endCxn id="484" idx="3"/>
          </p:cNvCxnSpPr>
          <p:nvPr/>
        </p:nvCxnSpPr>
        <p:spPr bwMode="auto">
          <a:xfrm flipV="1">
            <a:off x="5898944" y="3775646"/>
            <a:ext cx="559451" cy="5644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8" name="Oval 517"/>
          <p:cNvSpPr>
            <a:spLocks noChangeAspect="1"/>
          </p:cNvSpPr>
          <p:nvPr/>
        </p:nvSpPr>
        <p:spPr bwMode="auto">
          <a:xfrm>
            <a:off x="5153966" y="432100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9" name="Straight Connector 518"/>
          <p:cNvCxnSpPr>
            <a:stCxn id="492" idx="4"/>
            <a:endCxn id="518" idx="0"/>
          </p:cNvCxnSpPr>
          <p:nvPr/>
        </p:nvCxnSpPr>
        <p:spPr bwMode="auto">
          <a:xfrm>
            <a:off x="5191661" y="3784689"/>
            <a:ext cx="10259" cy="53631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1" name="Straight Connector 520"/>
          <p:cNvCxnSpPr>
            <a:stCxn id="518" idx="7"/>
            <a:endCxn id="488" idx="3"/>
          </p:cNvCxnSpPr>
          <p:nvPr/>
        </p:nvCxnSpPr>
        <p:spPr bwMode="auto">
          <a:xfrm flipV="1">
            <a:off x="5235829" y="3775646"/>
            <a:ext cx="585038" cy="5594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5" name="Straight Connector 524"/>
          <p:cNvCxnSpPr>
            <a:stCxn id="223" idx="7"/>
            <a:endCxn id="492" idx="3"/>
          </p:cNvCxnSpPr>
          <p:nvPr/>
        </p:nvCxnSpPr>
        <p:spPr bwMode="auto">
          <a:xfrm flipV="1">
            <a:off x="4583247" y="3770643"/>
            <a:ext cx="574505" cy="5671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6" name="Oval 525"/>
          <p:cNvSpPr>
            <a:spLocks noChangeAspect="1"/>
          </p:cNvSpPr>
          <p:nvPr/>
        </p:nvSpPr>
        <p:spPr bwMode="auto">
          <a:xfrm>
            <a:off x="838066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7" name="Straight Connector 526"/>
          <p:cNvCxnSpPr>
            <a:stCxn id="500" idx="4"/>
            <a:endCxn id="526" idx="0"/>
          </p:cNvCxnSpPr>
          <p:nvPr/>
        </p:nvCxnSpPr>
        <p:spPr bwMode="auto">
          <a:xfrm>
            <a:off x="8422913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8" name="Oval 527"/>
          <p:cNvSpPr>
            <a:spLocks noChangeAspect="1"/>
          </p:cNvSpPr>
          <p:nvPr/>
        </p:nvSpPr>
        <p:spPr bwMode="auto">
          <a:xfrm>
            <a:off x="774120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9" name="Straight Connector 528"/>
          <p:cNvCxnSpPr>
            <a:stCxn id="502" idx="4"/>
            <a:endCxn id="528" idx="0"/>
          </p:cNvCxnSpPr>
          <p:nvPr/>
        </p:nvCxnSpPr>
        <p:spPr bwMode="auto">
          <a:xfrm>
            <a:off x="7783454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Straight Connector 529"/>
          <p:cNvCxnSpPr>
            <a:stCxn id="528" idx="6"/>
            <a:endCxn id="526" idx="2"/>
          </p:cNvCxnSpPr>
          <p:nvPr/>
        </p:nvCxnSpPr>
        <p:spPr bwMode="auto">
          <a:xfrm>
            <a:off x="7837116" y="5016504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1" name="Straight Connector 530"/>
          <p:cNvCxnSpPr>
            <a:stCxn id="528" idx="7"/>
            <a:endCxn id="500" idx="3"/>
          </p:cNvCxnSpPr>
          <p:nvPr/>
        </p:nvCxnSpPr>
        <p:spPr bwMode="auto">
          <a:xfrm flipV="1">
            <a:off x="7823071" y="4407873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2" name="Oval 531"/>
          <p:cNvSpPr>
            <a:spLocks noChangeAspect="1"/>
          </p:cNvSpPr>
          <p:nvPr/>
        </p:nvSpPr>
        <p:spPr bwMode="auto">
          <a:xfrm>
            <a:off x="7103678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3" name="Straight Connector 532"/>
          <p:cNvCxnSpPr>
            <a:stCxn id="506" idx="4"/>
            <a:endCxn id="532" idx="0"/>
          </p:cNvCxnSpPr>
          <p:nvPr/>
        </p:nvCxnSpPr>
        <p:spPr bwMode="auto">
          <a:xfrm>
            <a:off x="7145926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4" name="Straight Connector 533"/>
          <p:cNvCxnSpPr>
            <a:stCxn id="532" idx="6"/>
            <a:endCxn id="528" idx="2"/>
          </p:cNvCxnSpPr>
          <p:nvPr/>
        </p:nvCxnSpPr>
        <p:spPr bwMode="auto">
          <a:xfrm>
            <a:off x="7199588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5" name="Straight Connector 534"/>
          <p:cNvCxnSpPr>
            <a:stCxn id="532" idx="7"/>
            <a:endCxn id="502" idx="3"/>
          </p:cNvCxnSpPr>
          <p:nvPr/>
        </p:nvCxnSpPr>
        <p:spPr bwMode="auto">
          <a:xfrm flipV="1">
            <a:off x="718554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6" name="Oval 535"/>
          <p:cNvSpPr>
            <a:spLocks noChangeAspect="1"/>
          </p:cNvSpPr>
          <p:nvPr/>
        </p:nvSpPr>
        <p:spPr bwMode="auto">
          <a:xfrm>
            <a:off x="6460316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7" name="Straight Connector 536"/>
          <p:cNvCxnSpPr>
            <a:stCxn id="510" idx="4"/>
            <a:endCxn id="536" idx="0"/>
          </p:cNvCxnSpPr>
          <p:nvPr/>
        </p:nvCxnSpPr>
        <p:spPr bwMode="auto">
          <a:xfrm>
            <a:off x="6502563" y="4421919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/>
          <p:cNvCxnSpPr>
            <a:stCxn id="536" idx="6"/>
            <a:endCxn id="532" idx="2"/>
          </p:cNvCxnSpPr>
          <p:nvPr/>
        </p:nvCxnSpPr>
        <p:spPr bwMode="auto">
          <a:xfrm>
            <a:off x="6556225" y="5016504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/>
          <p:cNvCxnSpPr>
            <a:stCxn id="536" idx="7"/>
            <a:endCxn id="506" idx="3"/>
          </p:cNvCxnSpPr>
          <p:nvPr/>
        </p:nvCxnSpPr>
        <p:spPr bwMode="auto">
          <a:xfrm flipV="1">
            <a:off x="6542180" y="4407873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Oval 539"/>
          <p:cNvSpPr>
            <a:spLocks noChangeAspect="1"/>
          </p:cNvSpPr>
          <p:nvPr/>
        </p:nvSpPr>
        <p:spPr bwMode="auto">
          <a:xfrm>
            <a:off x="5822787" y="4968550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2" name="Straight Connector 541"/>
          <p:cNvCxnSpPr>
            <a:stCxn id="540" idx="6"/>
            <a:endCxn id="536" idx="2"/>
          </p:cNvCxnSpPr>
          <p:nvPr/>
        </p:nvCxnSpPr>
        <p:spPr bwMode="auto">
          <a:xfrm>
            <a:off x="5918697" y="5016504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3" name="Straight Connector 542"/>
          <p:cNvCxnSpPr>
            <a:stCxn id="540" idx="7"/>
            <a:endCxn id="510" idx="3"/>
          </p:cNvCxnSpPr>
          <p:nvPr/>
        </p:nvCxnSpPr>
        <p:spPr bwMode="auto">
          <a:xfrm flipV="1">
            <a:off x="5904652" y="4407873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4" name="Oval 543"/>
          <p:cNvSpPr>
            <a:spLocks noChangeAspect="1"/>
          </p:cNvSpPr>
          <p:nvPr/>
        </p:nvSpPr>
        <p:spPr bwMode="auto">
          <a:xfrm>
            <a:off x="5159672" y="4963547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5" name="Straight Connector 544"/>
          <p:cNvCxnSpPr>
            <a:stCxn id="518" idx="4"/>
            <a:endCxn id="544" idx="0"/>
          </p:cNvCxnSpPr>
          <p:nvPr/>
        </p:nvCxnSpPr>
        <p:spPr bwMode="auto">
          <a:xfrm>
            <a:off x="5201920" y="4416917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Straight Connector 545"/>
          <p:cNvCxnSpPr>
            <a:stCxn id="544" idx="6"/>
            <a:endCxn id="540" idx="2"/>
          </p:cNvCxnSpPr>
          <p:nvPr/>
        </p:nvCxnSpPr>
        <p:spPr bwMode="auto">
          <a:xfrm>
            <a:off x="5255582" y="5011503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Straight Connector 546"/>
          <p:cNvCxnSpPr>
            <a:stCxn id="544" idx="7"/>
            <a:endCxn id="514" idx="3"/>
          </p:cNvCxnSpPr>
          <p:nvPr/>
        </p:nvCxnSpPr>
        <p:spPr bwMode="auto">
          <a:xfrm flipV="1">
            <a:off x="5241536" y="4407873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Straight Connector 549"/>
          <p:cNvCxnSpPr>
            <a:stCxn id="261" idx="6"/>
            <a:endCxn id="544" idx="2"/>
          </p:cNvCxnSpPr>
          <p:nvPr/>
        </p:nvCxnSpPr>
        <p:spPr bwMode="auto">
          <a:xfrm flipV="1">
            <a:off x="4603001" y="5011502"/>
            <a:ext cx="556671" cy="27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Straight Connector 550"/>
          <p:cNvCxnSpPr>
            <a:stCxn id="261" idx="7"/>
            <a:endCxn id="518" idx="3"/>
          </p:cNvCxnSpPr>
          <p:nvPr/>
        </p:nvCxnSpPr>
        <p:spPr bwMode="auto">
          <a:xfrm flipV="1">
            <a:off x="4588955" y="4402870"/>
            <a:ext cx="579057" cy="5774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Oval 551"/>
          <p:cNvSpPr>
            <a:spLocks noChangeAspect="1"/>
          </p:cNvSpPr>
          <p:nvPr/>
        </p:nvSpPr>
        <p:spPr bwMode="auto">
          <a:xfrm>
            <a:off x="837996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3" name="Straight Connector 552"/>
          <p:cNvCxnSpPr>
            <a:stCxn id="526" idx="4"/>
            <a:endCxn id="552" idx="0"/>
          </p:cNvCxnSpPr>
          <p:nvPr/>
        </p:nvCxnSpPr>
        <p:spPr bwMode="auto">
          <a:xfrm flipH="1">
            <a:off x="8427915" y="5064459"/>
            <a:ext cx="706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4" name="Oval 553"/>
          <p:cNvSpPr>
            <a:spLocks noChangeAspect="1"/>
          </p:cNvSpPr>
          <p:nvPr/>
        </p:nvSpPr>
        <p:spPr bwMode="auto">
          <a:xfrm>
            <a:off x="7740501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5" name="Straight Connector 554"/>
          <p:cNvCxnSpPr>
            <a:stCxn id="528" idx="4"/>
            <a:endCxn id="554" idx="0"/>
          </p:cNvCxnSpPr>
          <p:nvPr/>
        </p:nvCxnSpPr>
        <p:spPr bwMode="auto">
          <a:xfrm flipH="1">
            <a:off x="7788456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6" name="Straight Connector 555"/>
          <p:cNvCxnSpPr>
            <a:stCxn id="554" idx="6"/>
            <a:endCxn id="552" idx="2"/>
          </p:cNvCxnSpPr>
          <p:nvPr/>
        </p:nvCxnSpPr>
        <p:spPr bwMode="auto">
          <a:xfrm>
            <a:off x="7836411" y="5666038"/>
            <a:ext cx="54354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7" name="Straight Connector 556"/>
          <p:cNvCxnSpPr>
            <a:stCxn id="554" idx="7"/>
            <a:endCxn id="526" idx="3"/>
          </p:cNvCxnSpPr>
          <p:nvPr/>
        </p:nvCxnSpPr>
        <p:spPr bwMode="auto">
          <a:xfrm flipV="1">
            <a:off x="7822365" y="5050414"/>
            <a:ext cx="572347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8" name="Oval 557"/>
          <p:cNvSpPr>
            <a:spLocks noChangeAspect="1"/>
          </p:cNvSpPr>
          <p:nvPr/>
        </p:nvSpPr>
        <p:spPr bwMode="auto">
          <a:xfrm>
            <a:off x="7102973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59" name="Straight Connector 558"/>
          <p:cNvCxnSpPr>
            <a:stCxn id="532" idx="4"/>
            <a:endCxn id="558" idx="0"/>
          </p:cNvCxnSpPr>
          <p:nvPr/>
        </p:nvCxnSpPr>
        <p:spPr bwMode="auto">
          <a:xfrm flipH="1">
            <a:off x="7150929" y="5064459"/>
            <a:ext cx="705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0" name="Straight Connector 559"/>
          <p:cNvCxnSpPr>
            <a:stCxn id="558" idx="6"/>
            <a:endCxn id="554" idx="2"/>
          </p:cNvCxnSpPr>
          <p:nvPr/>
        </p:nvCxnSpPr>
        <p:spPr bwMode="auto">
          <a:xfrm>
            <a:off x="7198883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/>
          <p:cNvCxnSpPr>
            <a:stCxn id="558" idx="7"/>
            <a:endCxn id="528" idx="3"/>
          </p:cNvCxnSpPr>
          <p:nvPr/>
        </p:nvCxnSpPr>
        <p:spPr bwMode="auto">
          <a:xfrm flipV="1">
            <a:off x="7184837" y="5050414"/>
            <a:ext cx="570415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Oval 561"/>
          <p:cNvSpPr>
            <a:spLocks noChangeAspect="1"/>
          </p:cNvSpPr>
          <p:nvPr/>
        </p:nvSpPr>
        <p:spPr bwMode="auto">
          <a:xfrm>
            <a:off x="6459610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3" name="Straight Connector 562"/>
          <p:cNvCxnSpPr>
            <a:stCxn id="536" idx="4"/>
            <a:endCxn id="562" idx="0"/>
          </p:cNvCxnSpPr>
          <p:nvPr/>
        </p:nvCxnSpPr>
        <p:spPr bwMode="auto">
          <a:xfrm flipH="1">
            <a:off x="6507565" y="5064459"/>
            <a:ext cx="706" cy="55362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4" name="Straight Connector 563"/>
          <p:cNvCxnSpPr>
            <a:stCxn id="562" idx="6"/>
            <a:endCxn id="558" idx="2"/>
          </p:cNvCxnSpPr>
          <p:nvPr/>
        </p:nvCxnSpPr>
        <p:spPr bwMode="auto">
          <a:xfrm>
            <a:off x="6555520" y="5666038"/>
            <a:ext cx="54745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5" name="Straight Connector 564"/>
          <p:cNvCxnSpPr>
            <a:stCxn id="562" idx="7"/>
            <a:endCxn id="532" idx="3"/>
          </p:cNvCxnSpPr>
          <p:nvPr/>
        </p:nvCxnSpPr>
        <p:spPr bwMode="auto">
          <a:xfrm flipV="1">
            <a:off x="6541474" y="5050414"/>
            <a:ext cx="576250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Oval 565"/>
          <p:cNvSpPr>
            <a:spLocks noChangeAspect="1"/>
          </p:cNvSpPr>
          <p:nvPr/>
        </p:nvSpPr>
        <p:spPr bwMode="auto">
          <a:xfrm>
            <a:off x="5822082" y="5618083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8" name="Straight Connector 567"/>
          <p:cNvCxnSpPr>
            <a:stCxn id="566" idx="6"/>
            <a:endCxn id="562" idx="2"/>
          </p:cNvCxnSpPr>
          <p:nvPr/>
        </p:nvCxnSpPr>
        <p:spPr bwMode="auto">
          <a:xfrm>
            <a:off x="5917992" y="5666038"/>
            <a:ext cx="54161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9" name="Straight Connector 568"/>
          <p:cNvCxnSpPr>
            <a:stCxn id="566" idx="7"/>
            <a:endCxn id="536" idx="3"/>
          </p:cNvCxnSpPr>
          <p:nvPr/>
        </p:nvCxnSpPr>
        <p:spPr bwMode="auto">
          <a:xfrm flipV="1">
            <a:off x="5903946" y="5050414"/>
            <a:ext cx="570416" cy="5817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0" name="Oval 569"/>
          <p:cNvSpPr>
            <a:spLocks noChangeAspect="1"/>
          </p:cNvSpPr>
          <p:nvPr/>
        </p:nvSpPr>
        <p:spPr bwMode="auto">
          <a:xfrm>
            <a:off x="5153965" y="4968599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1" name="Oval 570"/>
          <p:cNvSpPr>
            <a:spLocks noChangeAspect="1"/>
          </p:cNvSpPr>
          <p:nvPr/>
        </p:nvSpPr>
        <p:spPr bwMode="auto">
          <a:xfrm>
            <a:off x="5158967" y="5613081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72" name="Straight Connector 571"/>
          <p:cNvCxnSpPr>
            <a:stCxn id="570" idx="4"/>
            <a:endCxn id="571" idx="0"/>
          </p:cNvCxnSpPr>
          <p:nvPr/>
        </p:nvCxnSpPr>
        <p:spPr bwMode="auto">
          <a:xfrm>
            <a:off x="5201920" y="5064508"/>
            <a:ext cx="5002" cy="5485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3" name="Straight Connector 572"/>
          <p:cNvCxnSpPr>
            <a:stCxn id="571" idx="6"/>
            <a:endCxn id="566" idx="2"/>
          </p:cNvCxnSpPr>
          <p:nvPr/>
        </p:nvCxnSpPr>
        <p:spPr bwMode="auto">
          <a:xfrm>
            <a:off x="5254877" y="5661036"/>
            <a:ext cx="567206" cy="50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4" name="Straight Connector 573"/>
          <p:cNvCxnSpPr>
            <a:stCxn id="571" idx="7"/>
            <a:endCxn id="540" idx="3"/>
          </p:cNvCxnSpPr>
          <p:nvPr/>
        </p:nvCxnSpPr>
        <p:spPr bwMode="auto">
          <a:xfrm flipV="1">
            <a:off x="5240831" y="5050414"/>
            <a:ext cx="596002" cy="5767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7" name="Straight Connector 576"/>
          <p:cNvCxnSpPr>
            <a:stCxn id="303" idx="6"/>
            <a:endCxn id="571" idx="2"/>
          </p:cNvCxnSpPr>
          <p:nvPr/>
        </p:nvCxnSpPr>
        <p:spPr bwMode="auto">
          <a:xfrm flipV="1">
            <a:off x="4602295" y="5661036"/>
            <a:ext cx="556672" cy="27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8" name="Straight Connector 577"/>
          <p:cNvCxnSpPr>
            <a:stCxn id="303" idx="7"/>
            <a:endCxn id="570" idx="3"/>
          </p:cNvCxnSpPr>
          <p:nvPr/>
        </p:nvCxnSpPr>
        <p:spPr bwMode="auto">
          <a:xfrm flipV="1">
            <a:off x="4588249" y="5050462"/>
            <a:ext cx="579762" cy="5794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9" name="Oval 578"/>
          <p:cNvSpPr>
            <a:spLocks noChangeAspect="1"/>
          </p:cNvSpPr>
          <p:nvPr/>
        </p:nvSpPr>
        <p:spPr bwMode="auto">
          <a:xfrm>
            <a:off x="838566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0" name="Straight Connector 579"/>
          <p:cNvCxnSpPr>
            <a:stCxn id="552" idx="4"/>
            <a:endCxn id="579" idx="0"/>
          </p:cNvCxnSpPr>
          <p:nvPr/>
        </p:nvCxnSpPr>
        <p:spPr bwMode="auto">
          <a:xfrm>
            <a:off x="8427915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Oval 580"/>
          <p:cNvSpPr>
            <a:spLocks noChangeAspect="1"/>
          </p:cNvSpPr>
          <p:nvPr/>
        </p:nvSpPr>
        <p:spPr bwMode="auto">
          <a:xfrm>
            <a:off x="774620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2" name="Straight Connector 581"/>
          <p:cNvCxnSpPr>
            <a:stCxn id="554" idx="4"/>
            <a:endCxn id="581" idx="0"/>
          </p:cNvCxnSpPr>
          <p:nvPr/>
        </p:nvCxnSpPr>
        <p:spPr bwMode="auto">
          <a:xfrm>
            <a:off x="7788456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3" name="Straight Connector 582"/>
          <p:cNvCxnSpPr>
            <a:stCxn id="581" idx="6"/>
            <a:endCxn id="579" idx="2"/>
          </p:cNvCxnSpPr>
          <p:nvPr/>
        </p:nvCxnSpPr>
        <p:spPr bwMode="auto">
          <a:xfrm>
            <a:off x="7842118" y="6308579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>
            <a:stCxn id="581" idx="7"/>
            <a:endCxn id="552" idx="3"/>
          </p:cNvCxnSpPr>
          <p:nvPr/>
        </p:nvCxnSpPr>
        <p:spPr bwMode="auto">
          <a:xfrm flipV="1">
            <a:off x="7828073" y="5699948"/>
            <a:ext cx="56593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5" name="Oval 584"/>
          <p:cNvSpPr>
            <a:spLocks noChangeAspect="1"/>
          </p:cNvSpPr>
          <p:nvPr/>
        </p:nvSpPr>
        <p:spPr bwMode="auto">
          <a:xfrm>
            <a:off x="7108680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86" name="Straight Connector 585"/>
          <p:cNvCxnSpPr>
            <a:stCxn id="558" idx="4"/>
            <a:endCxn id="585" idx="0"/>
          </p:cNvCxnSpPr>
          <p:nvPr/>
        </p:nvCxnSpPr>
        <p:spPr bwMode="auto">
          <a:xfrm>
            <a:off x="7150928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7" name="Straight Connector 586"/>
          <p:cNvCxnSpPr>
            <a:stCxn id="585" idx="6"/>
            <a:endCxn id="581" idx="2"/>
          </p:cNvCxnSpPr>
          <p:nvPr/>
        </p:nvCxnSpPr>
        <p:spPr bwMode="auto">
          <a:xfrm>
            <a:off x="7204590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8" name="Straight Connector 587"/>
          <p:cNvCxnSpPr>
            <a:stCxn id="585" idx="7"/>
            <a:endCxn id="554" idx="3"/>
          </p:cNvCxnSpPr>
          <p:nvPr/>
        </p:nvCxnSpPr>
        <p:spPr bwMode="auto">
          <a:xfrm flipV="1">
            <a:off x="719054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9" name="Oval 588"/>
          <p:cNvSpPr>
            <a:spLocks noChangeAspect="1"/>
          </p:cNvSpPr>
          <p:nvPr/>
        </p:nvSpPr>
        <p:spPr bwMode="auto">
          <a:xfrm>
            <a:off x="6465318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0" name="Straight Connector 589"/>
          <p:cNvCxnSpPr>
            <a:stCxn id="562" idx="4"/>
            <a:endCxn id="589" idx="0"/>
          </p:cNvCxnSpPr>
          <p:nvPr/>
        </p:nvCxnSpPr>
        <p:spPr bwMode="auto">
          <a:xfrm>
            <a:off x="6507565" y="5713993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1" name="Straight Connector 590"/>
          <p:cNvCxnSpPr>
            <a:stCxn id="589" idx="6"/>
            <a:endCxn id="585" idx="2"/>
          </p:cNvCxnSpPr>
          <p:nvPr/>
        </p:nvCxnSpPr>
        <p:spPr bwMode="auto">
          <a:xfrm>
            <a:off x="6561227" y="6308579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2" name="Straight Connector 591"/>
          <p:cNvCxnSpPr>
            <a:stCxn id="589" idx="7"/>
            <a:endCxn id="558" idx="3"/>
          </p:cNvCxnSpPr>
          <p:nvPr/>
        </p:nvCxnSpPr>
        <p:spPr bwMode="auto">
          <a:xfrm flipV="1">
            <a:off x="6547182" y="5699948"/>
            <a:ext cx="569836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3" name="Oval 592"/>
          <p:cNvSpPr>
            <a:spLocks noChangeAspect="1"/>
          </p:cNvSpPr>
          <p:nvPr/>
        </p:nvSpPr>
        <p:spPr bwMode="auto">
          <a:xfrm>
            <a:off x="5827789" y="6260625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5" name="Straight Connector 594"/>
          <p:cNvCxnSpPr>
            <a:stCxn id="593" idx="6"/>
            <a:endCxn id="589" idx="2"/>
          </p:cNvCxnSpPr>
          <p:nvPr/>
        </p:nvCxnSpPr>
        <p:spPr bwMode="auto">
          <a:xfrm>
            <a:off x="5923699" y="630857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/>
          <p:cNvCxnSpPr>
            <a:stCxn id="593" idx="7"/>
            <a:endCxn id="562" idx="3"/>
          </p:cNvCxnSpPr>
          <p:nvPr/>
        </p:nvCxnSpPr>
        <p:spPr bwMode="auto">
          <a:xfrm flipV="1">
            <a:off x="5909654" y="5699948"/>
            <a:ext cx="564003" cy="57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7" name="Oval 596"/>
          <p:cNvSpPr>
            <a:spLocks noChangeAspect="1"/>
          </p:cNvSpPr>
          <p:nvPr/>
        </p:nvSpPr>
        <p:spPr bwMode="auto">
          <a:xfrm>
            <a:off x="5164674" y="6255622"/>
            <a:ext cx="95909" cy="959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8" name="Straight Connector 597"/>
          <p:cNvCxnSpPr>
            <a:stCxn id="571" idx="4"/>
            <a:endCxn id="597" idx="0"/>
          </p:cNvCxnSpPr>
          <p:nvPr/>
        </p:nvCxnSpPr>
        <p:spPr bwMode="auto">
          <a:xfrm>
            <a:off x="5206922" y="5708991"/>
            <a:ext cx="5707" cy="54663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/>
          <p:cNvCxnSpPr>
            <a:stCxn id="597" idx="7"/>
            <a:endCxn id="566" idx="3"/>
          </p:cNvCxnSpPr>
          <p:nvPr/>
        </p:nvCxnSpPr>
        <p:spPr bwMode="auto">
          <a:xfrm flipV="1">
            <a:off x="5246538" y="5699948"/>
            <a:ext cx="589589" cy="5697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6"/>
            <a:endCxn id="22" idx="2"/>
          </p:cNvCxnSpPr>
          <p:nvPr/>
        </p:nvCxnSpPr>
        <p:spPr bwMode="auto">
          <a:xfrm>
            <a:off x="3926533" y="1177701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5" idx="6"/>
            <a:endCxn id="21" idx="2"/>
          </p:cNvCxnSpPr>
          <p:nvPr/>
        </p:nvCxnSpPr>
        <p:spPr bwMode="auto">
          <a:xfrm>
            <a:off x="3289004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6" idx="6"/>
            <a:endCxn id="45" idx="2"/>
          </p:cNvCxnSpPr>
          <p:nvPr/>
        </p:nvCxnSpPr>
        <p:spPr bwMode="auto">
          <a:xfrm>
            <a:off x="2645642" y="1177701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2" idx="6"/>
            <a:endCxn id="56" idx="2"/>
          </p:cNvCxnSpPr>
          <p:nvPr/>
        </p:nvCxnSpPr>
        <p:spPr bwMode="auto">
          <a:xfrm>
            <a:off x="2008113" y="1177701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6"/>
            <a:endCxn id="62" idx="2"/>
          </p:cNvCxnSpPr>
          <p:nvPr/>
        </p:nvCxnSpPr>
        <p:spPr bwMode="auto">
          <a:xfrm>
            <a:off x="1344998" y="1172699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8" idx="6"/>
            <a:endCxn id="72" idx="2"/>
          </p:cNvCxnSpPr>
          <p:nvPr/>
        </p:nvCxnSpPr>
        <p:spPr bwMode="auto">
          <a:xfrm>
            <a:off x="707469" y="1172699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8" idx="4"/>
            <a:endCxn id="79" idx="0"/>
          </p:cNvCxnSpPr>
          <p:nvPr/>
        </p:nvCxnSpPr>
        <p:spPr bwMode="auto">
          <a:xfrm>
            <a:off x="659515" y="1220653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9" idx="4"/>
            <a:endCxn id="110" idx="0"/>
          </p:cNvCxnSpPr>
          <p:nvPr/>
        </p:nvCxnSpPr>
        <p:spPr bwMode="auto">
          <a:xfrm>
            <a:off x="664517" y="1865137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10" idx="4"/>
            <a:endCxn id="176" idx="0"/>
          </p:cNvCxnSpPr>
          <p:nvPr/>
        </p:nvCxnSpPr>
        <p:spPr bwMode="auto">
          <a:xfrm>
            <a:off x="670224" y="2507677"/>
            <a:ext cx="462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43" idx="4"/>
            <a:endCxn id="181" idx="0"/>
          </p:cNvCxnSpPr>
          <p:nvPr/>
        </p:nvCxnSpPr>
        <p:spPr bwMode="auto">
          <a:xfrm>
            <a:off x="4533373" y="3144905"/>
            <a:ext cx="5708" cy="54663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>
            <a:stCxn id="176" idx="4"/>
            <a:endCxn id="203" idx="0"/>
          </p:cNvCxnSpPr>
          <p:nvPr/>
        </p:nvCxnSpPr>
        <p:spPr bwMode="auto">
          <a:xfrm>
            <a:off x="674852" y="313990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>
            <a:stCxn id="181" idx="4"/>
            <a:endCxn id="223" idx="0"/>
          </p:cNvCxnSpPr>
          <p:nvPr/>
        </p:nvCxnSpPr>
        <p:spPr bwMode="auto">
          <a:xfrm>
            <a:off x="4539081" y="3787447"/>
            <a:ext cx="10258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>
            <a:stCxn id="203" idx="4"/>
            <a:endCxn id="256" idx="0"/>
          </p:cNvCxnSpPr>
          <p:nvPr/>
        </p:nvCxnSpPr>
        <p:spPr bwMode="auto">
          <a:xfrm>
            <a:off x="680559" y="3782444"/>
            <a:ext cx="10259" cy="53631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>
            <a:stCxn id="256" idx="4"/>
            <a:endCxn id="283" idx="0"/>
          </p:cNvCxnSpPr>
          <p:nvPr/>
        </p:nvCxnSpPr>
        <p:spPr bwMode="auto">
          <a:xfrm>
            <a:off x="690818" y="441467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>
            <a:stCxn id="283" idx="4"/>
            <a:endCxn id="336" idx="0"/>
          </p:cNvCxnSpPr>
          <p:nvPr/>
        </p:nvCxnSpPr>
        <p:spPr bwMode="auto">
          <a:xfrm flipH="1">
            <a:off x="695820" y="5057212"/>
            <a:ext cx="705" cy="55362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>
            <a:stCxn id="343" idx="6"/>
            <a:endCxn id="341" idx="2"/>
          </p:cNvCxnSpPr>
          <p:nvPr/>
        </p:nvCxnSpPr>
        <p:spPr bwMode="auto">
          <a:xfrm>
            <a:off x="3968544" y="6306334"/>
            <a:ext cx="543549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>
            <a:stCxn id="347" idx="6"/>
            <a:endCxn id="343" idx="2"/>
          </p:cNvCxnSpPr>
          <p:nvPr/>
        </p:nvCxnSpPr>
        <p:spPr bwMode="auto">
          <a:xfrm>
            <a:off x="3331016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/>
          <p:cNvCxnSpPr>
            <a:stCxn id="351" idx="6"/>
            <a:endCxn id="347" idx="2"/>
          </p:cNvCxnSpPr>
          <p:nvPr/>
        </p:nvCxnSpPr>
        <p:spPr bwMode="auto">
          <a:xfrm>
            <a:off x="2687653" y="6306334"/>
            <a:ext cx="54745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>
            <a:stCxn id="355" idx="6"/>
            <a:endCxn id="351" idx="2"/>
          </p:cNvCxnSpPr>
          <p:nvPr/>
        </p:nvCxnSpPr>
        <p:spPr bwMode="auto">
          <a:xfrm>
            <a:off x="2050125" y="6306334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Straight Connector 360"/>
          <p:cNvCxnSpPr>
            <a:stCxn id="359" idx="6"/>
            <a:endCxn id="355" idx="2"/>
          </p:cNvCxnSpPr>
          <p:nvPr/>
        </p:nvCxnSpPr>
        <p:spPr bwMode="auto">
          <a:xfrm>
            <a:off x="1387010" y="630133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4" name="Straight Connector 363"/>
          <p:cNvCxnSpPr>
            <a:stCxn id="336" idx="4"/>
            <a:endCxn id="363" idx="0"/>
          </p:cNvCxnSpPr>
          <p:nvPr/>
        </p:nvCxnSpPr>
        <p:spPr bwMode="auto">
          <a:xfrm>
            <a:off x="695820" y="5706746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5" name="Straight Connector 364"/>
          <p:cNvCxnSpPr>
            <a:stCxn id="363" idx="6"/>
            <a:endCxn id="359" idx="2"/>
          </p:cNvCxnSpPr>
          <p:nvPr/>
        </p:nvCxnSpPr>
        <p:spPr bwMode="auto">
          <a:xfrm>
            <a:off x="749482" y="6301332"/>
            <a:ext cx="54161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>
            <a:stCxn id="410" idx="4"/>
            <a:endCxn id="411" idx="0"/>
          </p:cNvCxnSpPr>
          <p:nvPr/>
        </p:nvCxnSpPr>
        <p:spPr bwMode="auto">
          <a:xfrm>
            <a:off x="5170617" y="1222898"/>
            <a:ext cx="5002" cy="5485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Connector 417"/>
          <p:cNvCxnSpPr>
            <a:stCxn id="22" idx="6"/>
            <a:endCxn id="410" idx="2"/>
          </p:cNvCxnSpPr>
          <p:nvPr/>
        </p:nvCxnSpPr>
        <p:spPr bwMode="auto">
          <a:xfrm flipV="1">
            <a:off x="4565990" y="1174944"/>
            <a:ext cx="556673" cy="27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1" name="Straight Connector 440"/>
          <p:cNvCxnSpPr>
            <a:stCxn id="411" idx="4"/>
            <a:endCxn id="440" idx="0"/>
          </p:cNvCxnSpPr>
          <p:nvPr/>
        </p:nvCxnSpPr>
        <p:spPr bwMode="auto">
          <a:xfrm>
            <a:off x="5175619" y="1867382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>
            <a:stCxn id="143" idx="7"/>
            <a:endCxn id="440" idx="3"/>
          </p:cNvCxnSpPr>
          <p:nvPr/>
        </p:nvCxnSpPr>
        <p:spPr bwMode="auto">
          <a:xfrm flipV="1">
            <a:off x="4567281" y="2495875"/>
            <a:ext cx="580136" cy="56716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Straight Connector 519"/>
          <p:cNvCxnSpPr>
            <a:stCxn id="518" idx="6"/>
            <a:endCxn id="514" idx="2"/>
          </p:cNvCxnSpPr>
          <p:nvPr/>
        </p:nvCxnSpPr>
        <p:spPr bwMode="auto">
          <a:xfrm>
            <a:off x="5249875" y="4368962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Straight Connector 523"/>
          <p:cNvCxnSpPr>
            <a:stCxn id="223" idx="6"/>
            <a:endCxn id="518" idx="2"/>
          </p:cNvCxnSpPr>
          <p:nvPr/>
        </p:nvCxnSpPr>
        <p:spPr bwMode="auto">
          <a:xfrm flipV="1">
            <a:off x="4597293" y="4368962"/>
            <a:ext cx="556673" cy="27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/>
          <p:cNvCxnSpPr>
            <a:stCxn id="514" idx="4"/>
            <a:endCxn id="540" idx="0"/>
          </p:cNvCxnSpPr>
          <p:nvPr/>
        </p:nvCxnSpPr>
        <p:spPr bwMode="auto">
          <a:xfrm>
            <a:off x="5865036" y="4421919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7" name="Straight Connector 566"/>
          <p:cNvCxnSpPr>
            <a:stCxn id="540" idx="4"/>
            <a:endCxn id="566" idx="0"/>
          </p:cNvCxnSpPr>
          <p:nvPr/>
        </p:nvCxnSpPr>
        <p:spPr bwMode="auto">
          <a:xfrm flipH="1">
            <a:off x="5870038" y="5064459"/>
            <a:ext cx="705" cy="5536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/>
          <p:cNvCxnSpPr>
            <a:stCxn id="566" idx="4"/>
            <a:endCxn id="593" idx="0"/>
          </p:cNvCxnSpPr>
          <p:nvPr/>
        </p:nvCxnSpPr>
        <p:spPr bwMode="auto">
          <a:xfrm>
            <a:off x="5870038" y="5713993"/>
            <a:ext cx="5707" cy="5466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/>
          <p:cNvCxnSpPr>
            <a:stCxn id="597" idx="6"/>
            <a:endCxn id="593" idx="2"/>
          </p:cNvCxnSpPr>
          <p:nvPr/>
        </p:nvCxnSpPr>
        <p:spPr bwMode="auto">
          <a:xfrm>
            <a:off x="5260584" y="6303577"/>
            <a:ext cx="567206" cy="5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>
            <a:stCxn id="341" idx="6"/>
            <a:endCxn id="597" idx="2"/>
          </p:cNvCxnSpPr>
          <p:nvPr/>
        </p:nvCxnSpPr>
        <p:spPr bwMode="auto">
          <a:xfrm flipV="1">
            <a:off x="4608003" y="6303577"/>
            <a:ext cx="556671" cy="275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>
            <a:stCxn id="341" idx="7"/>
            <a:endCxn id="571" idx="3"/>
          </p:cNvCxnSpPr>
          <p:nvPr/>
        </p:nvCxnSpPr>
        <p:spPr bwMode="auto">
          <a:xfrm flipV="1">
            <a:off x="4593957" y="5694944"/>
            <a:ext cx="579056" cy="5774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790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90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9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err="1" smtClean="0"/>
              <a:t>Voronoi</a:t>
            </a:r>
            <a:r>
              <a:rPr lang="en-US" sz="4000" dirty="0" smtClean="0"/>
              <a:t> diagram</a:t>
            </a:r>
            <a:endParaRPr lang="he-IL" sz="40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312585" y="1480144"/>
            <a:ext cx="6668604" cy="4061902"/>
            <a:chOff x="1270132" y="3686535"/>
            <a:chExt cx="3345317" cy="203766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214138" y="3691537"/>
              <a:ext cx="108357" cy="108357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570776" y="3691537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933247" y="3691537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1270132" y="368653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61925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224398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581034" y="4323763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618731" y="3787447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676945" y="4371719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662897" y="3784025"/>
              <a:ext cx="567109" cy="55378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943507" y="4323763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981202" y="3787447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2039416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2025370" y="3773401"/>
              <a:ext cx="559451" cy="5644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1280392" y="4318762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1376301" y="4366717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1362255" y="3773401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07092" y="4966305"/>
              <a:ext cx="108357" cy="108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67632" y="4966305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230104" y="4966305"/>
              <a:ext cx="95909" cy="95909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27235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326014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31196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586742" y="4966305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628989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682651" y="5014259"/>
              <a:ext cx="54745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668606" y="4405628"/>
              <a:ext cx="569836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949213" y="4966305"/>
              <a:ext cx="95909" cy="9590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991462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2045123" y="5014259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2031078" y="4405628"/>
              <a:ext cx="564003" cy="5747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1286098" y="4961302"/>
              <a:ext cx="108357" cy="10835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1378587" y="4405626"/>
              <a:ext cx="578966" cy="5715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66927" y="5615838"/>
              <a:ext cx="95909" cy="959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229399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277355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311263" y="5048169"/>
              <a:ext cx="570415" cy="5817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586036" y="5615838"/>
              <a:ext cx="108357" cy="108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>
              <a:off x="2634696" y="5062214"/>
              <a:ext cx="5518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678525" y="5048168"/>
              <a:ext cx="565625" cy="58353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948508" y="5615838"/>
              <a:ext cx="95909" cy="95909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666685" y="3739491"/>
              <a:ext cx="547454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3541" y="5014260"/>
              <a:ext cx="543552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8790" y="5058794"/>
              <a:ext cx="574170" cy="57109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2029157" y="3739493"/>
              <a:ext cx="54161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1366042" y="3734490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268317" y="3799894"/>
              <a:ext cx="4036" cy="52386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320307" y="437171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1318087" y="378244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9880" y="4419674"/>
              <a:ext cx="5707" cy="5466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1328346" y="4414671"/>
              <a:ext cx="11930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 flipV="1">
              <a:off x="1394455" y="5014260"/>
              <a:ext cx="554758" cy="12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14882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325309" y="5663793"/>
              <a:ext cx="54161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 flipV="1">
              <a:off x="2694393" y="5663793"/>
              <a:ext cx="535006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996464" y="5062214"/>
              <a:ext cx="705" cy="55362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2044417" y="5663793"/>
              <a:ext cx="541619" cy="62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2030372" y="5048169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90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r-division</a:t>
            </a:r>
            <a:endParaRPr lang="he-IL" sz="4000" dirty="0"/>
          </a:p>
        </p:txBody>
      </p:sp>
      <p:grpSp>
        <p:nvGrpSpPr>
          <p:cNvPr id="624" name="Group 623"/>
          <p:cNvGrpSpPr/>
          <p:nvPr/>
        </p:nvGrpSpPr>
        <p:grpSpPr>
          <a:xfrm>
            <a:off x="611560" y="1124744"/>
            <a:ext cx="7870017" cy="5231790"/>
            <a:chOff x="107504" y="1230511"/>
            <a:chExt cx="7870017" cy="523179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3966025" y="123551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3971027" y="187999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Connector 27"/>
            <p:cNvCxnSpPr>
              <a:stCxn id="22" idx="4"/>
              <a:endCxn id="24" idx="0"/>
            </p:cNvCxnSpPr>
            <p:nvPr/>
          </p:nvCxnSpPr>
          <p:spPr bwMode="auto">
            <a:xfrm>
              <a:off x="4013980" y="1331423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3326566" y="123551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331568" y="187999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422477" y="1283468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21" idx="4"/>
              <a:endCxn id="23" idx="0"/>
            </p:cNvCxnSpPr>
            <p:nvPr/>
          </p:nvCxnSpPr>
          <p:spPr bwMode="auto">
            <a:xfrm>
              <a:off x="3374521" y="1331423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23" idx="6"/>
              <a:endCxn id="24" idx="2"/>
            </p:cNvCxnSpPr>
            <p:nvPr/>
          </p:nvCxnSpPr>
          <p:spPr bwMode="auto">
            <a:xfrm>
              <a:off x="3427478" y="1927950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3" idx="7"/>
              <a:endCxn id="22" idx="3"/>
            </p:cNvCxnSpPr>
            <p:nvPr/>
          </p:nvCxnSpPr>
          <p:spPr bwMode="auto">
            <a:xfrm flipV="1">
              <a:off x="3413433" y="1317377"/>
              <a:ext cx="582625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689039" y="123551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2694040" y="187999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2784948" y="128346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45" idx="4"/>
              <a:endCxn id="46" idx="0"/>
            </p:cNvCxnSpPr>
            <p:nvPr/>
          </p:nvCxnSpPr>
          <p:spPr bwMode="auto">
            <a:xfrm>
              <a:off x="2736993" y="1331423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2789950" y="1927950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6" idx="7"/>
              <a:endCxn id="21" idx="3"/>
            </p:cNvCxnSpPr>
            <p:nvPr/>
          </p:nvCxnSpPr>
          <p:spPr bwMode="auto">
            <a:xfrm flipV="1">
              <a:off x="2775904" y="1317377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2045675" y="123551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2050677" y="187999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141586" y="1283468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56" idx="4"/>
              <a:endCxn id="57" idx="0"/>
            </p:cNvCxnSpPr>
            <p:nvPr/>
          </p:nvCxnSpPr>
          <p:spPr bwMode="auto">
            <a:xfrm>
              <a:off x="2093630" y="1331423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146587" y="1927950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57" idx="7"/>
              <a:endCxn id="45" idx="3"/>
            </p:cNvCxnSpPr>
            <p:nvPr/>
          </p:nvCxnSpPr>
          <p:spPr bwMode="auto">
            <a:xfrm flipV="1">
              <a:off x="2132542" y="1317377"/>
              <a:ext cx="570542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1408148" y="123551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1413149" y="187999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1504057" y="128346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62" idx="4"/>
              <a:endCxn id="63" idx="0"/>
            </p:cNvCxnSpPr>
            <p:nvPr/>
          </p:nvCxnSpPr>
          <p:spPr bwMode="auto">
            <a:xfrm>
              <a:off x="1456102" y="1331423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63" idx="6"/>
              <a:endCxn id="57" idx="2"/>
            </p:cNvCxnSpPr>
            <p:nvPr/>
          </p:nvCxnSpPr>
          <p:spPr bwMode="auto">
            <a:xfrm>
              <a:off x="1509059" y="1927950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63" idx="7"/>
              <a:endCxn id="56" idx="3"/>
            </p:cNvCxnSpPr>
            <p:nvPr/>
          </p:nvCxnSpPr>
          <p:spPr bwMode="auto">
            <a:xfrm flipV="1">
              <a:off x="1495014" y="1317377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745033" y="123051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750034" y="187499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840942" y="1278466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72" idx="4"/>
              <a:endCxn id="73" idx="0"/>
            </p:cNvCxnSpPr>
            <p:nvPr/>
          </p:nvCxnSpPr>
          <p:spPr bwMode="auto">
            <a:xfrm>
              <a:off x="792987" y="132642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73" idx="6"/>
              <a:endCxn id="63" idx="2"/>
            </p:cNvCxnSpPr>
            <p:nvPr/>
          </p:nvCxnSpPr>
          <p:spPr bwMode="auto">
            <a:xfrm>
              <a:off x="845944" y="1922948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73" idx="7"/>
              <a:endCxn id="62" idx="3"/>
            </p:cNvCxnSpPr>
            <p:nvPr/>
          </p:nvCxnSpPr>
          <p:spPr bwMode="auto">
            <a:xfrm flipV="1">
              <a:off x="831898" y="1317377"/>
              <a:ext cx="590294" cy="5716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107504" y="123051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112506" y="187499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203413" y="127846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155459" y="132642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9" idx="6"/>
              <a:endCxn id="73" idx="2"/>
            </p:cNvCxnSpPr>
            <p:nvPr/>
          </p:nvCxnSpPr>
          <p:spPr bwMode="auto">
            <a:xfrm>
              <a:off x="208416" y="192294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79" idx="7"/>
              <a:endCxn id="72" idx="3"/>
            </p:cNvCxnSpPr>
            <p:nvPr/>
          </p:nvCxnSpPr>
          <p:spPr bwMode="auto">
            <a:xfrm flipV="1">
              <a:off x="194370" y="1312376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3976735" y="252253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Connector 88"/>
            <p:cNvCxnSpPr>
              <a:stCxn id="24" idx="4"/>
              <a:endCxn id="88" idx="0"/>
            </p:cNvCxnSpPr>
            <p:nvPr/>
          </p:nvCxnSpPr>
          <p:spPr bwMode="auto">
            <a:xfrm>
              <a:off x="4018982" y="197590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3337275" y="252253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379523" y="197590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90" idx="6"/>
              <a:endCxn id="88" idx="2"/>
            </p:cNvCxnSpPr>
            <p:nvPr/>
          </p:nvCxnSpPr>
          <p:spPr bwMode="auto">
            <a:xfrm>
              <a:off x="3433185" y="2570491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90" idx="7"/>
              <a:endCxn id="24" idx="3"/>
            </p:cNvCxnSpPr>
            <p:nvPr/>
          </p:nvCxnSpPr>
          <p:spPr bwMode="auto">
            <a:xfrm flipV="1">
              <a:off x="3419140" y="1961860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2699747" y="252253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5" name="Straight Connector 94"/>
            <p:cNvCxnSpPr>
              <a:stCxn id="46" idx="4"/>
              <a:endCxn id="94" idx="0"/>
            </p:cNvCxnSpPr>
            <p:nvPr/>
          </p:nvCxnSpPr>
          <p:spPr bwMode="auto">
            <a:xfrm>
              <a:off x="2741995" y="197590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94" idx="6"/>
              <a:endCxn id="90" idx="2"/>
            </p:cNvCxnSpPr>
            <p:nvPr/>
          </p:nvCxnSpPr>
          <p:spPr bwMode="auto">
            <a:xfrm>
              <a:off x="2795657" y="257049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94" idx="7"/>
              <a:endCxn id="23" idx="3"/>
            </p:cNvCxnSpPr>
            <p:nvPr/>
          </p:nvCxnSpPr>
          <p:spPr bwMode="auto">
            <a:xfrm flipV="1">
              <a:off x="2781612" y="196186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>
              <a:off x="2056385" y="252253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9" name="Straight Connector 98"/>
            <p:cNvCxnSpPr>
              <a:stCxn id="57" idx="4"/>
              <a:endCxn id="98" idx="0"/>
            </p:cNvCxnSpPr>
            <p:nvPr/>
          </p:nvCxnSpPr>
          <p:spPr bwMode="auto">
            <a:xfrm>
              <a:off x="2098632" y="197590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98" idx="6"/>
              <a:endCxn id="94" idx="2"/>
            </p:cNvCxnSpPr>
            <p:nvPr/>
          </p:nvCxnSpPr>
          <p:spPr bwMode="auto">
            <a:xfrm>
              <a:off x="2152294" y="2570491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98" idx="7"/>
              <a:endCxn id="46" idx="3"/>
            </p:cNvCxnSpPr>
            <p:nvPr/>
          </p:nvCxnSpPr>
          <p:spPr bwMode="auto">
            <a:xfrm flipV="1">
              <a:off x="2138249" y="1961860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1418856" y="252253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3" name="Straight Connector 102"/>
            <p:cNvCxnSpPr>
              <a:stCxn id="63" idx="4"/>
              <a:endCxn id="102" idx="0"/>
            </p:cNvCxnSpPr>
            <p:nvPr/>
          </p:nvCxnSpPr>
          <p:spPr bwMode="auto">
            <a:xfrm>
              <a:off x="1461105" y="197590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02" idx="6"/>
              <a:endCxn id="98" idx="2"/>
            </p:cNvCxnSpPr>
            <p:nvPr/>
          </p:nvCxnSpPr>
          <p:spPr bwMode="auto">
            <a:xfrm>
              <a:off x="1514766" y="257049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1500721" y="196186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755741" y="251753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7" name="Straight Connector 106"/>
            <p:cNvCxnSpPr>
              <a:stCxn id="73" idx="4"/>
              <a:endCxn id="106" idx="0"/>
            </p:cNvCxnSpPr>
            <p:nvPr/>
          </p:nvCxnSpPr>
          <p:spPr bwMode="auto">
            <a:xfrm>
              <a:off x="797989" y="197090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6" idx="6"/>
              <a:endCxn id="102" idx="2"/>
            </p:cNvCxnSpPr>
            <p:nvPr/>
          </p:nvCxnSpPr>
          <p:spPr bwMode="auto">
            <a:xfrm>
              <a:off x="851651" y="2565489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stCxn id="106" idx="7"/>
              <a:endCxn id="63" idx="3"/>
            </p:cNvCxnSpPr>
            <p:nvPr/>
          </p:nvCxnSpPr>
          <p:spPr bwMode="auto">
            <a:xfrm flipV="1">
              <a:off x="837605" y="1961860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118213" y="251753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160461" y="197090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110" idx="6"/>
              <a:endCxn id="106" idx="2"/>
            </p:cNvCxnSpPr>
            <p:nvPr/>
          </p:nvCxnSpPr>
          <p:spPr bwMode="auto">
            <a:xfrm>
              <a:off x="214123" y="256548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stCxn id="110" idx="7"/>
              <a:endCxn id="73" idx="3"/>
            </p:cNvCxnSpPr>
            <p:nvPr/>
          </p:nvCxnSpPr>
          <p:spPr bwMode="auto">
            <a:xfrm flipV="1">
              <a:off x="200077" y="195685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 bwMode="auto">
            <a:xfrm>
              <a:off x="3981362" y="3154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4" name="Straight Connector 143"/>
            <p:cNvCxnSpPr>
              <a:stCxn id="88" idx="4"/>
              <a:endCxn id="143" idx="0"/>
            </p:cNvCxnSpPr>
            <p:nvPr/>
          </p:nvCxnSpPr>
          <p:spPr bwMode="auto">
            <a:xfrm>
              <a:off x="4024690" y="2618446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>
              <a:off x="3341903" y="3154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8" name="Straight Connector 147"/>
            <p:cNvCxnSpPr>
              <a:stCxn id="90" idx="4"/>
              <a:endCxn id="146" idx="0"/>
            </p:cNvCxnSpPr>
            <p:nvPr/>
          </p:nvCxnSpPr>
          <p:spPr bwMode="auto">
            <a:xfrm>
              <a:off x="3385230" y="2618446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stCxn id="146" idx="6"/>
              <a:endCxn id="143" idx="2"/>
            </p:cNvCxnSpPr>
            <p:nvPr/>
          </p:nvCxnSpPr>
          <p:spPr bwMode="auto">
            <a:xfrm>
              <a:off x="3437812" y="3202718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46" idx="7"/>
              <a:endCxn id="88" idx="3"/>
            </p:cNvCxnSpPr>
            <p:nvPr/>
          </p:nvCxnSpPr>
          <p:spPr bwMode="auto">
            <a:xfrm flipV="1">
              <a:off x="3423767" y="2604401"/>
              <a:ext cx="567013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 bwMode="auto">
            <a:xfrm>
              <a:off x="2704375" y="3154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4" name="Straight Connector 153"/>
            <p:cNvCxnSpPr>
              <a:stCxn id="94" idx="4"/>
              <a:endCxn id="152" idx="0"/>
            </p:cNvCxnSpPr>
            <p:nvPr/>
          </p:nvCxnSpPr>
          <p:spPr bwMode="auto">
            <a:xfrm>
              <a:off x="2747703" y="2618446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stCxn id="152" idx="6"/>
              <a:endCxn id="146" idx="2"/>
            </p:cNvCxnSpPr>
            <p:nvPr/>
          </p:nvCxnSpPr>
          <p:spPr bwMode="auto">
            <a:xfrm>
              <a:off x="2800285" y="32027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2786239" y="2604401"/>
              <a:ext cx="5650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>
              <a:off x="2061012" y="3154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0" name="Straight Connector 159"/>
            <p:cNvCxnSpPr>
              <a:stCxn id="98" idx="4"/>
              <a:endCxn id="158" idx="0"/>
            </p:cNvCxnSpPr>
            <p:nvPr/>
          </p:nvCxnSpPr>
          <p:spPr bwMode="auto">
            <a:xfrm>
              <a:off x="2104340" y="2618446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156921" y="3202718"/>
              <a:ext cx="54745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>
              <a:stCxn id="158" idx="7"/>
              <a:endCxn id="94" idx="3"/>
            </p:cNvCxnSpPr>
            <p:nvPr/>
          </p:nvCxnSpPr>
          <p:spPr bwMode="auto">
            <a:xfrm flipV="1">
              <a:off x="2142876" y="2604401"/>
              <a:ext cx="570917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 bwMode="auto">
            <a:xfrm>
              <a:off x="1423484" y="315476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466811" y="2618446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>
              <a:off x="1519394" y="320271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>
              <a:stCxn id="164" idx="7"/>
            </p:cNvCxnSpPr>
            <p:nvPr/>
          </p:nvCxnSpPr>
          <p:spPr bwMode="auto">
            <a:xfrm flipV="1">
              <a:off x="1505348" y="2592145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>
              <a:spLocks noChangeAspect="1"/>
            </p:cNvSpPr>
            <p:nvPr/>
          </p:nvSpPr>
          <p:spPr bwMode="auto">
            <a:xfrm>
              <a:off x="760369" y="314976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2" name="Straight Connector 171"/>
            <p:cNvCxnSpPr>
              <a:stCxn id="106" idx="4"/>
              <a:endCxn id="170" idx="0"/>
            </p:cNvCxnSpPr>
            <p:nvPr/>
          </p:nvCxnSpPr>
          <p:spPr bwMode="auto">
            <a:xfrm>
              <a:off x="803696" y="2613444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>
              <a:stCxn id="170" idx="6"/>
              <a:endCxn id="164" idx="2"/>
            </p:cNvCxnSpPr>
            <p:nvPr/>
          </p:nvCxnSpPr>
          <p:spPr bwMode="auto">
            <a:xfrm>
              <a:off x="856279" y="3197716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>
              <a:stCxn id="170" idx="7"/>
              <a:endCxn id="102" idx="3"/>
            </p:cNvCxnSpPr>
            <p:nvPr/>
          </p:nvCxnSpPr>
          <p:spPr bwMode="auto">
            <a:xfrm flipV="1">
              <a:off x="842233" y="2604401"/>
              <a:ext cx="590669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 bwMode="auto">
            <a:xfrm>
              <a:off x="122841" y="314976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166168" y="2613444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>
              <a:stCxn id="176" idx="6"/>
              <a:endCxn id="170" idx="2"/>
            </p:cNvCxnSpPr>
            <p:nvPr/>
          </p:nvCxnSpPr>
          <p:spPr bwMode="auto">
            <a:xfrm>
              <a:off x="218750" y="3197716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>
              <a:stCxn id="176" idx="7"/>
              <a:endCxn id="106" idx="3"/>
            </p:cNvCxnSpPr>
            <p:nvPr/>
          </p:nvCxnSpPr>
          <p:spPr bwMode="auto">
            <a:xfrm flipV="1">
              <a:off x="204705" y="2599398"/>
              <a:ext cx="565082" cy="564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Oval 180"/>
            <p:cNvSpPr>
              <a:spLocks noChangeAspect="1"/>
            </p:cNvSpPr>
            <p:nvPr/>
          </p:nvSpPr>
          <p:spPr bwMode="auto">
            <a:xfrm>
              <a:off x="3987070" y="379730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>
              <a:off x="4029317" y="3250672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3" name="Oval 182"/>
            <p:cNvSpPr>
              <a:spLocks noChangeAspect="1"/>
            </p:cNvSpPr>
            <p:nvPr/>
          </p:nvSpPr>
          <p:spPr bwMode="auto">
            <a:xfrm>
              <a:off x="3347610" y="379730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4" name="Straight Connector 183"/>
            <p:cNvCxnSpPr>
              <a:stCxn id="146" idx="4"/>
              <a:endCxn id="183" idx="0"/>
            </p:cNvCxnSpPr>
            <p:nvPr/>
          </p:nvCxnSpPr>
          <p:spPr bwMode="auto">
            <a:xfrm>
              <a:off x="3389858" y="3250672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>
              <a:stCxn id="183" idx="6"/>
              <a:endCxn id="181" idx="2"/>
            </p:cNvCxnSpPr>
            <p:nvPr/>
          </p:nvCxnSpPr>
          <p:spPr bwMode="auto">
            <a:xfrm>
              <a:off x="3443519" y="3845260"/>
              <a:ext cx="54355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>
              <a:stCxn id="183" idx="7"/>
              <a:endCxn id="143" idx="3"/>
            </p:cNvCxnSpPr>
            <p:nvPr/>
          </p:nvCxnSpPr>
          <p:spPr bwMode="auto">
            <a:xfrm flipV="1">
              <a:off x="3429474" y="3236627"/>
              <a:ext cx="565934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2710082" y="379730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8" name="Straight Connector 187"/>
            <p:cNvCxnSpPr>
              <a:stCxn id="152" idx="4"/>
              <a:endCxn id="187" idx="0"/>
            </p:cNvCxnSpPr>
            <p:nvPr/>
          </p:nvCxnSpPr>
          <p:spPr bwMode="auto">
            <a:xfrm>
              <a:off x="2752330" y="3250672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>
              <a:stCxn id="187" idx="6"/>
              <a:endCxn id="183" idx="2"/>
            </p:cNvCxnSpPr>
            <p:nvPr/>
          </p:nvCxnSpPr>
          <p:spPr bwMode="auto">
            <a:xfrm>
              <a:off x="2805992" y="3845260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>
              <a:stCxn id="187" idx="7"/>
              <a:endCxn id="146" idx="3"/>
            </p:cNvCxnSpPr>
            <p:nvPr/>
          </p:nvCxnSpPr>
          <p:spPr bwMode="auto">
            <a:xfrm flipV="1">
              <a:off x="2791946" y="3236627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066720" y="379730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2" name="Straight Connector 191"/>
            <p:cNvCxnSpPr>
              <a:stCxn id="158" idx="4"/>
              <a:endCxn id="191" idx="0"/>
            </p:cNvCxnSpPr>
            <p:nvPr/>
          </p:nvCxnSpPr>
          <p:spPr bwMode="auto">
            <a:xfrm>
              <a:off x="2108967" y="3250672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162629" y="3845260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>
              <a:stCxn id="191" idx="7"/>
              <a:endCxn id="152" idx="3"/>
            </p:cNvCxnSpPr>
            <p:nvPr/>
          </p:nvCxnSpPr>
          <p:spPr bwMode="auto">
            <a:xfrm flipV="1">
              <a:off x="2148584" y="3236627"/>
              <a:ext cx="569837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429191" y="379730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6" name="Straight Connector 195"/>
            <p:cNvCxnSpPr>
              <a:stCxn id="164" idx="4"/>
              <a:endCxn id="195" idx="0"/>
            </p:cNvCxnSpPr>
            <p:nvPr/>
          </p:nvCxnSpPr>
          <p:spPr bwMode="auto">
            <a:xfrm>
              <a:off x="1471439" y="3250672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1525101" y="3845260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>
              <a:stCxn id="195" idx="7"/>
              <a:endCxn id="158" idx="3"/>
            </p:cNvCxnSpPr>
            <p:nvPr/>
          </p:nvCxnSpPr>
          <p:spPr bwMode="auto">
            <a:xfrm flipV="1">
              <a:off x="1511055" y="3236627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766076" y="379230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0" name="Straight Connector 199"/>
            <p:cNvCxnSpPr>
              <a:stCxn id="170" idx="4"/>
              <a:endCxn id="199" idx="0"/>
            </p:cNvCxnSpPr>
            <p:nvPr/>
          </p:nvCxnSpPr>
          <p:spPr bwMode="auto">
            <a:xfrm>
              <a:off x="808324" y="324567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861986" y="3840257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>
              <a:stCxn id="199" idx="7"/>
              <a:endCxn id="164" idx="3"/>
            </p:cNvCxnSpPr>
            <p:nvPr/>
          </p:nvCxnSpPr>
          <p:spPr bwMode="auto">
            <a:xfrm flipV="1">
              <a:off x="847940" y="3236627"/>
              <a:ext cx="589590" cy="5697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3" name="Oval 202"/>
            <p:cNvSpPr>
              <a:spLocks noChangeAspect="1"/>
            </p:cNvSpPr>
            <p:nvPr/>
          </p:nvSpPr>
          <p:spPr bwMode="auto">
            <a:xfrm>
              <a:off x="128548" y="379230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170796" y="324567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>
              <a:stCxn id="203" idx="6"/>
              <a:endCxn id="199" idx="2"/>
            </p:cNvCxnSpPr>
            <p:nvPr/>
          </p:nvCxnSpPr>
          <p:spPr bwMode="auto">
            <a:xfrm>
              <a:off x="224457" y="3840257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>
              <a:stCxn id="203" idx="7"/>
              <a:endCxn id="170" idx="3"/>
            </p:cNvCxnSpPr>
            <p:nvPr/>
          </p:nvCxnSpPr>
          <p:spPr bwMode="auto">
            <a:xfrm flipV="1">
              <a:off x="210411" y="3231625"/>
              <a:ext cx="564003" cy="5747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Oval 222"/>
            <p:cNvSpPr>
              <a:spLocks noChangeAspect="1"/>
            </p:cNvSpPr>
            <p:nvPr/>
          </p:nvSpPr>
          <p:spPr bwMode="auto">
            <a:xfrm>
              <a:off x="3997328" y="442953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035025" y="3893214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357869" y="442953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8" name="Straight Connector 227"/>
            <p:cNvCxnSpPr>
              <a:stCxn id="183" idx="4"/>
              <a:endCxn id="226" idx="0"/>
            </p:cNvCxnSpPr>
            <p:nvPr/>
          </p:nvCxnSpPr>
          <p:spPr bwMode="auto">
            <a:xfrm>
              <a:off x="3395565" y="389321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/>
            <p:cNvCxnSpPr>
              <a:stCxn id="226" idx="6"/>
              <a:endCxn id="223" idx="2"/>
            </p:cNvCxnSpPr>
            <p:nvPr/>
          </p:nvCxnSpPr>
          <p:spPr bwMode="auto">
            <a:xfrm>
              <a:off x="3453780" y="4477486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/>
            <p:cNvCxnSpPr>
              <a:stCxn id="226" idx="7"/>
              <a:endCxn id="181" idx="3"/>
            </p:cNvCxnSpPr>
            <p:nvPr/>
          </p:nvCxnSpPr>
          <p:spPr bwMode="auto">
            <a:xfrm flipV="1">
              <a:off x="3439733" y="3879168"/>
              <a:ext cx="5613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2720342" y="442953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2758037" y="389321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2816251" y="447748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>
              <a:stCxn id="232" idx="7"/>
              <a:endCxn id="183" idx="3"/>
            </p:cNvCxnSpPr>
            <p:nvPr/>
          </p:nvCxnSpPr>
          <p:spPr bwMode="auto">
            <a:xfrm flipV="1">
              <a:off x="2802205" y="3879168"/>
              <a:ext cx="559450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076978" y="442953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114675" y="3893214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172889" y="4477486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158842" y="3879168"/>
              <a:ext cx="565286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439451" y="442953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477146" y="3893214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1535360" y="447748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1521314" y="3879168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776336" y="442452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814031" y="388821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872245" y="4472484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858199" y="3879168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6" name="Oval 255"/>
            <p:cNvSpPr>
              <a:spLocks noChangeAspect="1"/>
            </p:cNvSpPr>
            <p:nvPr/>
          </p:nvSpPr>
          <p:spPr bwMode="auto">
            <a:xfrm>
              <a:off x="138807" y="442452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176503" y="3888211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>
              <a:stCxn id="256" idx="6"/>
              <a:endCxn id="250" idx="2"/>
            </p:cNvCxnSpPr>
            <p:nvPr/>
          </p:nvCxnSpPr>
          <p:spPr bwMode="auto">
            <a:xfrm>
              <a:off x="234716" y="4472484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>
              <a:stCxn id="256" idx="7"/>
              <a:endCxn id="199" idx="3"/>
            </p:cNvCxnSpPr>
            <p:nvPr/>
          </p:nvCxnSpPr>
          <p:spPr bwMode="auto">
            <a:xfrm flipV="1">
              <a:off x="220671" y="3874166"/>
              <a:ext cx="559451" cy="56440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003036" y="507207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2" name="Straight Connector 261"/>
            <p:cNvCxnSpPr>
              <a:stCxn id="223" idx="4"/>
              <a:endCxn id="261" idx="0"/>
            </p:cNvCxnSpPr>
            <p:nvPr/>
          </p:nvCxnSpPr>
          <p:spPr bwMode="auto">
            <a:xfrm>
              <a:off x="4045283" y="452544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363576" y="507207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405824" y="452544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459486" y="5120026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/>
            <p:cNvCxnSpPr>
              <a:stCxn id="263" idx="7"/>
              <a:endCxn id="223" idx="3"/>
            </p:cNvCxnSpPr>
            <p:nvPr/>
          </p:nvCxnSpPr>
          <p:spPr bwMode="auto">
            <a:xfrm flipV="1">
              <a:off x="3445441" y="4511395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2726048" y="507207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2768296" y="452544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2821958" y="512002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2807912" y="451139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082686" y="507207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124933" y="452544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178595" y="5120026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164550" y="4511395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445157" y="507207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487406" y="4525441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1541067" y="512002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1527022" y="451139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782042" y="506706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824290" y="4520439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877952" y="5115025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863906" y="4511395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>
              <a:spLocks noChangeAspect="1"/>
            </p:cNvSpPr>
            <p:nvPr/>
          </p:nvSpPr>
          <p:spPr bwMode="auto">
            <a:xfrm>
              <a:off x="144514" y="506706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186762" y="4520439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>
              <a:stCxn id="283" idx="6"/>
              <a:endCxn id="279" idx="2"/>
            </p:cNvCxnSpPr>
            <p:nvPr/>
          </p:nvCxnSpPr>
          <p:spPr bwMode="auto">
            <a:xfrm>
              <a:off x="240424" y="511502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/>
            <p:cNvCxnSpPr>
              <a:stCxn id="283" idx="7"/>
              <a:endCxn id="250" idx="3"/>
            </p:cNvCxnSpPr>
            <p:nvPr/>
          </p:nvCxnSpPr>
          <p:spPr bwMode="auto">
            <a:xfrm flipV="1">
              <a:off x="226379" y="4506393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Oval 302"/>
            <p:cNvSpPr>
              <a:spLocks noChangeAspect="1"/>
            </p:cNvSpPr>
            <p:nvPr/>
          </p:nvSpPr>
          <p:spPr bwMode="auto">
            <a:xfrm>
              <a:off x="4002330" y="57216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4" name="Straight Connector 303"/>
            <p:cNvCxnSpPr>
              <a:stCxn id="261" idx="4"/>
              <a:endCxn id="303" idx="0"/>
            </p:cNvCxnSpPr>
            <p:nvPr/>
          </p:nvCxnSpPr>
          <p:spPr bwMode="auto">
            <a:xfrm flipH="1">
              <a:off x="4050285" y="5167981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362871" y="57216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410826" y="5167981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stCxn id="306" idx="6"/>
              <a:endCxn id="303" idx="2"/>
            </p:cNvCxnSpPr>
            <p:nvPr/>
          </p:nvCxnSpPr>
          <p:spPr bwMode="auto">
            <a:xfrm>
              <a:off x="3458781" y="5769560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444735" y="5153936"/>
              <a:ext cx="572347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2725343" y="57216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2773299" y="5167981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2821253" y="5769560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2807207" y="5153936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081980" y="57216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 flipH="1">
              <a:off x="2129935" y="5167981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177890" y="5769560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163844" y="5153936"/>
              <a:ext cx="576250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444452" y="572160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492408" y="5167981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1540362" y="5769560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1526316" y="5153936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" name="Oval 328"/>
            <p:cNvSpPr>
              <a:spLocks noChangeAspect="1"/>
            </p:cNvSpPr>
            <p:nvPr/>
          </p:nvSpPr>
          <p:spPr bwMode="auto">
            <a:xfrm>
              <a:off x="776335" y="5072121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 bwMode="auto">
            <a:xfrm>
              <a:off x="781337" y="571660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2" name="Straight Connector 331"/>
            <p:cNvCxnSpPr>
              <a:stCxn id="329" idx="4"/>
              <a:endCxn id="330" idx="0"/>
            </p:cNvCxnSpPr>
            <p:nvPr/>
          </p:nvCxnSpPr>
          <p:spPr bwMode="auto">
            <a:xfrm>
              <a:off x="824290" y="5168030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>
              <a:stCxn id="330" idx="6"/>
              <a:endCxn id="324" idx="2"/>
            </p:cNvCxnSpPr>
            <p:nvPr/>
          </p:nvCxnSpPr>
          <p:spPr bwMode="auto">
            <a:xfrm>
              <a:off x="877247" y="5764558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/>
            <p:cNvCxnSpPr>
              <a:stCxn id="330" idx="7"/>
              <a:endCxn id="275" idx="3"/>
            </p:cNvCxnSpPr>
            <p:nvPr/>
          </p:nvCxnSpPr>
          <p:spPr bwMode="auto">
            <a:xfrm flipV="1">
              <a:off x="863201" y="5153936"/>
              <a:ext cx="596002" cy="576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6" name="Oval 335"/>
            <p:cNvSpPr>
              <a:spLocks noChangeAspect="1"/>
            </p:cNvSpPr>
            <p:nvPr/>
          </p:nvSpPr>
          <p:spPr bwMode="auto">
            <a:xfrm>
              <a:off x="143809" y="5716603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191764" y="5162979"/>
              <a:ext cx="705" cy="5536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>
              <a:stCxn id="336" idx="6"/>
              <a:endCxn id="330" idx="2"/>
            </p:cNvCxnSpPr>
            <p:nvPr/>
          </p:nvCxnSpPr>
          <p:spPr bwMode="auto">
            <a:xfrm>
              <a:off x="239718" y="5764558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Straight Connector 339"/>
            <p:cNvCxnSpPr>
              <a:stCxn id="336" idx="7"/>
              <a:endCxn id="329" idx="3"/>
            </p:cNvCxnSpPr>
            <p:nvPr/>
          </p:nvCxnSpPr>
          <p:spPr bwMode="auto">
            <a:xfrm flipV="1">
              <a:off x="225673" y="5153985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1" name="Oval 340"/>
            <p:cNvSpPr>
              <a:spLocks noChangeAspect="1"/>
            </p:cNvSpPr>
            <p:nvPr/>
          </p:nvSpPr>
          <p:spPr bwMode="auto">
            <a:xfrm>
              <a:off x="4008038" y="636414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2" name="Straight Connector 341"/>
            <p:cNvCxnSpPr>
              <a:stCxn id="303" idx="4"/>
              <a:endCxn id="341" idx="0"/>
            </p:cNvCxnSpPr>
            <p:nvPr/>
          </p:nvCxnSpPr>
          <p:spPr bwMode="auto">
            <a:xfrm>
              <a:off x="4050285" y="581751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 bwMode="auto">
            <a:xfrm>
              <a:off x="3368578" y="636414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4" name="Straight Connector 343"/>
            <p:cNvCxnSpPr>
              <a:stCxn id="306" idx="4"/>
              <a:endCxn id="343" idx="0"/>
            </p:cNvCxnSpPr>
            <p:nvPr/>
          </p:nvCxnSpPr>
          <p:spPr bwMode="auto">
            <a:xfrm>
              <a:off x="3410826" y="581751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464488" y="6412101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/>
            <p:cNvCxnSpPr>
              <a:stCxn id="343" idx="7"/>
              <a:endCxn id="303" idx="3"/>
            </p:cNvCxnSpPr>
            <p:nvPr/>
          </p:nvCxnSpPr>
          <p:spPr bwMode="auto">
            <a:xfrm flipV="1">
              <a:off x="3450443" y="5803470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7" name="Oval 346"/>
            <p:cNvSpPr>
              <a:spLocks noChangeAspect="1"/>
            </p:cNvSpPr>
            <p:nvPr/>
          </p:nvSpPr>
          <p:spPr bwMode="auto">
            <a:xfrm>
              <a:off x="2731050" y="636414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8" name="Straight Connector 347"/>
            <p:cNvCxnSpPr>
              <a:stCxn id="312" idx="4"/>
              <a:endCxn id="347" idx="0"/>
            </p:cNvCxnSpPr>
            <p:nvPr/>
          </p:nvCxnSpPr>
          <p:spPr bwMode="auto">
            <a:xfrm>
              <a:off x="2773298" y="581751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2826960" y="641210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/>
            <p:cNvCxnSpPr>
              <a:stCxn id="347" idx="7"/>
              <a:endCxn id="306" idx="3"/>
            </p:cNvCxnSpPr>
            <p:nvPr/>
          </p:nvCxnSpPr>
          <p:spPr bwMode="auto">
            <a:xfrm flipV="1">
              <a:off x="2812914" y="580347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1" name="Oval 350"/>
            <p:cNvSpPr>
              <a:spLocks noChangeAspect="1"/>
            </p:cNvSpPr>
            <p:nvPr/>
          </p:nvSpPr>
          <p:spPr bwMode="auto">
            <a:xfrm>
              <a:off x="2087688" y="636414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2" name="Straight Connector 351"/>
            <p:cNvCxnSpPr>
              <a:stCxn id="318" idx="4"/>
              <a:endCxn id="351" idx="0"/>
            </p:cNvCxnSpPr>
            <p:nvPr/>
          </p:nvCxnSpPr>
          <p:spPr bwMode="auto">
            <a:xfrm>
              <a:off x="2129935" y="581751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183597" y="6412101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>
              <a:stCxn id="351" idx="7"/>
              <a:endCxn id="312" idx="3"/>
            </p:cNvCxnSpPr>
            <p:nvPr/>
          </p:nvCxnSpPr>
          <p:spPr bwMode="auto">
            <a:xfrm flipV="1">
              <a:off x="2169552" y="5803470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>
              <a:spLocks noChangeAspect="1"/>
            </p:cNvSpPr>
            <p:nvPr/>
          </p:nvSpPr>
          <p:spPr bwMode="auto">
            <a:xfrm>
              <a:off x="1450159" y="636414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6" name="Straight Connector 355"/>
            <p:cNvCxnSpPr>
              <a:stCxn id="324" idx="4"/>
              <a:endCxn id="355" idx="0"/>
            </p:cNvCxnSpPr>
            <p:nvPr/>
          </p:nvCxnSpPr>
          <p:spPr bwMode="auto">
            <a:xfrm>
              <a:off x="1492408" y="581751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1546069" y="641210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/>
            <p:cNvCxnSpPr>
              <a:stCxn id="355" idx="7"/>
              <a:endCxn id="318" idx="3"/>
            </p:cNvCxnSpPr>
            <p:nvPr/>
          </p:nvCxnSpPr>
          <p:spPr bwMode="auto">
            <a:xfrm flipV="1">
              <a:off x="1532024" y="580347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Oval 358"/>
            <p:cNvSpPr>
              <a:spLocks noChangeAspect="1"/>
            </p:cNvSpPr>
            <p:nvPr/>
          </p:nvSpPr>
          <p:spPr bwMode="auto">
            <a:xfrm>
              <a:off x="787044" y="635914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0" name="Straight Connector 359"/>
            <p:cNvCxnSpPr>
              <a:stCxn id="330" idx="4"/>
              <a:endCxn id="359" idx="0"/>
            </p:cNvCxnSpPr>
            <p:nvPr/>
          </p:nvCxnSpPr>
          <p:spPr bwMode="auto">
            <a:xfrm>
              <a:off x="829292" y="5812513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882954" y="6407099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/>
            <p:cNvCxnSpPr>
              <a:stCxn id="359" idx="7"/>
              <a:endCxn id="324" idx="3"/>
            </p:cNvCxnSpPr>
            <p:nvPr/>
          </p:nvCxnSpPr>
          <p:spPr bwMode="auto">
            <a:xfrm flipV="1">
              <a:off x="868908" y="5803470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3" name="Oval 362"/>
            <p:cNvSpPr>
              <a:spLocks noChangeAspect="1"/>
            </p:cNvSpPr>
            <p:nvPr/>
          </p:nvSpPr>
          <p:spPr bwMode="auto">
            <a:xfrm>
              <a:off x="149516" y="635914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191764" y="5812513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245426" y="6407099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>
              <a:stCxn id="363" idx="7"/>
              <a:endCxn id="330" idx="3"/>
            </p:cNvCxnSpPr>
            <p:nvPr/>
          </p:nvCxnSpPr>
          <p:spPr bwMode="auto">
            <a:xfrm flipV="1">
              <a:off x="231380" y="5798468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3" name="Oval 382"/>
            <p:cNvSpPr>
              <a:spLocks noChangeAspect="1"/>
            </p:cNvSpPr>
            <p:nvPr/>
          </p:nvSpPr>
          <p:spPr bwMode="auto">
            <a:xfrm>
              <a:off x="7839599" y="123775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4" name="Oval 383"/>
            <p:cNvSpPr>
              <a:spLocks noChangeAspect="1"/>
            </p:cNvSpPr>
            <p:nvPr/>
          </p:nvSpPr>
          <p:spPr bwMode="auto">
            <a:xfrm>
              <a:off x="7844601" y="188224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5" name="Straight Connector 384"/>
            <p:cNvCxnSpPr>
              <a:stCxn id="383" idx="4"/>
              <a:endCxn id="384" idx="0"/>
            </p:cNvCxnSpPr>
            <p:nvPr/>
          </p:nvCxnSpPr>
          <p:spPr bwMode="auto">
            <a:xfrm>
              <a:off x="7887554" y="1333668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6" name="Oval 385"/>
            <p:cNvSpPr>
              <a:spLocks noChangeAspect="1"/>
            </p:cNvSpPr>
            <p:nvPr/>
          </p:nvSpPr>
          <p:spPr bwMode="auto">
            <a:xfrm>
              <a:off x="7200140" y="123775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7" name="Oval 386"/>
            <p:cNvSpPr>
              <a:spLocks noChangeAspect="1"/>
            </p:cNvSpPr>
            <p:nvPr/>
          </p:nvSpPr>
          <p:spPr bwMode="auto">
            <a:xfrm>
              <a:off x="7205142" y="188224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8" name="Straight Connector 387"/>
            <p:cNvCxnSpPr>
              <a:stCxn id="386" idx="6"/>
              <a:endCxn id="383" idx="2"/>
            </p:cNvCxnSpPr>
            <p:nvPr/>
          </p:nvCxnSpPr>
          <p:spPr bwMode="auto">
            <a:xfrm>
              <a:off x="7296051" y="128571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/>
            <p:cNvCxnSpPr>
              <a:stCxn id="386" idx="4"/>
              <a:endCxn id="387" idx="0"/>
            </p:cNvCxnSpPr>
            <p:nvPr/>
          </p:nvCxnSpPr>
          <p:spPr bwMode="auto">
            <a:xfrm>
              <a:off x="7248095" y="1333668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>
              <a:stCxn id="387" idx="6"/>
              <a:endCxn id="384" idx="2"/>
            </p:cNvCxnSpPr>
            <p:nvPr/>
          </p:nvCxnSpPr>
          <p:spPr bwMode="auto">
            <a:xfrm>
              <a:off x="7301052" y="1930195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Straight Connector 390"/>
            <p:cNvCxnSpPr>
              <a:stCxn id="387" idx="7"/>
              <a:endCxn id="383" idx="3"/>
            </p:cNvCxnSpPr>
            <p:nvPr/>
          </p:nvCxnSpPr>
          <p:spPr bwMode="auto">
            <a:xfrm flipV="1">
              <a:off x="7287007" y="1319622"/>
              <a:ext cx="582625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2" name="Oval 391"/>
            <p:cNvSpPr>
              <a:spLocks noChangeAspect="1"/>
            </p:cNvSpPr>
            <p:nvPr/>
          </p:nvSpPr>
          <p:spPr bwMode="auto">
            <a:xfrm>
              <a:off x="6562613" y="123775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3" name="Oval 392"/>
            <p:cNvSpPr>
              <a:spLocks noChangeAspect="1"/>
            </p:cNvSpPr>
            <p:nvPr/>
          </p:nvSpPr>
          <p:spPr bwMode="auto">
            <a:xfrm>
              <a:off x="6567614" y="188224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94" name="Straight Connector 393"/>
            <p:cNvCxnSpPr>
              <a:stCxn id="392" idx="6"/>
              <a:endCxn id="386" idx="2"/>
            </p:cNvCxnSpPr>
            <p:nvPr/>
          </p:nvCxnSpPr>
          <p:spPr bwMode="auto">
            <a:xfrm>
              <a:off x="6658522" y="12857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5" name="Straight Connector 394"/>
            <p:cNvCxnSpPr>
              <a:stCxn id="392" idx="4"/>
              <a:endCxn id="393" idx="0"/>
            </p:cNvCxnSpPr>
            <p:nvPr/>
          </p:nvCxnSpPr>
          <p:spPr bwMode="auto">
            <a:xfrm>
              <a:off x="6610567" y="1333668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Straight Connector 395"/>
            <p:cNvCxnSpPr>
              <a:stCxn id="393" idx="6"/>
              <a:endCxn id="387" idx="2"/>
            </p:cNvCxnSpPr>
            <p:nvPr/>
          </p:nvCxnSpPr>
          <p:spPr bwMode="auto">
            <a:xfrm>
              <a:off x="6663524" y="193019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Straight Connector 396"/>
            <p:cNvCxnSpPr>
              <a:stCxn id="393" idx="7"/>
              <a:endCxn id="386" idx="3"/>
            </p:cNvCxnSpPr>
            <p:nvPr/>
          </p:nvCxnSpPr>
          <p:spPr bwMode="auto">
            <a:xfrm flipV="1">
              <a:off x="6649478" y="1319622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8" name="Oval 397"/>
            <p:cNvSpPr>
              <a:spLocks noChangeAspect="1"/>
            </p:cNvSpPr>
            <p:nvPr/>
          </p:nvSpPr>
          <p:spPr bwMode="auto">
            <a:xfrm>
              <a:off x="5919249" y="123775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9" name="Oval 398"/>
            <p:cNvSpPr>
              <a:spLocks noChangeAspect="1"/>
            </p:cNvSpPr>
            <p:nvPr/>
          </p:nvSpPr>
          <p:spPr bwMode="auto">
            <a:xfrm>
              <a:off x="5924251" y="188224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0" name="Straight Connector 399"/>
            <p:cNvCxnSpPr>
              <a:stCxn id="398" idx="6"/>
              <a:endCxn id="392" idx="2"/>
            </p:cNvCxnSpPr>
            <p:nvPr/>
          </p:nvCxnSpPr>
          <p:spPr bwMode="auto">
            <a:xfrm>
              <a:off x="6015160" y="1285713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Straight Connector 400"/>
            <p:cNvCxnSpPr>
              <a:stCxn id="398" idx="4"/>
              <a:endCxn id="399" idx="0"/>
            </p:cNvCxnSpPr>
            <p:nvPr/>
          </p:nvCxnSpPr>
          <p:spPr bwMode="auto">
            <a:xfrm>
              <a:off x="5967204" y="1333668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>
              <a:stCxn id="399" idx="6"/>
              <a:endCxn id="393" idx="2"/>
            </p:cNvCxnSpPr>
            <p:nvPr/>
          </p:nvCxnSpPr>
          <p:spPr bwMode="auto">
            <a:xfrm>
              <a:off x="6020161" y="1930195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Straight Connector 402"/>
            <p:cNvCxnSpPr>
              <a:stCxn id="399" idx="7"/>
              <a:endCxn id="392" idx="3"/>
            </p:cNvCxnSpPr>
            <p:nvPr/>
          </p:nvCxnSpPr>
          <p:spPr bwMode="auto">
            <a:xfrm flipV="1">
              <a:off x="6006116" y="1319622"/>
              <a:ext cx="570542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4" name="Oval 403"/>
            <p:cNvSpPr>
              <a:spLocks noChangeAspect="1"/>
            </p:cNvSpPr>
            <p:nvPr/>
          </p:nvSpPr>
          <p:spPr bwMode="auto">
            <a:xfrm>
              <a:off x="5281722" y="123775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5" name="Oval 404"/>
            <p:cNvSpPr>
              <a:spLocks noChangeAspect="1"/>
            </p:cNvSpPr>
            <p:nvPr/>
          </p:nvSpPr>
          <p:spPr bwMode="auto">
            <a:xfrm>
              <a:off x="5286723" y="188224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6" name="Straight Connector 405"/>
            <p:cNvCxnSpPr>
              <a:stCxn id="404" idx="6"/>
              <a:endCxn id="398" idx="2"/>
            </p:cNvCxnSpPr>
            <p:nvPr/>
          </p:nvCxnSpPr>
          <p:spPr bwMode="auto">
            <a:xfrm>
              <a:off x="5377631" y="128571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7" name="Straight Connector 406"/>
            <p:cNvCxnSpPr>
              <a:stCxn id="404" idx="4"/>
              <a:endCxn id="405" idx="0"/>
            </p:cNvCxnSpPr>
            <p:nvPr/>
          </p:nvCxnSpPr>
          <p:spPr bwMode="auto">
            <a:xfrm>
              <a:off x="5329676" y="1333668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8" name="Straight Connector 407"/>
            <p:cNvCxnSpPr>
              <a:stCxn id="405" idx="6"/>
              <a:endCxn id="399" idx="2"/>
            </p:cNvCxnSpPr>
            <p:nvPr/>
          </p:nvCxnSpPr>
          <p:spPr bwMode="auto">
            <a:xfrm>
              <a:off x="5382633" y="193019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9" name="Straight Connector 408"/>
            <p:cNvCxnSpPr>
              <a:stCxn id="405" idx="7"/>
              <a:endCxn id="398" idx="3"/>
            </p:cNvCxnSpPr>
            <p:nvPr/>
          </p:nvCxnSpPr>
          <p:spPr bwMode="auto">
            <a:xfrm flipV="1">
              <a:off x="5368588" y="1319622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0" name="Oval 409"/>
            <p:cNvSpPr>
              <a:spLocks noChangeAspect="1"/>
            </p:cNvSpPr>
            <p:nvPr/>
          </p:nvSpPr>
          <p:spPr bwMode="auto">
            <a:xfrm>
              <a:off x="4618607" y="123275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1" name="Oval 410"/>
            <p:cNvSpPr>
              <a:spLocks noChangeAspect="1"/>
            </p:cNvSpPr>
            <p:nvPr/>
          </p:nvSpPr>
          <p:spPr bwMode="auto">
            <a:xfrm>
              <a:off x="4623608" y="187723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2" name="Straight Connector 411"/>
            <p:cNvCxnSpPr>
              <a:stCxn id="410" idx="6"/>
              <a:endCxn id="404" idx="2"/>
            </p:cNvCxnSpPr>
            <p:nvPr/>
          </p:nvCxnSpPr>
          <p:spPr bwMode="auto">
            <a:xfrm>
              <a:off x="4714516" y="1280711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traight Connector 412"/>
            <p:cNvCxnSpPr>
              <a:stCxn id="410" idx="4"/>
              <a:endCxn id="411" idx="0"/>
            </p:cNvCxnSpPr>
            <p:nvPr/>
          </p:nvCxnSpPr>
          <p:spPr bwMode="auto">
            <a:xfrm>
              <a:off x="4666561" y="1328665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>
              <a:stCxn id="411" idx="6"/>
              <a:endCxn id="405" idx="2"/>
            </p:cNvCxnSpPr>
            <p:nvPr/>
          </p:nvCxnSpPr>
          <p:spPr bwMode="auto">
            <a:xfrm>
              <a:off x="4719518" y="1925193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>
              <a:stCxn id="411" idx="7"/>
              <a:endCxn id="404" idx="3"/>
            </p:cNvCxnSpPr>
            <p:nvPr/>
          </p:nvCxnSpPr>
          <p:spPr bwMode="auto">
            <a:xfrm flipV="1">
              <a:off x="4705472" y="1319622"/>
              <a:ext cx="590294" cy="5716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Straight Connector 417"/>
            <p:cNvCxnSpPr>
              <a:stCxn id="22" idx="6"/>
              <a:endCxn id="410" idx="2"/>
            </p:cNvCxnSpPr>
            <p:nvPr/>
          </p:nvCxnSpPr>
          <p:spPr bwMode="auto">
            <a:xfrm flipV="1">
              <a:off x="4061934" y="1280711"/>
              <a:ext cx="556673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0" name="Straight Connector 419"/>
            <p:cNvCxnSpPr>
              <a:stCxn id="24" idx="6"/>
              <a:endCxn id="411" idx="2"/>
            </p:cNvCxnSpPr>
            <p:nvPr/>
          </p:nvCxnSpPr>
          <p:spPr bwMode="auto">
            <a:xfrm flipV="1">
              <a:off x="4066936" y="1925193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1" name="Straight Connector 420"/>
            <p:cNvCxnSpPr>
              <a:stCxn id="24" idx="7"/>
              <a:endCxn id="410" idx="3"/>
            </p:cNvCxnSpPr>
            <p:nvPr/>
          </p:nvCxnSpPr>
          <p:spPr bwMode="auto">
            <a:xfrm flipV="1">
              <a:off x="4052890" y="1314619"/>
              <a:ext cx="579763" cy="5794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2" name="Oval 421"/>
            <p:cNvSpPr>
              <a:spLocks noChangeAspect="1"/>
            </p:cNvSpPr>
            <p:nvPr/>
          </p:nvSpPr>
          <p:spPr bwMode="auto">
            <a:xfrm>
              <a:off x="7850309" y="252478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3" name="Straight Connector 422"/>
            <p:cNvCxnSpPr>
              <a:stCxn id="384" idx="4"/>
              <a:endCxn id="422" idx="0"/>
            </p:cNvCxnSpPr>
            <p:nvPr/>
          </p:nvCxnSpPr>
          <p:spPr bwMode="auto">
            <a:xfrm>
              <a:off x="7892556" y="197815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4" name="Oval 423"/>
            <p:cNvSpPr>
              <a:spLocks noChangeAspect="1"/>
            </p:cNvSpPr>
            <p:nvPr/>
          </p:nvSpPr>
          <p:spPr bwMode="auto">
            <a:xfrm>
              <a:off x="7210849" y="252478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5" name="Straight Connector 424"/>
            <p:cNvCxnSpPr>
              <a:stCxn id="387" idx="4"/>
              <a:endCxn id="424" idx="0"/>
            </p:cNvCxnSpPr>
            <p:nvPr/>
          </p:nvCxnSpPr>
          <p:spPr bwMode="auto">
            <a:xfrm>
              <a:off x="7253097" y="197815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425"/>
            <p:cNvCxnSpPr>
              <a:stCxn id="424" idx="6"/>
              <a:endCxn id="422" idx="2"/>
            </p:cNvCxnSpPr>
            <p:nvPr/>
          </p:nvCxnSpPr>
          <p:spPr bwMode="auto">
            <a:xfrm>
              <a:off x="7306759" y="2572736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Straight Connector 426"/>
            <p:cNvCxnSpPr>
              <a:stCxn id="424" idx="7"/>
              <a:endCxn id="384" idx="3"/>
            </p:cNvCxnSpPr>
            <p:nvPr/>
          </p:nvCxnSpPr>
          <p:spPr bwMode="auto">
            <a:xfrm flipV="1">
              <a:off x="7292714" y="1964105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8" name="Oval 427"/>
            <p:cNvSpPr>
              <a:spLocks noChangeAspect="1"/>
            </p:cNvSpPr>
            <p:nvPr/>
          </p:nvSpPr>
          <p:spPr bwMode="auto">
            <a:xfrm>
              <a:off x="6573321" y="252478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9" name="Straight Connector 428"/>
            <p:cNvCxnSpPr>
              <a:stCxn id="393" idx="4"/>
              <a:endCxn id="428" idx="0"/>
            </p:cNvCxnSpPr>
            <p:nvPr/>
          </p:nvCxnSpPr>
          <p:spPr bwMode="auto">
            <a:xfrm>
              <a:off x="6615569" y="197815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28" idx="6"/>
              <a:endCxn id="424" idx="2"/>
            </p:cNvCxnSpPr>
            <p:nvPr/>
          </p:nvCxnSpPr>
          <p:spPr bwMode="auto">
            <a:xfrm>
              <a:off x="6669231" y="257273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28" idx="7"/>
              <a:endCxn id="387" idx="3"/>
            </p:cNvCxnSpPr>
            <p:nvPr/>
          </p:nvCxnSpPr>
          <p:spPr bwMode="auto">
            <a:xfrm flipV="1">
              <a:off x="6655186" y="196410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2" name="Oval 431"/>
            <p:cNvSpPr>
              <a:spLocks noChangeAspect="1"/>
            </p:cNvSpPr>
            <p:nvPr/>
          </p:nvSpPr>
          <p:spPr bwMode="auto">
            <a:xfrm>
              <a:off x="5929959" y="252478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3" name="Straight Connector 432"/>
            <p:cNvCxnSpPr>
              <a:stCxn id="399" idx="4"/>
              <a:endCxn id="432" idx="0"/>
            </p:cNvCxnSpPr>
            <p:nvPr/>
          </p:nvCxnSpPr>
          <p:spPr bwMode="auto">
            <a:xfrm>
              <a:off x="5972206" y="197815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>
              <a:stCxn id="432" idx="6"/>
              <a:endCxn id="428" idx="2"/>
            </p:cNvCxnSpPr>
            <p:nvPr/>
          </p:nvCxnSpPr>
          <p:spPr bwMode="auto">
            <a:xfrm>
              <a:off x="6025868" y="2572736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5" name="Straight Connector 434"/>
            <p:cNvCxnSpPr>
              <a:stCxn id="432" idx="7"/>
              <a:endCxn id="393" idx="3"/>
            </p:cNvCxnSpPr>
            <p:nvPr/>
          </p:nvCxnSpPr>
          <p:spPr bwMode="auto">
            <a:xfrm flipV="1">
              <a:off x="6011823" y="1964105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6" name="Oval 435"/>
            <p:cNvSpPr>
              <a:spLocks noChangeAspect="1"/>
            </p:cNvSpPr>
            <p:nvPr/>
          </p:nvSpPr>
          <p:spPr bwMode="auto">
            <a:xfrm>
              <a:off x="5292430" y="252478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7" name="Straight Connector 436"/>
            <p:cNvCxnSpPr>
              <a:stCxn id="405" idx="4"/>
              <a:endCxn id="436" idx="0"/>
            </p:cNvCxnSpPr>
            <p:nvPr/>
          </p:nvCxnSpPr>
          <p:spPr bwMode="auto">
            <a:xfrm>
              <a:off x="5334679" y="197815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Straight Connector 437"/>
            <p:cNvCxnSpPr>
              <a:stCxn id="436" idx="6"/>
              <a:endCxn id="432" idx="2"/>
            </p:cNvCxnSpPr>
            <p:nvPr/>
          </p:nvCxnSpPr>
          <p:spPr bwMode="auto">
            <a:xfrm>
              <a:off x="5388340" y="257273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stCxn id="436" idx="7"/>
              <a:endCxn id="399" idx="3"/>
            </p:cNvCxnSpPr>
            <p:nvPr/>
          </p:nvCxnSpPr>
          <p:spPr bwMode="auto">
            <a:xfrm flipV="1">
              <a:off x="5374295" y="196410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0" name="Oval 439"/>
            <p:cNvSpPr>
              <a:spLocks noChangeAspect="1"/>
            </p:cNvSpPr>
            <p:nvPr/>
          </p:nvSpPr>
          <p:spPr bwMode="auto">
            <a:xfrm>
              <a:off x="4629315" y="251977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1" name="Straight Connector 440"/>
            <p:cNvCxnSpPr>
              <a:stCxn id="411" idx="4"/>
              <a:endCxn id="440" idx="0"/>
            </p:cNvCxnSpPr>
            <p:nvPr/>
          </p:nvCxnSpPr>
          <p:spPr bwMode="auto">
            <a:xfrm>
              <a:off x="4671563" y="1973149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2" name="Straight Connector 441"/>
            <p:cNvCxnSpPr>
              <a:stCxn id="440" idx="6"/>
              <a:endCxn id="436" idx="2"/>
            </p:cNvCxnSpPr>
            <p:nvPr/>
          </p:nvCxnSpPr>
          <p:spPr bwMode="auto">
            <a:xfrm>
              <a:off x="4725225" y="2567734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3" name="Straight Connector 442"/>
            <p:cNvCxnSpPr>
              <a:stCxn id="440" idx="7"/>
              <a:endCxn id="405" idx="3"/>
            </p:cNvCxnSpPr>
            <p:nvPr/>
          </p:nvCxnSpPr>
          <p:spPr bwMode="auto">
            <a:xfrm flipV="1">
              <a:off x="4711179" y="1964105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6" name="Straight Connector 445"/>
            <p:cNvCxnSpPr>
              <a:stCxn id="88" idx="6"/>
              <a:endCxn id="440" idx="2"/>
            </p:cNvCxnSpPr>
            <p:nvPr/>
          </p:nvCxnSpPr>
          <p:spPr bwMode="auto">
            <a:xfrm flipV="1">
              <a:off x="4072644" y="2567734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7" name="Straight Connector 446"/>
            <p:cNvCxnSpPr>
              <a:stCxn id="88" idx="7"/>
              <a:endCxn id="411" idx="3"/>
            </p:cNvCxnSpPr>
            <p:nvPr/>
          </p:nvCxnSpPr>
          <p:spPr bwMode="auto">
            <a:xfrm flipV="1">
              <a:off x="4058598" y="1959101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8" name="Oval 447"/>
            <p:cNvSpPr>
              <a:spLocks noChangeAspect="1"/>
            </p:cNvSpPr>
            <p:nvPr/>
          </p:nvSpPr>
          <p:spPr bwMode="auto">
            <a:xfrm>
              <a:off x="7854936" y="315700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9" name="Straight Connector 448"/>
            <p:cNvCxnSpPr>
              <a:stCxn id="422" idx="4"/>
              <a:endCxn id="448" idx="0"/>
            </p:cNvCxnSpPr>
            <p:nvPr/>
          </p:nvCxnSpPr>
          <p:spPr bwMode="auto">
            <a:xfrm>
              <a:off x="7898264" y="2620691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0" name="Oval 449"/>
            <p:cNvSpPr>
              <a:spLocks noChangeAspect="1"/>
            </p:cNvSpPr>
            <p:nvPr/>
          </p:nvSpPr>
          <p:spPr bwMode="auto">
            <a:xfrm>
              <a:off x="7215477" y="315700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1" name="Straight Connector 450"/>
            <p:cNvCxnSpPr>
              <a:stCxn id="424" idx="4"/>
              <a:endCxn id="450" idx="0"/>
            </p:cNvCxnSpPr>
            <p:nvPr/>
          </p:nvCxnSpPr>
          <p:spPr bwMode="auto">
            <a:xfrm>
              <a:off x="7258804" y="262069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2" name="Straight Connector 451"/>
            <p:cNvCxnSpPr>
              <a:stCxn id="450" idx="6"/>
              <a:endCxn id="448" idx="2"/>
            </p:cNvCxnSpPr>
            <p:nvPr/>
          </p:nvCxnSpPr>
          <p:spPr bwMode="auto">
            <a:xfrm>
              <a:off x="7311386" y="3204963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3" name="Straight Connector 452"/>
            <p:cNvCxnSpPr>
              <a:stCxn id="450" idx="7"/>
              <a:endCxn id="422" idx="3"/>
            </p:cNvCxnSpPr>
            <p:nvPr/>
          </p:nvCxnSpPr>
          <p:spPr bwMode="auto">
            <a:xfrm flipV="1">
              <a:off x="7297341" y="2606646"/>
              <a:ext cx="567013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4" name="Oval 453"/>
            <p:cNvSpPr>
              <a:spLocks noChangeAspect="1"/>
            </p:cNvSpPr>
            <p:nvPr/>
          </p:nvSpPr>
          <p:spPr bwMode="auto">
            <a:xfrm>
              <a:off x="6577949" y="315700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5" name="Straight Connector 454"/>
            <p:cNvCxnSpPr>
              <a:stCxn id="428" idx="4"/>
              <a:endCxn id="454" idx="0"/>
            </p:cNvCxnSpPr>
            <p:nvPr/>
          </p:nvCxnSpPr>
          <p:spPr bwMode="auto">
            <a:xfrm>
              <a:off x="6621277" y="262069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6" name="Straight Connector 455"/>
            <p:cNvCxnSpPr>
              <a:stCxn id="454" idx="6"/>
              <a:endCxn id="450" idx="2"/>
            </p:cNvCxnSpPr>
            <p:nvPr/>
          </p:nvCxnSpPr>
          <p:spPr bwMode="auto">
            <a:xfrm>
              <a:off x="6673859" y="320496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7" name="Straight Connector 456"/>
            <p:cNvCxnSpPr>
              <a:stCxn id="454" idx="7"/>
              <a:endCxn id="424" idx="3"/>
            </p:cNvCxnSpPr>
            <p:nvPr/>
          </p:nvCxnSpPr>
          <p:spPr bwMode="auto">
            <a:xfrm flipV="1">
              <a:off x="6659813" y="2606646"/>
              <a:ext cx="5650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8" name="Oval 457"/>
            <p:cNvSpPr>
              <a:spLocks noChangeAspect="1"/>
            </p:cNvSpPr>
            <p:nvPr/>
          </p:nvSpPr>
          <p:spPr bwMode="auto">
            <a:xfrm>
              <a:off x="5934586" y="315700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9" name="Straight Connector 458"/>
            <p:cNvCxnSpPr>
              <a:stCxn id="432" idx="4"/>
              <a:endCxn id="458" idx="0"/>
            </p:cNvCxnSpPr>
            <p:nvPr/>
          </p:nvCxnSpPr>
          <p:spPr bwMode="auto">
            <a:xfrm>
              <a:off x="5977914" y="2620691"/>
              <a:ext cx="4627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0" name="Straight Connector 459"/>
            <p:cNvCxnSpPr>
              <a:stCxn id="458" idx="6"/>
              <a:endCxn id="454" idx="2"/>
            </p:cNvCxnSpPr>
            <p:nvPr/>
          </p:nvCxnSpPr>
          <p:spPr bwMode="auto">
            <a:xfrm>
              <a:off x="6030495" y="3204963"/>
              <a:ext cx="547454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1" name="Straight Connector 460"/>
            <p:cNvCxnSpPr>
              <a:stCxn id="458" idx="7"/>
              <a:endCxn id="428" idx="3"/>
            </p:cNvCxnSpPr>
            <p:nvPr/>
          </p:nvCxnSpPr>
          <p:spPr bwMode="auto">
            <a:xfrm flipV="1">
              <a:off x="6016450" y="2606646"/>
              <a:ext cx="570917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2" name="Oval 461"/>
            <p:cNvSpPr>
              <a:spLocks noChangeAspect="1"/>
            </p:cNvSpPr>
            <p:nvPr/>
          </p:nvSpPr>
          <p:spPr bwMode="auto">
            <a:xfrm>
              <a:off x="5297058" y="315700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3" name="Straight Connector 462"/>
            <p:cNvCxnSpPr>
              <a:stCxn id="436" idx="4"/>
              <a:endCxn id="462" idx="0"/>
            </p:cNvCxnSpPr>
            <p:nvPr/>
          </p:nvCxnSpPr>
          <p:spPr bwMode="auto">
            <a:xfrm>
              <a:off x="5340385" y="2620691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62" idx="6"/>
              <a:endCxn id="458" idx="2"/>
            </p:cNvCxnSpPr>
            <p:nvPr/>
          </p:nvCxnSpPr>
          <p:spPr bwMode="auto">
            <a:xfrm>
              <a:off x="5392968" y="3204963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5" name="Straight Connector 464"/>
            <p:cNvCxnSpPr>
              <a:stCxn id="462" idx="7"/>
            </p:cNvCxnSpPr>
            <p:nvPr/>
          </p:nvCxnSpPr>
          <p:spPr bwMode="auto">
            <a:xfrm flipV="1">
              <a:off x="5378922" y="2594390"/>
              <a:ext cx="564708" cy="5766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6" name="Oval 465"/>
            <p:cNvSpPr>
              <a:spLocks noChangeAspect="1"/>
            </p:cNvSpPr>
            <p:nvPr/>
          </p:nvSpPr>
          <p:spPr bwMode="auto">
            <a:xfrm>
              <a:off x="4633943" y="315200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67" name="Straight Connector 466"/>
            <p:cNvCxnSpPr>
              <a:stCxn id="440" idx="4"/>
              <a:endCxn id="466" idx="0"/>
            </p:cNvCxnSpPr>
            <p:nvPr/>
          </p:nvCxnSpPr>
          <p:spPr bwMode="auto">
            <a:xfrm>
              <a:off x="4677270" y="2615689"/>
              <a:ext cx="462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8" name="Straight Connector 467"/>
            <p:cNvCxnSpPr>
              <a:stCxn id="466" idx="6"/>
              <a:endCxn id="462" idx="2"/>
            </p:cNvCxnSpPr>
            <p:nvPr/>
          </p:nvCxnSpPr>
          <p:spPr bwMode="auto">
            <a:xfrm>
              <a:off x="4729853" y="3199961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9" name="Straight Connector 468"/>
            <p:cNvCxnSpPr>
              <a:stCxn id="466" idx="7"/>
              <a:endCxn id="436" idx="3"/>
            </p:cNvCxnSpPr>
            <p:nvPr/>
          </p:nvCxnSpPr>
          <p:spPr bwMode="auto">
            <a:xfrm flipV="1">
              <a:off x="4715807" y="2606646"/>
              <a:ext cx="590669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Straight Connector 471"/>
            <p:cNvCxnSpPr>
              <a:stCxn id="143" idx="6"/>
              <a:endCxn id="466" idx="2"/>
            </p:cNvCxnSpPr>
            <p:nvPr/>
          </p:nvCxnSpPr>
          <p:spPr bwMode="auto">
            <a:xfrm flipV="1">
              <a:off x="4077271" y="3199961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143" idx="7"/>
              <a:endCxn id="440" idx="3"/>
            </p:cNvCxnSpPr>
            <p:nvPr/>
          </p:nvCxnSpPr>
          <p:spPr bwMode="auto">
            <a:xfrm flipV="1">
              <a:off x="4063225" y="2601642"/>
              <a:ext cx="580136" cy="5671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4" name="Oval 473"/>
            <p:cNvSpPr>
              <a:spLocks noChangeAspect="1"/>
            </p:cNvSpPr>
            <p:nvPr/>
          </p:nvSpPr>
          <p:spPr bwMode="auto">
            <a:xfrm>
              <a:off x="7860644" y="379954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5" name="Straight Connector 474"/>
            <p:cNvCxnSpPr>
              <a:stCxn id="448" idx="4"/>
              <a:endCxn id="474" idx="0"/>
            </p:cNvCxnSpPr>
            <p:nvPr/>
          </p:nvCxnSpPr>
          <p:spPr bwMode="auto">
            <a:xfrm>
              <a:off x="7902891" y="3252917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6" name="Oval 475"/>
            <p:cNvSpPr>
              <a:spLocks noChangeAspect="1"/>
            </p:cNvSpPr>
            <p:nvPr/>
          </p:nvSpPr>
          <p:spPr bwMode="auto">
            <a:xfrm>
              <a:off x="7221184" y="379954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7" name="Straight Connector 476"/>
            <p:cNvCxnSpPr>
              <a:stCxn id="450" idx="4"/>
              <a:endCxn id="476" idx="0"/>
            </p:cNvCxnSpPr>
            <p:nvPr/>
          </p:nvCxnSpPr>
          <p:spPr bwMode="auto">
            <a:xfrm>
              <a:off x="7263432" y="3252917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8" name="Straight Connector 477"/>
            <p:cNvCxnSpPr>
              <a:stCxn id="476" idx="6"/>
              <a:endCxn id="474" idx="2"/>
            </p:cNvCxnSpPr>
            <p:nvPr/>
          </p:nvCxnSpPr>
          <p:spPr bwMode="auto">
            <a:xfrm>
              <a:off x="7317093" y="3847505"/>
              <a:ext cx="54355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9" name="Straight Connector 478"/>
            <p:cNvCxnSpPr>
              <a:stCxn id="476" idx="7"/>
              <a:endCxn id="448" idx="3"/>
            </p:cNvCxnSpPr>
            <p:nvPr/>
          </p:nvCxnSpPr>
          <p:spPr bwMode="auto">
            <a:xfrm flipV="1">
              <a:off x="7303048" y="3238872"/>
              <a:ext cx="565934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0" name="Oval 479"/>
            <p:cNvSpPr>
              <a:spLocks noChangeAspect="1"/>
            </p:cNvSpPr>
            <p:nvPr/>
          </p:nvSpPr>
          <p:spPr bwMode="auto">
            <a:xfrm>
              <a:off x="6583656" y="379954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1" name="Straight Connector 480"/>
            <p:cNvCxnSpPr>
              <a:stCxn id="454" idx="4"/>
              <a:endCxn id="480" idx="0"/>
            </p:cNvCxnSpPr>
            <p:nvPr/>
          </p:nvCxnSpPr>
          <p:spPr bwMode="auto">
            <a:xfrm>
              <a:off x="6625904" y="3252917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2" name="Straight Connector 481"/>
            <p:cNvCxnSpPr>
              <a:stCxn id="480" idx="6"/>
              <a:endCxn id="476" idx="2"/>
            </p:cNvCxnSpPr>
            <p:nvPr/>
          </p:nvCxnSpPr>
          <p:spPr bwMode="auto">
            <a:xfrm>
              <a:off x="6679566" y="384750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3" name="Straight Connector 482"/>
            <p:cNvCxnSpPr>
              <a:stCxn id="480" idx="7"/>
              <a:endCxn id="450" idx="3"/>
            </p:cNvCxnSpPr>
            <p:nvPr/>
          </p:nvCxnSpPr>
          <p:spPr bwMode="auto">
            <a:xfrm flipV="1">
              <a:off x="6665520" y="3238872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4" name="Oval 483"/>
            <p:cNvSpPr>
              <a:spLocks noChangeAspect="1"/>
            </p:cNvSpPr>
            <p:nvPr/>
          </p:nvSpPr>
          <p:spPr bwMode="auto">
            <a:xfrm>
              <a:off x="5940294" y="379954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5" name="Straight Connector 484"/>
            <p:cNvCxnSpPr>
              <a:stCxn id="458" idx="4"/>
              <a:endCxn id="484" idx="0"/>
            </p:cNvCxnSpPr>
            <p:nvPr/>
          </p:nvCxnSpPr>
          <p:spPr bwMode="auto">
            <a:xfrm>
              <a:off x="5982541" y="3252917"/>
              <a:ext cx="5708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6" name="Straight Connector 485"/>
            <p:cNvCxnSpPr>
              <a:stCxn id="484" idx="6"/>
              <a:endCxn id="480" idx="2"/>
            </p:cNvCxnSpPr>
            <p:nvPr/>
          </p:nvCxnSpPr>
          <p:spPr bwMode="auto">
            <a:xfrm>
              <a:off x="6036203" y="3847505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7" name="Straight Connector 486"/>
            <p:cNvCxnSpPr>
              <a:stCxn id="484" idx="7"/>
              <a:endCxn id="454" idx="3"/>
            </p:cNvCxnSpPr>
            <p:nvPr/>
          </p:nvCxnSpPr>
          <p:spPr bwMode="auto">
            <a:xfrm flipV="1">
              <a:off x="6022158" y="3238872"/>
              <a:ext cx="569837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8" name="Oval 487"/>
            <p:cNvSpPr>
              <a:spLocks noChangeAspect="1"/>
            </p:cNvSpPr>
            <p:nvPr/>
          </p:nvSpPr>
          <p:spPr bwMode="auto">
            <a:xfrm>
              <a:off x="5302765" y="379954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89" name="Straight Connector 488"/>
            <p:cNvCxnSpPr>
              <a:stCxn id="462" idx="4"/>
              <a:endCxn id="488" idx="0"/>
            </p:cNvCxnSpPr>
            <p:nvPr/>
          </p:nvCxnSpPr>
          <p:spPr bwMode="auto">
            <a:xfrm>
              <a:off x="5345013" y="3252917"/>
              <a:ext cx="5707" cy="5466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0" name="Straight Connector 489"/>
            <p:cNvCxnSpPr>
              <a:stCxn id="488" idx="6"/>
              <a:endCxn id="484" idx="2"/>
            </p:cNvCxnSpPr>
            <p:nvPr/>
          </p:nvCxnSpPr>
          <p:spPr bwMode="auto">
            <a:xfrm>
              <a:off x="5398675" y="3847505"/>
              <a:ext cx="54161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1" name="Straight Connector 490"/>
            <p:cNvCxnSpPr>
              <a:stCxn id="488" idx="7"/>
              <a:endCxn id="458" idx="3"/>
            </p:cNvCxnSpPr>
            <p:nvPr/>
          </p:nvCxnSpPr>
          <p:spPr bwMode="auto">
            <a:xfrm flipV="1">
              <a:off x="5384629" y="3238872"/>
              <a:ext cx="564003" cy="574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2" name="Oval 491"/>
            <p:cNvSpPr>
              <a:spLocks noChangeAspect="1"/>
            </p:cNvSpPr>
            <p:nvPr/>
          </p:nvSpPr>
          <p:spPr bwMode="auto">
            <a:xfrm>
              <a:off x="4639650" y="379454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3" name="Straight Connector 492"/>
            <p:cNvCxnSpPr>
              <a:stCxn id="466" idx="4"/>
              <a:endCxn id="492" idx="0"/>
            </p:cNvCxnSpPr>
            <p:nvPr/>
          </p:nvCxnSpPr>
          <p:spPr bwMode="auto">
            <a:xfrm>
              <a:off x="4681898" y="3247915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4" name="Straight Connector 493"/>
            <p:cNvCxnSpPr>
              <a:stCxn id="492" idx="6"/>
              <a:endCxn id="488" idx="2"/>
            </p:cNvCxnSpPr>
            <p:nvPr/>
          </p:nvCxnSpPr>
          <p:spPr bwMode="auto">
            <a:xfrm>
              <a:off x="4735560" y="3842502"/>
              <a:ext cx="567206" cy="50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5" name="Straight Connector 494"/>
            <p:cNvCxnSpPr>
              <a:stCxn id="492" idx="7"/>
              <a:endCxn id="462" idx="3"/>
            </p:cNvCxnSpPr>
            <p:nvPr/>
          </p:nvCxnSpPr>
          <p:spPr bwMode="auto">
            <a:xfrm flipV="1">
              <a:off x="4721514" y="3238872"/>
              <a:ext cx="589590" cy="5697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8" name="Straight Connector 497"/>
            <p:cNvCxnSpPr>
              <a:stCxn id="181" idx="6"/>
              <a:endCxn id="492" idx="2"/>
            </p:cNvCxnSpPr>
            <p:nvPr/>
          </p:nvCxnSpPr>
          <p:spPr bwMode="auto">
            <a:xfrm flipV="1">
              <a:off x="4082979" y="3842502"/>
              <a:ext cx="556671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9" name="Straight Connector 498"/>
            <p:cNvCxnSpPr>
              <a:stCxn id="181" idx="7"/>
              <a:endCxn id="466" idx="3"/>
            </p:cNvCxnSpPr>
            <p:nvPr/>
          </p:nvCxnSpPr>
          <p:spPr bwMode="auto">
            <a:xfrm flipV="1">
              <a:off x="4068933" y="3233869"/>
              <a:ext cx="579056" cy="5774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0" name="Oval 499"/>
            <p:cNvSpPr>
              <a:spLocks noChangeAspect="1"/>
            </p:cNvSpPr>
            <p:nvPr/>
          </p:nvSpPr>
          <p:spPr bwMode="auto">
            <a:xfrm>
              <a:off x="7870902" y="443177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01" name="Straight Connector 500"/>
            <p:cNvCxnSpPr>
              <a:stCxn id="474" idx="4"/>
              <a:endCxn id="500" idx="0"/>
            </p:cNvCxnSpPr>
            <p:nvPr/>
          </p:nvCxnSpPr>
          <p:spPr bwMode="auto">
            <a:xfrm>
              <a:off x="7908599" y="3895459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2" name="Oval 501"/>
            <p:cNvSpPr>
              <a:spLocks noChangeAspect="1"/>
            </p:cNvSpPr>
            <p:nvPr/>
          </p:nvSpPr>
          <p:spPr bwMode="auto">
            <a:xfrm>
              <a:off x="7231443" y="443177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03" name="Straight Connector 502"/>
            <p:cNvCxnSpPr>
              <a:stCxn id="476" idx="4"/>
              <a:endCxn id="502" idx="0"/>
            </p:cNvCxnSpPr>
            <p:nvPr/>
          </p:nvCxnSpPr>
          <p:spPr bwMode="auto">
            <a:xfrm>
              <a:off x="7269139" y="3895459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4" name="Straight Connector 503"/>
            <p:cNvCxnSpPr>
              <a:stCxn id="502" idx="6"/>
              <a:endCxn id="500" idx="2"/>
            </p:cNvCxnSpPr>
            <p:nvPr/>
          </p:nvCxnSpPr>
          <p:spPr bwMode="auto">
            <a:xfrm>
              <a:off x="7327354" y="4479731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5" name="Straight Connector 504"/>
            <p:cNvCxnSpPr>
              <a:stCxn id="502" idx="7"/>
              <a:endCxn id="474" idx="3"/>
            </p:cNvCxnSpPr>
            <p:nvPr/>
          </p:nvCxnSpPr>
          <p:spPr bwMode="auto">
            <a:xfrm flipV="1">
              <a:off x="7313307" y="3881413"/>
              <a:ext cx="561382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6" name="Oval 505"/>
            <p:cNvSpPr>
              <a:spLocks noChangeAspect="1"/>
            </p:cNvSpPr>
            <p:nvPr/>
          </p:nvSpPr>
          <p:spPr bwMode="auto">
            <a:xfrm>
              <a:off x="6593916" y="443177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07" name="Straight Connector 506"/>
            <p:cNvCxnSpPr>
              <a:stCxn id="480" idx="4"/>
              <a:endCxn id="506" idx="0"/>
            </p:cNvCxnSpPr>
            <p:nvPr/>
          </p:nvCxnSpPr>
          <p:spPr bwMode="auto">
            <a:xfrm>
              <a:off x="6631611" y="3895459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8" name="Straight Connector 507"/>
            <p:cNvCxnSpPr>
              <a:stCxn id="506" idx="6"/>
              <a:endCxn id="502" idx="2"/>
            </p:cNvCxnSpPr>
            <p:nvPr/>
          </p:nvCxnSpPr>
          <p:spPr bwMode="auto">
            <a:xfrm>
              <a:off x="6689825" y="447973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9" name="Straight Connector 508"/>
            <p:cNvCxnSpPr>
              <a:stCxn id="506" idx="7"/>
              <a:endCxn id="476" idx="3"/>
            </p:cNvCxnSpPr>
            <p:nvPr/>
          </p:nvCxnSpPr>
          <p:spPr bwMode="auto">
            <a:xfrm flipV="1">
              <a:off x="6675779" y="3881413"/>
              <a:ext cx="559450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0" name="Oval 509"/>
            <p:cNvSpPr>
              <a:spLocks noChangeAspect="1"/>
            </p:cNvSpPr>
            <p:nvPr/>
          </p:nvSpPr>
          <p:spPr bwMode="auto">
            <a:xfrm>
              <a:off x="5950552" y="443177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1" name="Straight Connector 510"/>
            <p:cNvCxnSpPr>
              <a:stCxn id="484" idx="4"/>
              <a:endCxn id="510" idx="0"/>
            </p:cNvCxnSpPr>
            <p:nvPr/>
          </p:nvCxnSpPr>
          <p:spPr bwMode="auto">
            <a:xfrm>
              <a:off x="5988249" y="3895459"/>
              <a:ext cx="10258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10" idx="6"/>
              <a:endCxn id="506" idx="2"/>
            </p:cNvCxnSpPr>
            <p:nvPr/>
          </p:nvCxnSpPr>
          <p:spPr bwMode="auto">
            <a:xfrm>
              <a:off x="6046463" y="4479731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3" name="Straight Connector 512"/>
            <p:cNvCxnSpPr>
              <a:stCxn id="510" idx="7"/>
              <a:endCxn id="480" idx="3"/>
            </p:cNvCxnSpPr>
            <p:nvPr/>
          </p:nvCxnSpPr>
          <p:spPr bwMode="auto">
            <a:xfrm flipV="1">
              <a:off x="6032416" y="3881413"/>
              <a:ext cx="565286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4" name="Oval 513"/>
            <p:cNvSpPr>
              <a:spLocks noChangeAspect="1"/>
            </p:cNvSpPr>
            <p:nvPr/>
          </p:nvSpPr>
          <p:spPr bwMode="auto">
            <a:xfrm>
              <a:off x="5313025" y="4431775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5" name="Straight Connector 514"/>
            <p:cNvCxnSpPr>
              <a:stCxn id="488" idx="4"/>
              <a:endCxn id="514" idx="0"/>
            </p:cNvCxnSpPr>
            <p:nvPr/>
          </p:nvCxnSpPr>
          <p:spPr bwMode="auto">
            <a:xfrm>
              <a:off x="5350720" y="3895459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6" name="Straight Connector 515"/>
            <p:cNvCxnSpPr>
              <a:stCxn id="514" idx="6"/>
              <a:endCxn id="510" idx="2"/>
            </p:cNvCxnSpPr>
            <p:nvPr/>
          </p:nvCxnSpPr>
          <p:spPr bwMode="auto">
            <a:xfrm>
              <a:off x="5408934" y="447973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7" name="Straight Connector 516"/>
            <p:cNvCxnSpPr>
              <a:stCxn id="514" idx="7"/>
              <a:endCxn id="484" idx="3"/>
            </p:cNvCxnSpPr>
            <p:nvPr/>
          </p:nvCxnSpPr>
          <p:spPr bwMode="auto">
            <a:xfrm flipV="1">
              <a:off x="5394888" y="3881413"/>
              <a:ext cx="559451" cy="5644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8" name="Oval 517"/>
            <p:cNvSpPr>
              <a:spLocks noChangeAspect="1"/>
            </p:cNvSpPr>
            <p:nvPr/>
          </p:nvSpPr>
          <p:spPr bwMode="auto">
            <a:xfrm>
              <a:off x="4649910" y="442677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9" name="Straight Connector 518"/>
            <p:cNvCxnSpPr>
              <a:stCxn id="492" idx="4"/>
              <a:endCxn id="518" idx="0"/>
            </p:cNvCxnSpPr>
            <p:nvPr/>
          </p:nvCxnSpPr>
          <p:spPr bwMode="auto">
            <a:xfrm>
              <a:off x="4687605" y="3890456"/>
              <a:ext cx="10259" cy="5363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519"/>
            <p:cNvCxnSpPr>
              <a:stCxn id="518" idx="6"/>
              <a:endCxn id="514" idx="2"/>
            </p:cNvCxnSpPr>
            <p:nvPr/>
          </p:nvCxnSpPr>
          <p:spPr bwMode="auto">
            <a:xfrm>
              <a:off x="4745819" y="4474729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1" name="Straight Connector 520"/>
            <p:cNvCxnSpPr>
              <a:stCxn id="518" idx="7"/>
              <a:endCxn id="488" idx="3"/>
            </p:cNvCxnSpPr>
            <p:nvPr/>
          </p:nvCxnSpPr>
          <p:spPr bwMode="auto">
            <a:xfrm flipV="1">
              <a:off x="4731773" y="3881413"/>
              <a:ext cx="585038" cy="5594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223" idx="6"/>
              <a:endCxn id="518" idx="2"/>
            </p:cNvCxnSpPr>
            <p:nvPr/>
          </p:nvCxnSpPr>
          <p:spPr bwMode="auto">
            <a:xfrm flipV="1">
              <a:off x="4093237" y="4474729"/>
              <a:ext cx="556673" cy="275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5" name="Straight Connector 524"/>
            <p:cNvCxnSpPr>
              <a:stCxn id="223" idx="7"/>
              <a:endCxn id="492" idx="3"/>
            </p:cNvCxnSpPr>
            <p:nvPr/>
          </p:nvCxnSpPr>
          <p:spPr bwMode="auto">
            <a:xfrm flipV="1">
              <a:off x="4079191" y="3876410"/>
              <a:ext cx="574505" cy="5671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6" name="Oval 525"/>
            <p:cNvSpPr>
              <a:spLocks noChangeAspect="1"/>
            </p:cNvSpPr>
            <p:nvPr/>
          </p:nvSpPr>
          <p:spPr bwMode="auto">
            <a:xfrm>
              <a:off x="7876610" y="507431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7" name="Straight Connector 526"/>
            <p:cNvCxnSpPr>
              <a:stCxn id="500" idx="4"/>
              <a:endCxn id="526" idx="0"/>
            </p:cNvCxnSpPr>
            <p:nvPr/>
          </p:nvCxnSpPr>
          <p:spPr bwMode="auto">
            <a:xfrm>
              <a:off x="7918857" y="452768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8" name="Oval 527"/>
            <p:cNvSpPr>
              <a:spLocks noChangeAspect="1"/>
            </p:cNvSpPr>
            <p:nvPr/>
          </p:nvSpPr>
          <p:spPr bwMode="auto">
            <a:xfrm>
              <a:off x="7237150" y="507431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29" name="Straight Connector 528"/>
            <p:cNvCxnSpPr>
              <a:stCxn id="502" idx="4"/>
              <a:endCxn id="528" idx="0"/>
            </p:cNvCxnSpPr>
            <p:nvPr/>
          </p:nvCxnSpPr>
          <p:spPr bwMode="auto">
            <a:xfrm>
              <a:off x="7279398" y="452768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0" name="Straight Connector 529"/>
            <p:cNvCxnSpPr>
              <a:stCxn id="528" idx="6"/>
              <a:endCxn id="526" idx="2"/>
            </p:cNvCxnSpPr>
            <p:nvPr/>
          </p:nvCxnSpPr>
          <p:spPr bwMode="auto">
            <a:xfrm>
              <a:off x="7333060" y="5122271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1" name="Straight Connector 530"/>
            <p:cNvCxnSpPr>
              <a:stCxn id="528" idx="7"/>
              <a:endCxn id="500" idx="3"/>
            </p:cNvCxnSpPr>
            <p:nvPr/>
          </p:nvCxnSpPr>
          <p:spPr bwMode="auto">
            <a:xfrm flipV="1">
              <a:off x="7319015" y="4513640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2" name="Oval 531"/>
            <p:cNvSpPr>
              <a:spLocks noChangeAspect="1"/>
            </p:cNvSpPr>
            <p:nvPr/>
          </p:nvSpPr>
          <p:spPr bwMode="auto">
            <a:xfrm>
              <a:off x="6599622" y="507431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3" name="Straight Connector 532"/>
            <p:cNvCxnSpPr>
              <a:stCxn id="506" idx="4"/>
              <a:endCxn id="532" idx="0"/>
            </p:cNvCxnSpPr>
            <p:nvPr/>
          </p:nvCxnSpPr>
          <p:spPr bwMode="auto">
            <a:xfrm>
              <a:off x="6641870" y="452768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4" name="Straight Connector 533"/>
            <p:cNvCxnSpPr>
              <a:stCxn id="532" idx="6"/>
              <a:endCxn id="528" idx="2"/>
            </p:cNvCxnSpPr>
            <p:nvPr/>
          </p:nvCxnSpPr>
          <p:spPr bwMode="auto">
            <a:xfrm>
              <a:off x="6695532" y="512227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32" idx="7"/>
              <a:endCxn id="502" idx="3"/>
            </p:cNvCxnSpPr>
            <p:nvPr/>
          </p:nvCxnSpPr>
          <p:spPr bwMode="auto">
            <a:xfrm flipV="1">
              <a:off x="6681486" y="451364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6" name="Oval 535"/>
            <p:cNvSpPr>
              <a:spLocks noChangeAspect="1"/>
            </p:cNvSpPr>
            <p:nvPr/>
          </p:nvSpPr>
          <p:spPr bwMode="auto">
            <a:xfrm>
              <a:off x="5956260" y="507431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7" name="Straight Connector 536"/>
            <p:cNvCxnSpPr>
              <a:stCxn id="510" idx="4"/>
              <a:endCxn id="536" idx="0"/>
            </p:cNvCxnSpPr>
            <p:nvPr/>
          </p:nvCxnSpPr>
          <p:spPr bwMode="auto">
            <a:xfrm>
              <a:off x="5998507" y="452768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8" name="Straight Connector 537"/>
            <p:cNvCxnSpPr>
              <a:stCxn id="536" idx="6"/>
              <a:endCxn id="532" idx="2"/>
            </p:cNvCxnSpPr>
            <p:nvPr/>
          </p:nvCxnSpPr>
          <p:spPr bwMode="auto">
            <a:xfrm>
              <a:off x="6052169" y="5122271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9" name="Straight Connector 538"/>
            <p:cNvCxnSpPr>
              <a:stCxn id="536" idx="7"/>
              <a:endCxn id="506" idx="3"/>
            </p:cNvCxnSpPr>
            <p:nvPr/>
          </p:nvCxnSpPr>
          <p:spPr bwMode="auto">
            <a:xfrm flipV="1">
              <a:off x="6038124" y="4513640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0" name="Oval 539"/>
            <p:cNvSpPr>
              <a:spLocks noChangeAspect="1"/>
            </p:cNvSpPr>
            <p:nvPr/>
          </p:nvSpPr>
          <p:spPr bwMode="auto">
            <a:xfrm>
              <a:off x="5318731" y="5074317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1" name="Straight Connector 540"/>
            <p:cNvCxnSpPr>
              <a:stCxn id="514" idx="4"/>
              <a:endCxn id="540" idx="0"/>
            </p:cNvCxnSpPr>
            <p:nvPr/>
          </p:nvCxnSpPr>
          <p:spPr bwMode="auto">
            <a:xfrm>
              <a:off x="5360980" y="4527686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2" name="Straight Connector 541"/>
            <p:cNvCxnSpPr>
              <a:stCxn id="540" idx="6"/>
              <a:endCxn id="536" idx="2"/>
            </p:cNvCxnSpPr>
            <p:nvPr/>
          </p:nvCxnSpPr>
          <p:spPr bwMode="auto">
            <a:xfrm>
              <a:off x="5414641" y="5122271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3" name="Straight Connector 542"/>
            <p:cNvCxnSpPr>
              <a:stCxn id="540" idx="7"/>
              <a:endCxn id="510" idx="3"/>
            </p:cNvCxnSpPr>
            <p:nvPr/>
          </p:nvCxnSpPr>
          <p:spPr bwMode="auto">
            <a:xfrm flipV="1">
              <a:off x="5400596" y="4513640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4" name="Oval 543"/>
            <p:cNvSpPr>
              <a:spLocks noChangeAspect="1"/>
            </p:cNvSpPr>
            <p:nvPr/>
          </p:nvSpPr>
          <p:spPr bwMode="auto">
            <a:xfrm>
              <a:off x="4655616" y="5069314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5" name="Straight Connector 544"/>
            <p:cNvCxnSpPr>
              <a:stCxn id="518" idx="4"/>
              <a:endCxn id="544" idx="0"/>
            </p:cNvCxnSpPr>
            <p:nvPr/>
          </p:nvCxnSpPr>
          <p:spPr bwMode="auto">
            <a:xfrm>
              <a:off x="4697864" y="4522684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6" name="Straight Connector 545"/>
            <p:cNvCxnSpPr>
              <a:stCxn id="544" idx="6"/>
              <a:endCxn id="540" idx="2"/>
            </p:cNvCxnSpPr>
            <p:nvPr/>
          </p:nvCxnSpPr>
          <p:spPr bwMode="auto">
            <a:xfrm>
              <a:off x="4751526" y="5117270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7" name="Straight Connector 546"/>
            <p:cNvCxnSpPr>
              <a:stCxn id="544" idx="7"/>
              <a:endCxn id="514" idx="3"/>
            </p:cNvCxnSpPr>
            <p:nvPr/>
          </p:nvCxnSpPr>
          <p:spPr bwMode="auto">
            <a:xfrm flipV="1">
              <a:off x="4737480" y="4513640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0" name="Straight Connector 549"/>
            <p:cNvCxnSpPr>
              <a:stCxn id="261" idx="6"/>
              <a:endCxn id="544" idx="2"/>
            </p:cNvCxnSpPr>
            <p:nvPr/>
          </p:nvCxnSpPr>
          <p:spPr bwMode="auto">
            <a:xfrm flipV="1">
              <a:off x="4098945" y="5117269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1" name="Straight Connector 550"/>
            <p:cNvCxnSpPr>
              <a:stCxn id="261" idx="7"/>
              <a:endCxn id="518" idx="3"/>
            </p:cNvCxnSpPr>
            <p:nvPr/>
          </p:nvCxnSpPr>
          <p:spPr bwMode="auto">
            <a:xfrm flipV="1">
              <a:off x="4084899" y="4508637"/>
              <a:ext cx="579057" cy="5774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2" name="Oval 551"/>
            <p:cNvSpPr>
              <a:spLocks noChangeAspect="1"/>
            </p:cNvSpPr>
            <p:nvPr/>
          </p:nvSpPr>
          <p:spPr bwMode="auto">
            <a:xfrm>
              <a:off x="7875904" y="572385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53" name="Straight Connector 552"/>
            <p:cNvCxnSpPr>
              <a:stCxn id="526" idx="4"/>
              <a:endCxn id="552" idx="0"/>
            </p:cNvCxnSpPr>
            <p:nvPr/>
          </p:nvCxnSpPr>
          <p:spPr bwMode="auto">
            <a:xfrm flipH="1">
              <a:off x="7923859" y="5170226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4" name="Oval 553"/>
            <p:cNvSpPr>
              <a:spLocks noChangeAspect="1"/>
            </p:cNvSpPr>
            <p:nvPr/>
          </p:nvSpPr>
          <p:spPr bwMode="auto">
            <a:xfrm>
              <a:off x="7236445" y="572385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55" name="Straight Connector 554"/>
            <p:cNvCxnSpPr>
              <a:stCxn id="528" idx="4"/>
              <a:endCxn id="554" idx="0"/>
            </p:cNvCxnSpPr>
            <p:nvPr/>
          </p:nvCxnSpPr>
          <p:spPr bwMode="auto">
            <a:xfrm flipH="1">
              <a:off x="7284400" y="5170226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6" name="Straight Connector 555"/>
            <p:cNvCxnSpPr>
              <a:stCxn id="554" idx="6"/>
              <a:endCxn id="552" idx="2"/>
            </p:cNvCxnSpPr>
            <p:nvPr/>
          </p:nvCxnSpPr>
          <p:spPr bwMode="auto">
            <a:xfrm>
              <a:off x="7332355" y="5771805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Straight Connector 556"/>
            <p:cNvCxnSpPr>
              <a:stCxn id="554" idx="7"/>
              <a:endCxn id="526" idx="3"/>
            </p:cNvCxnSpPr>
            <p:nvPr/>
          </p:nvCxnSpPr>
          <p:spPr bwMode="auto">
            <a:xfrm flipV="1">
              <a:off x="7318309" y="5156181"/>
              <a:ext cx="572347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8" name="Oval 557"/>
            <p:cNvSpPr>
              <a:spLocks noChangeAspect="1"/>
            </p:cNvSpPr>
            <p:nvPr/>
          </p:nvSpPr>
          <p:spPr bwMode="auto">
            <a:xfrm>
              <a:off x="6598917" y="572385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59" name="Straight Connector 558"/>
            <p:cNvCxnSpPr>
              <a:stCxn id="532" idx="4"/>
              <a:endCxn id="558" idx="0"/>
            </p:cNvCxnSpPr>
            <p:nvPr/>
          </p:nvCxnSpPr>
          <p:spPr bwMode="auto">
            <a:xfrm flipH="1">
              <a:off x="6646873" y="5170226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" name="Straight Connector 559"/>
            <p:cNvCxnSpPr>
              <a:stCxn id="558" idx="6"/>
              <a:endCxn id="554" idx="2"/>
            </p:cNvCxnSpPr>
            <p:nvPr/>
          </p:nvCxnSpPr>
          <p:spPr bwMode="auto">
            <a:xfrm>
              <a:off x="6694827" y="577180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" name="Straight Connector 560"/>
            <p:cNvCxnSpPr>
              <a:stCxn id="558" idx="7"/>
              <a:endCxn id="528" idx="3"/>
            </p:cNvCxnSpPr>
            <p:nvPr/>
          </p:nvCxnSpPr>
          <p:spPr bwMode="auto">
            <a:xfrm flipV="1">
              <a:off x="6680781" y="5156181"/>
              <a:ext cx="570415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2" name="Oval 561"/>
            <p:cNvSpPr>
              <a:spLocks noChangeAspect="1"/>
            </p:cNvSpPr>
            <p:nvPr/>
          </p:nvSpPr>
          <p:spPr bwMode="auto">
            <a:xfrm>
              <a:off x="5955554" y="572385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3" name="Straight Connector 562"/>
            <p:cNvCxnSpPr>
              <a:stCxn id="536" idx="4"/>
              <a:endCxn id="562" idx="0"/>
            </p:cNvCxnSpPr>
            <p:nvPr/>
          </p:nvCxnSpPr>
          <p:spPr bwMode="auto">
            <a:xfrm flipH="1">
              <a:off x="6003509" y="5170226"/>
              <a:ext cx="706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Straight Connector 563"/>
            <p:cNvCxnSpPr>
              <a:stCxn id="562" idx="6"/>
              <a:endCxn id="558" idx="2"/>
            </p:cNvCxnSpPr>
            <p:nvPr/>
          </p:nvCxnSpPr>
          <p:spPr bwMode="auto">
            <a:xfrm>
              <a:off x="6051464" y="5771805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564"/>
            <p:cNvCxnSpPr>
              <a:stCxn id="562" idx="7"/>
              <a:endCxn id="532" idx="3"/>
            </p:cNvCxnSpPr>
            <p:nvPr/>
          </p:nvCxnSpPr>
          <p:spPr bwMode="auto">
            <a:xfrm flipV="1">
              <a:off x="6037418" y="5156181"/>
              <a:ext cx="576250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6" name="Oval 565"/>
            <p:cNvSpPr>
              <a:spLocks noChangeAspect="1"/>
            </p:cNvSpPr>
            <p:nvPr/>
          </p:nvSpPr>
          <p:spPr bwMode="auto">
            <a:xfrm>
              <a:off x="5318026" y="5723850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67" name="Straight Connector 566"/>
            <p:cNvCxnSpPr>
              <a:stCxn id="540" idx="4"/>
              <a:endCxn id="566" idx="0"/>
            </p:cNvCxnSpPr>
            <p:nvPr/>
          </p:nvCxnSpPr>
          <p:spPr bwMode="auto">
            <a:xfrm flipH="1">
              <a:off x="5365982" y="5170226"/>
              <a:ext cx="705" cy="5536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8" name="Straight Connector 567"/>
            <p:cNvCxnSpPr>
              <a:stCxn id="566" idx="6"/>
              <a:endCxn id="562" idx="2"/>
            </p:cNvCxnSpPr>
            <p:nvPr/>
          </p:nvCxnSpPr>
          <p:spPr bwMode="auto">
            <a:xfrm>
              <a:off x="5413936" y="5771805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9" name="Straight Connector 568"/>
            <p:cNvCxnSpPr>
              <a:stCxn id="566" idx="7"/>
              <a:endCxn id="536" idx="3"/>
            </p:cNvCxnSpPr>
            <p:nvPr/>
          </p:nvCxnSpPr>
          <p:spPr bwMode="auto">
            <a:xfrm flipV="1">
              <a:off x="5399890" y="5156181"/>
              <a:ext cx="570416" cy="5817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0" name="Oval 569"/>
            <p:cNvSpPr>
              <a:spLocks noChangeAspect="1"/>
            </p:cNvSpPr>
            <p:nvPr/>
          </p:nvSpPr>
          <p:spPr bwMode="auto">
            <a:xfrm>
              <a:off x="4649909" y="5074366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1" name="Oval 570"/>
            <p:cNvSpPr>
              <a:spLocks noChangeAspect="1"/>
            </p:cNvSpPr>
            <p:nvPr/>
          </p:nvSpPr>
          <p:spPr bwMode="auto">
            <a:xfrm>
              <a:off x="4654911" y="5718848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2" name="Straight Connector 571"/>
            <p:cNvCxnSpPr>
              <a:stCxn id="570" idx="4"/>
              <a:endCxn id="571" idx="0"/>
            </p:cNvCxnSpPr>
            <p:nvPr/>
          </p:nvCxnSpPr>
          <p:spPr bwMode="auto">
            <a:xfrm>
              <a:off x="4697864" y="5170275"/>
              <a:ext cx="5002" cy="54857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3" name="Straight Connector 572"/>
            <p:cNvCxnSpPr>
              <a:stCxn id="571" idx="6"/>
              <a:endCxn id="566" idx="2"/>
            </p:cNvCxnSpPr>
            <p:nvPr/>
          </p:nvCxnSpPr>
          <p:spPr bwMode="auto">
            <a:xfrm>
              <a:off x="4750821" y="5766803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4" name="Straight Connector 573"/>
            <p:cNvCxnSpPr>
              <a:stCxn id="571" idx="7"/>
              <a:endCxn id="540" idx="3"/>
            </p:cNvCxnSpPr>
            <p:nvPr/>
          </p:nvCxnSpPr>
          <p:spPr bwMode="auto">
            <a:xfrm flipV="1">
              <a:off x="4736775" y="5156181"/>
              <a:ext cx="596002" cy="576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7" name="Straight Connector 576"/>
            <p:cNvCxnSpPr>
              <a:stCxn id="303" idx="6"/>
              <a:endCxn id="571" idx="2"/>
            </p:cNvCxnSpPr>
            <p:nvPr/>
          </p:nvCxnSpPr>
          <p:spPr bwMode="auto">
            <a:xfrm flipV="1">
              <a:off x="4098239" y="5766803"/>
              <a:ext cx="556672" cy="27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8" name="Straight Connector 577"/>
            <p:cNvCxnSpPr>
              <a:stCxn id="303" idx="7"/>
              <a:endCxn id="570" idx="3"/>
            </p:cNvCxnSpPr>
            <p:nvPr/>
          </p:nvCxnSpPr>
          <p:spPr bwMode="auto">
            <a:xfrm flipV="1">
              <a:off x="4084193" y="5156229"/>
              <a:ext cx="579762" cy="5794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9" name="Oval 578"/>
            <p:cNvSpPr>
              <a:spLocks noChangeAspect="1"/>
            </p:cNvSpPr>
            <p:nvPr/>
          </p:nvSpPr>
          <p:spPr bwMode="auto">
            <a:xfrm>
              <a:off x="7881612" y="636639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80" name="Straight Connector 579"/>
            <p:cNvCxnSpPr>
              <a:stCxn id="552" idx="4"/>
              <a:endCxn id="579" idx="0"/>
            </p:cNvCxnSpPr>
            <p:nvPr/>
          </p:nvCxnSpPr>
          <p:spPr bwMode="auto">
            <a:xfrm>
              <a:off x="7923859" y="581976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1" name="Oval 580"/>
            <p:cNvSpPr>
              <a:spLocks noChangeAspect="1"/>
            </p:cNvSpPr>
            <p:nvPr/>
          </p:nvSpPr>
          <p:spPr bwMode="auto">
            <a:xfrm>
              <a:off x="7242152" y="636639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82" name="Straight Connector 581"/>
            <p:cNvCxnSpPr>
              <a:stCxn id="554" idx="4"/>
              <a:endCxn id="581" idx="0"/>
            </p:cNvCxnSpPr>
            <p:nvPr/>
          </p:nvCxnSpPr>
          <p:spPr bwMode="auto">
            <a:xfrm>
              <a:off x="7284400" y="581976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3" name="Straight Connector 582"/>
            <p:cNvCxnSpPr>
              <a:stCxn id="581" idx="6"/>
              <a:endCxn id="579" idx="2"/>
            </p:cNvCxnSpPr>
            <p:nvPr/>
          </p:nvCxnSpPr>
          <p:spPr bwMode="auto">
            <a:xfrm>
              <a:off x="7338062" y="6414346"/>
              <a:ext cx="54354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4" name="Straight Connector 583"/>
            <p:cNvCxnSpPr>
              <a:stCxn id="581" idx="7"/>
              <a:endCxn id="552" idx="3"/>
            </p:cNvCxnSpPr>
            <p:nvPr/>
          </p:nvCxnSpPr>
          <p:spPr bwMode="auto">
            <a:xfrm flipV="1">
              <a:off x="7324017" y="5805715"/>
              <a:ext cx="56593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5" name="Oval 584"/>
            <p:cNvSpPr>
              <a:spLocks noChangeAspect="1"/>
            </p:cNvSpPr>
            <p:nvPr/>
          </p:nvSpPr>
          <p:spPr bwMode="auto">
            <a:xfrm>
              <a:off x="6604624" y="636639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86" name="Straight Connector 585"/>
            <p:cNvCxnSpPr>
              <a:stCxn id="558" idx="4"/>
              <a:endCxn id="585" idx="0"/>
            </p:cNvCxnSpPr>
            <p:nvPr/>
          </p:nvCxnSpPr>
          <p:spPr bwMode="auto">
            <a:xfrm>
              <a:off x="6646872" y="581976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7" name="Straight Connector 586"/>
            <p:cNvCxnSpPr>
              <a:stCxn id="585" idx="6"/>
              <a:endCxn id="581" idx="2"/>
            </p:cNvCxnSpPr>
            <p:nvPr/>
          </p:nvCxnSpPr>
          <p:spPr bwMode="auto">
            <a:xfrm>
              <a:off x="6700534" y="641434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>
              <a:stCxn id="585" idx="7"/>
              <a:endCxn id="554" idx="3"/>
            </p:cNvCxnSpPr>
            <p:nvPr/>
          </p:nvCxnSpPr>
          <p:spPr bwMode="auto">
            <a:xfrm flipV="1">
              <a:off x="6686488" y="580571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9" name="Oval 588"/>
            <p:cNvSpPr>
              <a:spLocks noChangeAspect="1"/>
            </p:cNvSpPr>
            <p:nvPr/>
          </p:nvSpPr>
          <p:spPr bwMode="auto">
            <a:xfrm>
              <a:off x="5961262" y="636639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90" name="Straight Connector 589"/>
            <p:cNvCxnSpPr>
              <a:stCxn id="562" idx="4"/>
              <a:endCxn id="589" idx="0"/>
            </p:cNvCxnSpPr>
            <p:nvPr/>
          </p:nvCxnSpPr>
          <p:spPr bwMode="auto">
            <a:xfrm>
              <a:off x="6003509" y="581976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/>
            <p:cNvCxnSpPr>
              <a:stCxn id="589" idx="6"/>
              <a:endCxn id="585" idx="2"/>
            </p:cNvCxnSpPr>
            <p:nvPr/>
          </p:nvCxnSpPr>
          <p:spPr bwMode="auto">
            <a:xfrm>
              <a:off x="6057171" y="6414346"/>
              <a:ext cx="54745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2" name="Straight Connector 591"/>
            <p:cNvCxnSpPr>
              <a:stCxn id="589" idx="7"/>
              <a:endCxn id="558" idx="3"/>
            </p:cNvCxnSpPr>
            <p:nvPr/>
          </p:nvCxnSpPr>
          <p:spPr bwMode="auto">
            <a:xfrm flipV="1">
              <a:off x="6043126" y="5805715"/>
              <a:ext cx="569836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3" name="Oval 592"/>
            <p:cNvSpPr>
              <a:spLocks noChangeAspect="1"/>
            </p:cNvSpPr>
            <p:nvPr/>
          </p:nvSpPr>
          <p:spPr bwMode="auto">
            <a:xfrm>
              <a:off x="5323733" y="6366392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94" name="Straight Connector 593"/>
            <p:cNvCxnSpPr>
              <a:stCxn id="566" idx="4"/>
              <a:endCxn id="593" idx="0"/>
            </p:cNvCxnSpPr>
            <p:nvPr/>
          </p:nvCxnSpPr>
          <p:spPr bwMode="auto">
            <a:xfrm>
              <a:off x="5365982" y="5819760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5" name="Straight Connector 594"/>
            <p:cNvCxnSpPr>
              <a:stCxn id="593" idx="6"/>
              <a:endCxn id="589" idx="2"/>
            </p:cNvCxnSpPr>
            <p:nvPr/>
          </p:nvCxnSpPr>
          <p:spPr bwMode="auto">
            <a:xfrm>
              <a:off x="5419643" y="6414346"/>
              <a:ext cx="54161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6" name="Straight Connector 595"/>
            <p:cNvCxnSpPr>
              <a:stCxn id="593" idx="7"/>
              <a:endCxn id="562" idx="3"/>
            </p:cNvCxnSpPr>
            <p:nvPr/>
          </p:nvCxnSpPr>
          <p:spPr bwMode="auto">
            <a:xfrm flipV="1">
              <a:off x="5405598" y="5805715"/>
              <a:ext cx="564003" cy="57472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7" name="Oval 596"/>
            <p:cNvSpPr>
              <a:spLocks noChangeAspect="1"/>
            </p:cNvSpPr>
            <p:nvPr/>
          </p:nvSpPr>
          <p:spPr bwMode="auto">
            <a:xfrm>
              <a:off x="4660618" y="6361389"/>
              <a:ext cx="95909" cy="95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98" name="Straight Connector 597"/>
            <p:cNvCxnSpPr>
              <a:stCxn id="571" idx="4"/>
              <a:endCxn id="597" idx="0"/>
            </p:cNvCxnSpPr>
            <p:nvPr/>
          </p:nvCxnSpPr>
          <p:spPr bwMode="auto">
            <a:xfrm>
              <a:off x="4702866" y="5814758"/>
              <a:ext cx="5707" cy="54663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>
              <a:stCxn id="597" idx="6"/>
              <a:endCxn id="593" idx="2"/>
            </p:cNvCxnSpPr>
            <p:nvPr/>
          </p:nvCxnSpPr>
          <p:spPr bwMode="auto">
            <a:xfrm>
              <a:off x="4756528" y="6409344"/>
              <a:ext cx="567206" cy="500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0" name="Straight Connector 599"/>
            <p:cNvCxnSpPr>
              <a:stCxn id="597" idx="7"/>
              <a:endCxn id="566" idx="3"/>
            </p:cNvCxnSpPr>
            <p:nvPr/>
          </p:nvCxnSpPr>
          <p:spPr bwMode="auto">
            <a:xfrm flipV="1">
              <a:off x="4742482" y="5805715"/>
              <a:ext cx="589589" cy="56972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Straight Connector 602"/>
            <p:cNvCxnSpPr>
              <a:stCxn id="341" idx="6"/>
              <a:endCxn id="597" idx="2"/>
            </p:cNvCxnSpPr>
            <p:nvPr/>
          </p:nvCxnSpPr>
          <p:spPr bwMode="auto">
            <a:xfrm flipV="1">
              <a:off x="4103947" y="6409344"/>
              <a:ext cx="556671" cy="27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4" name="Straight Connector 603"/>
            <p:cNvCxnSpPr>
              <a:stCxn id="341" idx="7"/>
              <a:endCxn id="571" idx="3"/>
            </p:cNvCxnSpPr>
            <p:nvPr/>
          </p:nvCxnSpPr>
          <p:spPr bwMode="auto">
            <a:xfrm flipV="1">
              <a:off x="4089901" y="5800711"/>
              <a:ext cx="579056" cy="57748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925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en-US" sz="4000" dirty="0" smtClean="0"/>
              <a:t>r-division</a:t>
            </a:r>
            <a:endParaRPr lang="he-IL" sz="4000" dirty="0"/>
          </a:p>
        </p:txBody>
      </p:sp>
      <p:grpSp>
        <p:nvGrpSpPr>
          <p:cNvPr id="381" name="Group 380"/>
          <p:cNvGrpSpPr>
            <a:grpSpLocks noChangeAspect="1"/>
          </p:cNvGrpSpPr>
          <p:nvPr/>
        </p:nvGrpSpPr>
        <p:grpSpPr>
          <a:xfrm>
            <a:off x="107504" y="1230511"/>
            <a:ext cx="3996443" cy="5229545"/>
            <a:chOff x="107504" y="1230511"/>
            <a:chExt cx="4596625" cy="6014913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4545494" y="123626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4551247" y="197753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Connector 27"/>
            <p:cNvCxnSpPr>
              <a:stCxn id="22" idx="4"/>
              <a:endCxn id="24" idx="0"/>
            </p:cNvCxnSpPr>
            <p:nvPr/>
          </p:nvCxnSpPr>
          <p:spPr bwMode="auto">
            <a:xfrm>
              <a:off x="4600651" y="1346578"/>
              <a:ext cx="5753" cy="6309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3810002" y="123626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815755" y="197753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3920316" y="1291421"/>
              <a:ext cx="62517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21" idx="4"/>
              <a:endCxn id="23" idx="0"/>
            </p:cNvCxnSpPr>
            <p:nvPr/>
          </p:nvCxnSpPr>
          <p:spPr bwMode="auto">
            <a:xfrm>
              <a:off x="3865159" y="1346578"/>
              <a:ext cx="5753" cy="6309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23" idx="6"/>
              <a:endCxn id="24" idx="2"/>
            </p:cNvCxnSpPr>
            <p:nvPr/>
          </p:nvCxnSpPr>
          <p:spPr bwMode="auto">
            <a:xfrm>
              <a:off x="3926069" y="2032691"/>
              <a:ext cx="62517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3" idx="7"/>
              <a:endCxn id="22" idx="3"/>
            </p:cNvCxnSpPr>
            <p:nvPr/>
          </p:nvCxnSpPr>
          <p:spPr bwMode="auto">
            <a:xfrm flipV="1">
              <a:off x="3909914" y="1330423"/>
              <a:ext cx="670123" cy="6632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3076731" y="123626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3082484" y="197753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3187044" y="1291421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45" idx="4"/>
              <a:endCxn id="46" idx="0"/>
            </p:cNvCxnSpPr>
            <p:nvPr/>
          </p:nvCxnSpPr>
          <p:spPr bwMode="auto">
            <a:xfrm>
              <a:off x="3131887" y="1346578"/>
              <a:ext cx="5753" cy="6309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3192797" y="2032691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6" idx="7"/>
              <a:endCxn id="21" idx="3"/>
            </p:cNvCxnSpPr>
            <p:nvPr/>
          </p:nvCxnSpPr>
          <p:spPr bwMode="auto">
            <a:xfrm flipV="1">
              <a:off x="3176642" y="1330423"/>
              <a:ext cx="649515" cy="6632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2336748" y="123626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2342501" y="197753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2447062" y="1291421"/>
              <a:ext cx="62966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56" idx="4"/>
              <a:endCxn id="57" idx="0"/>
            </p:cNvCxnSpPr>
            <p:nvPr/>
          </p:nvCxnSpPr>
          <p:spPr bwMode="auto">
            <a:xfrm>
              <a:off x="2391905" y="1346578"/>
              <a:ext cx="5753" cy="6309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2452815" y="2032691"/>
              <a:ext cx="62966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57" idx="7"/>
              <a:endCxn id="45" idx="3"/>
            </p:cNvCxnSpPr>
            <p:nvPr/>
          </p:nvCxnSpPr>
          <p:spPr bwMode="auto">
            <a:xfrm flipV="1">
              <a:off x="2436660" y="1330423"/>
              <a:ext cx="656225" cy="6632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1603477" y="123626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1609230" y="197753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1713790" y="1291421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62" idx="4"/>
              <a:endCxn id="63" idx="0"/>
            </p:cNvCxnSpPr>
            <p:nvPr/>
          </p:nvCxnSpPr>
          <p:spPr bwMode="auto">
            <a:xfrm>
              <a:off x="1658633" y="1346578"/>
              <a:ext cx="5753" cy="6309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63" idx="6"/>
              <a:endCxn id="57" idx="2"/>
            </p:cNvCxnSpPr>
            <p:nvPr/>
          </p:nvCxnSpPr>
          <p:spPr bwMode="auto">
            <a:xfrm>
              <a:off x="1719543" y="2032691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63" idx="7"/>
              <a:endCxn id="56" idx="3"/>
            </p:cNvCxnSpPr>
            <p:nvPr/>
          </p:nvCxnSpPr>
          <p:spPr bwMode="auto">
            <a:xfrm flipV="1">
              <a:off x="1703389" y="1330423"/>
              <a:ext cx="649515" cy="6632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840776" y="123051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846529" y="197178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951089" y="1285668"/>
              <a:ext cx="652388" cy="57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72" idx="4"/>
              <a:endCxn id="73" idx="0"/>
            </p:cNvCxnSpPr>
            <p:nvPr/>
          </p:nvCxnSpPr>
          <p:spPr bwMode="auto">
            <a:xfrm>
              <a:off x="895932" y="1340824"/>
              <a:ext cx="5753" cy="6309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73" idx="6"/>
              <a:endCxn id="63" idx="2"/>
            </p:cNvCxnSpPr>
            <p:nvPr/>
          </p:nvCxnSpPr>
          <p:spPr bwMode="auto">
            <a:xfrm>
              <a:off x="956842" y="2026938"/>
              <a:ext cx="652388" cy="57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73" idx="7"/>
              <a:endCxn id="62" idx="3"/>
            </p:cNvCxnSpPr>
            <p:nvPr/>
          </p:nvCxnSpPr>
          <p:spPr bwMode="auto">
            <a:xfrm flipV="1">
              <a:off x="940687" y="1330423"/>
              <a:ext cx="678944" cy="6575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107504" y="123051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113257" y="197178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217817" y="1285668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162661" y="1340824"/>
              <a:ext cx="5753" cy="6309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9" idx="6"/>
              <a:endCxn id="73" idx="2"/>
            </p:cNvCxnSpPr>
            <p:nvPr/>
          </p:nvCxnSpPr>
          <p:spPr bwMode="auto">
            <a:xfrm>
              <a:off x="223571" y="2026938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79" idx="7"/>
              <a:endCxn id="72" idx="3"/>
            </p:cNvCxnSpPr>
            <p:nvPr/>
          </p:nvCxnSpPr>
          <p:spPr bwMode="auto">
            <a:xfrm flipV="1">
              <a:off x="207416" y="1324670"/>
              <a:ext cx="649515" cy="6632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4557812" y="2716572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Connector 88"/>
            <p:cNvCxnSpPr>
              <a:stCxn id="24" idx="4"/>
              <a:endCxn id="88" idx="0"/>
            </p:cNvCxnSpPr>
            <p:nvPr/>
          </p:nvCxnSpPr>
          <p:spPr bwMode="auto">
            <a:xfrm>
              <a:off x="4606404" y="2087848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3822319" y="2716572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3870912" y="2087848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90" idx="6"/>
              <a:endCxn id="88" idx="2"/>
            </p:cNvCxnSpPr>
            <p:nvPr/>
          </p:nvCxnSpPr>
          <p:spPr bwMode="auto">
            <a:xfrm>
              <a:off x="3932633" y="2771728"/>
              <a:ext cx="62517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90" idx="7"/>
              <a:endCxn id="24" idx="3"/>
            </p:cNvCxnSpPr>
            <p:nvPr/>
          </p:nvCxnSpPr>
          <p:spPr bwMode="auto">
            <a:xfrm flipV="1">
              <a:off x="3916478" y="2071693"/>
              <a:ext cx="65092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3089048" y="2716572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5" name="Straight Connector 94"/>
            <p:cNvCxnSpPr>
              <a:stCxn id="46" idx="4"/>
              <a:endCxn id="94" idx="0"/>
            </p:cNvCxnSpPr>
            <p:nvPr/>
          </p:nvCxnSpPr>
          <p:spPr bwMode="auto">
            <a:xfrm>
              <a:off x="3137640" y="2087848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94" idx="6"/>
              <a:endCxn id="90" idx="2"/>
            </p:cNvCxnSpPr>
            <p:nvPr/>
          </p:nvCxnSpPr>
          <p:spPr bwMode="auto">
            <a:xfrm>
              <a:off x="3199361" y="2771728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94" idx="7"/>
              <a:endCxn id="23" idx="3"/>
            </p:cNvCxnSpPr>
            <p:nvPr/>
          </p:nvCxnSpPr>
          <p:spPr bwMode="auto">
            <a:xfrm flipV="1">
              <a:off x="3183207" y="2071693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>
              <a:off x="2349066" y="2716572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9" name="Straight Connector 98"/>
            <p:cNvCxnSpPr>
              <a:stCxn id="57" idx="4"/>
              <a:endCxn id="98" idx="0"/>
            </p:cNvCxnSpPr>
            <p:nvPr/>
          </p:nvCxnSpPr>
          <p:spPr bwMode="auto">
            <a:xfrm>
              <a:off x="2397658" y="2087848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98" idx="6"/>
              <a:endCxn id="94" idx="2"/>
            </p:cNvCxnSpPr>
            <p:nvPr/>
          </p:nvCxnSpPr>
          <p:spPr bwMode="auto">
            <a:xfrm>
              <a:off x="2459379" y="2771728"/>
              <a:ext cx="62966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98" idx="7"/>
              <a:endCxn id="46" idx="3"/>
            </p:cNvCxnSpPr>
            <p:nvPr/>
          </p:nvCxnSpPr>
          <p:spPr bwMode="auto">
            <a:xfrm flipV="1">
              <a:off x="2443224" y="2071693"/>
              <a:ext cx="65541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1615794" y="2716572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3" name="Straight Connector 102"/>
            <p:cNvCxnSpPr>
              <a:stCxn id="63" idx="4"/>
              <a:endCxn id="102" idx="0"/>
            </p:cNvCxnSpPr>
            <p:nvPr/>
          </p:nvCxnSpPr>
          <p:spPr bwMode="auto">
            <a:xfrm>
              <a:off x="1664387" y="2087848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02" idx="6"/>
              <a:endCxn id="98" idx="2"/>
            </p:cNvCxnSpPr>
            <p:nvPr/>
          </p:nvCxnSpPr>
          <p:spPr bwMode="auto">
            <a:xfrm>
              <a:off x="1726107" y="2771728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1709953" y="2071693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853093" y="2710818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7" name="Straight Connector 106"/>
            <p:cNvCxnSpPr>
              <a:stCxn id="73" idx="4"/>
              <a:endCxn id="106" idx="0"/>
            </p:cNvCxnSpPr>
            <p:nvPr/>
          </p:nvCxnSpPr>
          <p:spPr bwMode="auto">
            <a:xfrm>
              <a:off x="901685" y="2082095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6" idx="6"/>
              <a:endCxn id="102" idx="2"/>
            </p:cNvCxnSpPr>
            <p:nvPr/>
          </p:nvCxnSpPr>
          <p:spPr bwMode="auto">
            <a:xfrm>
              <a:off x="963406" y="2765975"/>
              <a:ext cx="652388" cy="57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stCxn id="106" idx="7"/>
              <a:endCxn id="63" idx="3"/>
            </p:cNvCxnSpPr>
            <p:nvPr/>
          </p:nvCxnSpPr>
          <p:spPr bwMode="auto">
            <a:xfrm flipV="1">
              <a:off x="947251" y="2071693"/>
              <a:ext cx="678133" cy="655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119821" y="2710818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168414" y="2082095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110" idx="6"/>
              <a:endCxn id="106" idx="2"/>
            </p:cNvCxnSpPr>
            <p:nvPr/>
          </p:nvCxnSpPr>
          <p:spPr bwMode="auto">
            <a:xfrm>
              <a:off x="230135" y="2765975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stCxn id="110" idx="7"/>
              <a:endCxn id="73" idx="3"/>
            </p:cNvCxnSpPr>
            <p:nvPr/>
          </p:nvCxnSpPr>
          <p:spPr bwMode="auto">
            <a:xfrm flipV="1">
              <a:off x="213980" y="2065940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 bwMode="auto">
            <a:xfrm>
              <a:off x="4563134" y="3443745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4" name="Straight Connector 143"/>
            <p:cNvCxnSpPr>
              <a:stCxn id="88" idx="4"/>
              <a:endCxn id="143" idx="0"/>
            </p:cNvCxnSpPr>
            <p:nvPr/>
          </p:nvCxnSpPr>
          <p:spPr bwMode="auto">
            <a:xfrm>
              <a:off x="4612969" y="2826885"/>
              <a:ext cx="5322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Oval 145"/>
            <p:cNvSpPr>
              <a:spLocks noChangeAspect="1"/>
            </p:cNvSpPr>
            <p:nvPr/>
          </p:nvSpPr>
          <p:spPr bwMode="auto">
            <a:xfrm>
              <a:off x="3827642" y="3443745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8" name="Straight Connector 147"/>
            <p:cNvCxnSpPr>
              <a:stCxn id="90" idx="4"/>
              <a:endCxn id="146" idx="0"/>
            </p:cNvCxnSpPr>
            <p:nvPr/>
          </p:nvCxnSpPr>
          <p:spPr bwMode="auto">
            <a:xfrm>
              <a:off x="3877476" y="2826885"/>
              <a:ext cx="5323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stCxn id="146" idx="6"/>
              <a:endCxn id="143" idx="2"/>
            </p:cNvCxnSpPr>
            <p:nvPr/>
          </p:nvCxnSpPr>
          <p:spPr bwMode="auto">
            <a:xfrm>
              <a:off x="3937955" y="3498902"/>
              <a:ext cx="62517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46" idx="7"/>
              <a:endCxn id="88" idx="3"/>
            </p:cNvCxnSpPr>
            <p:nvPr/>
          </p:nvCxnSpPr>
          <p:spPr bwMode="auto">
            <a:xfrm flipV="1">
              <a:off x="3921800" y="2810730"/>
              <a:ext cx="652167" cy="6491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 bwMode="auto">
            <a:xfrm>
              <a:off x="3094371" y="3443745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4" name="Straight Connector 153"/>
            <p:cNvCxnSpPr>
              <a:stCxn id="94" idx="4"/>
              <a:endCxn id="152" idx="0"/>
            </p:cNvCxnSpPr>
            <p:nvPr/>
          </p:nvCxnSpPr>
          <p:spPr bwMode="auto">
            <a:xfrm>
              <a:off x="3144205" y="2826885"/>
              <a:ext cx="5323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stCxn id="152" idx="6"/>
              <a:endCxn id="146" idx="2"/>
            </p:cNvCxnSpPr>
            <p:nvPr/>
          </p:nvCxnSpPr>
          <p:spPr bwMode="auto">
            <a:xfrm>
              <a:off x="3204684" y="3498902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152" idx="7"/>
              <a:endCxn id="90" idx="3"/>
            </p:cNvCxnSpPr>
            <p:nvPr/>
          </p:nvCxnSpPr>
          <p:spPr bwMode="auto">
            <a:xfrm flipV="1">
              <a:off x="3188529" y="2810730"/>
              <a:ext cx="649945" cy="6491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/>
            <p:cNvSpPr>
              <a:spLocks noChangeAspect="1"/>
            </p:cNvSpPr>
            <p:nvPr/>
          </p:nvSpPr>
          <p:spPr bwMode="auto">
            <a:xfrm>
              <a:off x="2354388" y="3443745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0" name="Straight Connector 159"/>
            <p:cNvCxnSpPr>
              <a:stCxn id="98" idx="4"/>
              <a:endCxn id="158" idx="0"/>
            </p:cNvCxnSpPr>
            <p:nvPr/>
          </p:nvCxnSpPr>
          <p:spPr bwMode="auto">
            <a:xfrm>
              <a:off x="2404223" y="2826885"/>
              <a:ext cx="5322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58" idx="6"/>
              <a:endCxn id="152" idx="2"/>
            </p:cNvCxnSpPr>
            <p:nvPr/>
          </p:nvCxnSpPr>
          <p:spPr bwMode="auto">
            <a:xfrm>
              <a:off x="2464701" y="3498902"/>
              <a:ext cx="62967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>
              <a:stCxn id="158" idx="7"/>
              <a:endCxn id="94" idx="3"/>
            </p:cNvCxnSpPr>
            <p:nvPr/>
          </p:nvCxnSpPr>
          <p:spPr bwMode="auto">
            <a:xfrm flipV="1">
              <a:off x="2448546" y="2810730"/>
              <a:ext cx="656657" cy="6491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 bwMode="auto">
            <a:xfrm>
              <a:off x="1621117" y="3443745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6" name="Straight Connector 165"/>
            <p:cNvCxnSpPr>
              <a:stCxn id="102" idx="4"/>
              <a:endCxn id="164" idx="0"/>
            </p:cNvCxnSpPr>
            <p:nvPr/>
          </p:nvCxnSpPr>
          <p:spPr bwMode="auto">
            <a:xfrm>
              <a:off x="1670951" y="2826885"/>
              <a:ext cx="5323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>
              <a:stCxn id="164" idx="6"/>
              <a:endCxn id="158" idx="2"/>
            </p:cNvCxnSpPr>
            <p:nvPr/>
          </p:nvCxnSpPr>
          <p:spPr bwMode="auto">
            <a:xfrm>
              <a:off x="1731430" y="3498902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>
              <a:stCxn id="164" idx="7"/>
            </p:cNvCxnSpPr>
            <p:nvPr/>
          </p:nvCxnSpPr>
          <p:spPr bwMode="auto">
            <a:xfrm flipV="1">
              <a:off x="1715275" y="2796634"/>
              <a:ext cx="649515" cy="6632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>
              <a:spLocks noChangeAspect="1"/>
            </p:cNvSpPr>
            <p:nvPr/>
          </p:nvSpPr>
          <p:spPr bwMode="auto">
            <a:xfrm>
              <a:off x="858416" y="3437992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2" name="Straight Connector 171"/>
            <p:cNvCxnSpPr>
              <a:stCxn id="106" idx="4"/>
              <a:endCxn id="170" idx="0"/>
            </p:cNvCxnSpPr>
            <p:nvPr/>
          </p:nvCxnSpPr>
          <p:spPr bwMode="auto">
            <a:xfrm>
              <a:off x="908250" y="2821131"/>
              <a:ext cx="5323" cy="6168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>
              <a:stCxn id="170" idx="6"/>
              <a:endCxn id="164" idx="2"/>
            </p:cNvCxnSpPr>
            <p:nvPr/>
          </p:nvCxnSpPr>
          <p:spPr bwMode="auto">
            <a:xfrm>
              <a:off x="968729" y="3493149"/>
              <a:ext cx="652388" cy="57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>
              <a:stCxn id="170" idx="7"/>
              <a:endCxn id="102" idx="3"/>
            </p:cNvCxnSpPr>
            <p:nvPr/>
          </p:nvCxnSpPr>
          <p:spPr bwMode="auto">
            <a:xfrm flipV="1">
              <a:off x="952574" y="2810730"/>
              <a:ext cx="679375" cy="6434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 bwMode="auto">
            <a:xfrm>
              <a:off x="125144" y="3437992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8" name="Straight Connector 177"/>
            <p:cNvCxnSpPr>
              <a:stCxn id="110" idx="4"/>
              <a:endCxn id="176" idx="0"/>
            </p:cNvCxnSpPr>
            <p:nvPr/>
          </p:nvCxnSpPr>
          <p:spPr bwMode="auto">
            <a:xfrm>
              <a:off x="174978" y="2821131"/>
              <a:ext cx="5323" cy="6168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>
              <a:stCxn id="176" idx="6"/>
              <a:endCxn id="170" idx="2"/>
            </p:cNvCxnSpPr>
            <p:nvPr/>
          </p:nvCxnSpPr>
          <p:spPr bwMode="auto">
            <a:xfrm>
              <a:off x="235457" y="3493149"/>
              <a:ext cx="62295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>
              <a:stCxn id="176" idx="7"/>
              <a:endCxn id="106" idx="3"/>
            </p:cNvCxnSpPr>
            <p:nvPr/>
          </p:nvCxnSpPr>
          <p:spPr bwMode="auto">
            <a:xfrm flipV="1">
              <a:off x="219302" y="2804976"/>
              <a:ext cx="649946" cy="6491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Oval 180"/>
            <p:cNvSpPr>
              <a:spLocks noChangeAspect="1"/>
            </p:cNvSpPr>
            <p:nvPr/>
          </p:nvSpPr>
          <p:spPr bwMode="auto">
            <a:xfrm>
              <a:off x="4569699" y="418278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2" name="Straight Connector 181"/>
            <p:cNvCxnSpPr>
              <a:stCxn id="143" idx="4"/>
              <a:endCxn id="181" idx="0"/>
            </p:cNvCxnSpPr>
            <p:nvPr/>
          </p:nvCxnSpPr>
          <p:spPr bwMode="auto">
            <a:xfrm>
              <a:off x="4618291" y="3554058"/>
              <a:ext cx="6565" cy="62872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3" name="Oval 182"/>
            <p:cNvSpPr>
              <a:spLocks noChangeAspect="1"/>
            </p:cNvSpPr>
            <p:nvPr/>
          </p:nvSpPr>
          <p:spPr bwMode="auto">
            <a:xfrm>
              <a:off x="3834206" y="418278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4" name="Straight Connector 183"/>
            <p:cNvCxnSpPr>
              <a:stCxn id="146" idx="4"/>
              <a:endCxn id="183" idx="0"/>
            </p:cNvCxnSpPr>
            <p:nvPr/>
          </p:nvCxnSpPr>
          <p:spPr bwMode="auto">
            <a:xfrm>
              <a:off x="3882799" y="3554058"/>
              <a:ext cx="6564" cy="62872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>
              <a:stCxn id="183" idx="6"/>
              <a:endCxn id="181" idx="2"/>
            </p:cNvCxnSpPr>
            <p:nvPr/>
          </p:nvCxnSpPr>
          <p:spPr bwMode="auto">
            <a:xfrm>
              <a:off x="3944519" y="4237940"/>
              <a:ext cx="62518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>
              <a:stCxn id="183" idx="7"/>
              <a:endCxn id="143" idx="3"/>
            </p:cNvCxnSpPr>
            <p:nvPr/>
          </p:nvCxnSpPr>
          <p:spPr bwMode="auto">
            <a:xfrm flipV="1">
              <a:off x="3928364" y="3537903"/>
              <a:ext cx="650925" cy="66103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3100935" y="418278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8" name="Straight Connector 187"/>
            <p:cNvCxnSpPr>
              <a:stCxn id="152" idx="4"/>
              <a:endCxn id="187" idx="0"/>
            </p:cNvCxnSpPr>
            <p:nvPr/>
          </p:nvCxnSpPr>
          <p:spPr bwMode="auto">
            <a:xfrm>
              <a:off x="3149528" y="3554058"/>
              <a:ext cx="6564" cy="62872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>
              <a:stCxn id="187" idx="6"/>
              <a:endCxn id="183" idx="2"/>
            </p:cNvCxnSpPr>
            <p:nvPr/>
          </p:nvCxnSpPr>
          <p:spPr bwMode="auto">
            <a:xfrm>
              <a:off x="3211248" y="4237940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>
              <a:stCxn id="187" idx="7"/>
              <a:endCxn id="146" idx="3"/>
            </p:cNvCxnSpPr>
            <p:nvPr/>
          </p:nvCxnSpPr>
          <p:spPr bwMode="auto">
            <a:xfrm flipV="1">
              <a:off x="3195093" y="3537903"/>
              <a:ext cx="648704" cy="66103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2360953" y="418278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2" name="Straight Connector 191"/>
            <p:cNvCxnSpPr>
              <a:stCxn id="158" idx="4"/>
              <a:endCxn id="191" idx="0"/>
            </p:cNvCxnSpPr>
            <p:nvPr/>
          </p:nvCxnSpPr>
          <p:spPr bwMode="auto">
            <a:xfrm>
              <a:off x="2409545" y="3554058"/>
              <a:ext cx="6565" cy="62872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>
              <a:stCxn id="191" idx="6"/>
              <a:endCxn id="187" idx="2"/>
            </p:cNvCxnSpPr>
            <p:nvPr/>
          </p:nvCxnSpPr>
          <p:spPr bwMode="auto">
            <a:xfrm>
              <a:off x="2471266" y="4237940"/>
              <a:ext cx="62966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>
              <a:stCxn id="191" idx="7"/>
              <a:endCxn id="152" idx="3"/>
            </p:cNvCxnSpPr>
            <p:nvPr/>
          </p:nvCxnSpPr>
          <p:spPr bwMode="auto">
            <a:xfrm flipV="1">
              <a:off x="2455111" y="3537903"/>
              <a:ext cx="655415" cy="66103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1627681" y="418278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6" name="Straight Connector 195"/>
            <p:cNvCxnSpPr>
              <a:stCxn id="164" idx="4"/>
              <a:endCxn id="195" idx="0"/>
            </p:cNvCxnSpPr>
            <p:nvPr/>
          </p:nvCxnSpPr>
          <p:spPr bwMode="auto">
            <a:xfrm>
              <a:off x="1676274" y="3554058"/>
              <a:ext cx="6564" cy="62872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>
              <a:stCxn id="195" idx="6"/>
              <a:endCxn id="191" idx="2"/>
            </p:cNvCxnSpPr>
            <p:nvPr/>
          </p:nvCxnSpPr>
          <p:spPr bwMode="auto">
            <a:xfrm>
              <a:off x="1737994" y="4237940"/>
              <a:ext cx="62295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>
              <a:stCxn id="195" idx="7"/>
              <a:endCxn id="158" idx="3"/>
            </p:cNvCxnSpPr>
            <p:nvPr/>
          </p:nvCxnSpPr>
          <p:spPr bwMode="auto">
            <a:xfrm flipV="1">
              <a:off x="1721839" y="3537903"/>
              <a:ext cx="648704" cy="66103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Oval 198"/>
            <p:cNvSpPr>
              <a:spLocks noChangeAspect="1"/>
            </p:cNvSpPr>
            <p:nvPr/>
          </p:nvSpPr>
          <p:spPr bwMode="auto">
            <a:xfrm>
              <a:off x="864980" y="4177029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0" name="Straight Connector 199"/>
            <p:cNvCxnSpPr>
              <a:stCxn id="170" idx="4"/>
              <a:endCxn id="199" idx="0"/>
            </p:cNvCxnSpPr>
            <p:nvPr/>
          </p:nvCxnSpPr>
          <p:spPr bwMode="auto">
            <a:xfrm>
              <a:off x="913573" y="3548305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99" idx="6"/>
              <a:endCxn id="195" idx="2"/>
            </p:cNvCxnSpPr>
            <p:nvPr/>
          </p:nvCxnSpPr>
          <p:spPr bwMode="auto">
            <a:xfrm>
              <a:off x="975293" y="4232186"/>
              <a:ext cx="652388" cy="575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>
              <a:stCxn id="199" idx="7"/>
              <a:endCxn id="164" idx="3"/>
            </p:cNvCxnSpPr>
            <p:nvPr/>
          </p:nvCxnSpPr>
          <p:spPr bwMode="auto">
            <a:xfrm flipV="1">
              <a:off x="959138" y="3537903"/>
              <a:ext cx="678134" cy="6552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3" name="Oval 202"/>
            <p:cNvSpPr>
              <a:spLocks noChangeAspect="1"/>
            </p:cNvSpPr>
            <p:nvPr/>
          </p:nvSpPr>
          <p:spPr bwMode="auto">
            <a:xfrm>
              <a:off x="131708" y="4177029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4" name="Straight Connector 203"/>
            <p:cNvCxnSpPr>
              <a:stCxn id="176" idx="4"/>
              <a:endCxn id="203" idx="0"/>
            </p:cNvCxnSpPr>
            <p:nvPr/>
          </p:nvCxnSpPr>
          <p:spPr bwMode="auto">
            <a:xfrm>
              <a:off x="180301" y="3548305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>
              <a:stCxn id="203" idx="6"/>
              <a:endCxn id="199" idx="2"/>
            </p:cNvCxnSpPr>
            <p:nvPr/>
          </p:nvCxnSpPr>
          <p:spPr bwMode="auto">
            <a:xfrm>
              <a:off x="242021" y="4232186"/>
              <a:ext cx="62295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/>
            <p:cNvCxnSpPr>
              <a:stCxn id="203" idx="7"/>
              <a:endCxn id="170" idx="3"/>
            </p:cNvCxnSpPr>
            <p:nvPr/>
          </p:nvCxnSpPr>
          <p:spPr bwMode="auto">
            <a:xfrm flipV="1">
              <a:off x="225866" y="3532150"/>
              <a:ext cx="648705" cy="6610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Oval 222"/>
            <p:cNvSpPr>
              <a:spLocks noChangeAspect="1"/>
            </p:cNvSpPr>
            <p:nvPr/>
          </p:nvSpPr>
          <p:spPr bwMode="auto">
            <a:xfrm>
              <a:off x="4581498" y="4909956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4" name="Straight Connector 223"/>
            <p:cNvCxnSpPr>
              <a:stCxn id="181" idx="4"/>
              <a:endCxn id="223" idx="0"/>
            </p:cNvCxnSpPr>
            <p:nvPr/>
          </p:nvCxnSpPr>
          <p:spPr bwMode="auto">
            <a:xfrm>
              <a:off x="4624856" y="4293096"/>
              <a:ext cx="11799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Oval 225"/>
            <p:cNvSpPr>
              <a:spLocks noChangeAspect="1"/>
            </p:cNvSpPr>
            <p:nvPr/>
          </p:nvSpPr>
          <p:spPr bwMode="auto">
            <a:xfrm>
              <a:off x="3846006" y="4909956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8" name="Straight Connector 227"/>
            <p:cNvCxnSpPr>
              <a:stCxn id="183" idx="4"/>
              <a:endCxn id="226" idx="0"/>
            </p:cNvCxnSpPr>
            <p:nvPr/>
          </p:nvCxnSpPr>
          <p:spPr bwMode="auto">
            <a:xfrm>
              <a:off x="3889363" y="4293096"/>
              <a:ext cx="11800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/>
            <p:cNvCxnSpPr>
              <a:stCxn id="226" idx="6"/>
              <a:endCxn id="223" idx="2"/>
            </p:cNvCxnSpPr>
            <p:nvPr/>
          </p:nvCxnSpPr>
          <p:spPr bwMode="auto">
            <a:xfrm>
              <a:off x="3956320" y="4965113"/>
              <a:ext cx="62517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/>
            <p:cNvCxnSpPr>
              <a:stCxn id="226" idx="7"/>
              <a:endCxn id="181" idx="3"/>
            </p:cNvCxnSpPr>
            <p:nvPr/>
          </p:nvCxnSpPr>
          <p:spPr bwMode="auto">
            <a:xfrm flipV="1">
              <a:off x="3940164" y="4276941"/>
              <a:ext cx="645690" cy="6491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Oval 231"/>
            <p:cNvSpPr>
              <a:spLocks noChangeAspect="1"/>
            </p:cNvSpPr>
            <p:nvPr/>
          </p:nvSpPr>
          <p:spPr bwMode="auto">
            <a:xfrm>
              <a:off x="3112735" y="4909956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4" name="Straight Connector 233"/>
            <p:cNvCxnSpPr>
              <a:stCxn id="187" idx="4"/>
              <a:endCxn id="232" idx="0"/>
            </p:cNvCxnSpPr>
            <p:nvPr/>
          </p:nvCxnSpPr>
          <p:spPr bwMode="auto">
            <a:xfrm>
              <a:off x="3156092" y="4293096"/>
              <a:ext cx="11800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>
              <a:stCxn id="232" idx="6"/>
              <a:endCxn id="226" idx="2"/>
            </p:cNvCxnSpPr>
            <p:nvPr/>
          </p:nvCxnSpPr>
          <p:spPr bwMode="auto">
            <a:xfrm>
              <a:off x="3223048" y="4965113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>
              <a:stCxn id="232" idx="7"/>
              <a:endCxn id="183" idx="3"/>
            </p:cNvCxnSpPr>
            <p:nvPr/>
          </p:nvCxnSpPr>
          <p:spPr bwMode="auto">
            <a:xfrm flipV="1">
              <a:off x="3206893" y="4276941"/>
              <a:ext cx="643468" cy="6491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2372752" y="4909956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0" name="Straight Connector 239"/>
            <p:cNvCxnSpPr>
              <a:stCxn id="191" idx="4"/>
              <a:endCxn id="238" idx="0"/>
            </p:cNvCxnSpPr>
            <p:nvPr/>
          </p:nvCxnSpPr>
          <p:spPr bwMode="auto">
            <a:xfrm>
              <a:off x="2416110" y="4293096"/>
              <a:ext cx="11799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/>
            <p:cNvCxnSpPr>
              <a:stCxn id="238" idx="6"/>
              <a:endCxn id="232" idx="2"/>
            </p:cNvCxnSpPr>
            <p:nvPr/>
          </p:nvCxnSpPr>
          <p:spPr bwMode="auto">
            <a:xfrm>
              <a:off x="2483066" y="4965113"/>
              <a:ext cx="62966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>
              <a:stCxn id="238" idx="7"/>
              <a:endCxn id="187" idx="3"/>
            </p:cNvCxnSpPr>
            <p:nvPr/>
          </p:nvCxnSpPr>
          <p:spPr bwMode="auto">
            <a:xfrm flipV="1">
              <a:off x="2466910" y="4276941"/>
              <a:ext cx="650180" cy="6491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1639481" y="4909956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6" name="Straight Connector 245"/>
            <p:cNvCxnSpPr>
              <a:stCxn id="195" idx="4"/>
              <a:endCxn id="244" idx="0"/>
            </p:cNvCxnSpPr>
            <p:nvPr/>
          </p:nvCxnSpPr>
          <p:spPr bwMode="auto">
            <a:xfrm>
              <a:off x="1682838" y="4293096"/>
              <a:ext cx="11800" cy="61686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44" idx="6"/>
              <a:endCxn id="238" idx="2"/>
            </p:cNvCxnSpPr>
            <p:nvPr/>
          </p:nvCxnSpPr>
          <p:spPr bwMode="auto">
            <a:xfrm>
              <a:off x="1749794" y="4965113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>
              <a:stCxn id="244" idx="7"/>
              <a:endCxn id="191" idx="3"/>
            </p:cNvCxnSpPr>
            <p:nvPr/>
          </p:nvCxnSpPr>
          <p:spPr bwMode="auto">
            <a:xfrm flipV="1">
              <a:off x="1733639" y="4276941"/>
              <a:ext cx="643469" cy="6491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0" name="Oval 249"/>
            <p:cNvSpPr>
              <a:spLocks noChangeAspect="1"/>
            </p:cNvSpPr>
            <p:nvPr/>
          </p:nvSpPr>
          <p:spPr bwMode="auto">
            <a:xfrm>
              <a:off x="876780" y="490420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2" name="Straight Connector 251"/>
            <p:cNvCxnSpPr>
              <a:stCxn id="199" idx="4"/>
              <a:endCxn id="250" idx="0"/>
            </p:cNvCxnSpPr>
            <p:nvPr/>
          </p:nvCxnSpPr>
          <p:spPr bwMode="auto">
            <a:xfrm>
              <a:off x="920137" y="4287342"/>
              <a:ext cx="11800" cy="6168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>
              <a:stCxn id="250" idx="6"/>
              <a:endCxn id="244" idx="2"/>
            </p:cNvCxnSpPr>
            <p:nvPr/>
          </p:nvCxnSpPr>
          <p:spPr bwMode="auto">
            <a:xfrm>
              <a:off x="987093" y="4959360"/>
              <a:ext cx="652388" cy="57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0" idx="7"/>
              <a:endCxn id="195" idx="3"/>
            </p:cNvCxnSpPr>
            <p:nvPr/>
          </p:nvCxnSpPr>
          <p:spPr bwMode="auto">
            <a:xfrm flipV="1">
              <a:off x="970938" y="4276941"/>
              <a:ext cx="672898" cy="6434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6" name="Oval 255"/>
            <p:cNvSpPr>
              <a:spLocks noChangeAspect="1"/>
            </p:cNvSpPr>
            <p:nvPr/>
          </p:nvSpPr>
          <p:spPr bwMode="auto">
            <a:xfrm>
              <a:off x="143508" y="490420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8" name="Straight Connector 257"/>
            <p:cNvCxnSpPr>
              <a:stCxn id="203" idx="4"/>
              <a:endCxn id="256" idx="0"/>
            </p:cNvCxnSpPr>
            <p:nvPr/>
          </p:nvCxnSpPr>
          <p:spPr bwMode="auto">
            <a:xfrm>
              <a:off x="186865" y="4287342"/>
              <a:ext cx="11800" cy="6168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>
              <a:stCxn id="256" idx="6"/>
              <a:endCxn id="250" idx="2"/>
            </p:cNvCxnSpPr>
            <p:nvPr/>
          </p:nvCxnSpPr>
          <p:spPr bwMode="auto">
            <a:xfrm>
              <a:off x="253821" y="4959360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>
              <a:stCxn id="256" idx="7"/>
              <a:endCxn id="199" idx="3"/>
            </p:cNvCxnSpPr>
            <p:nvPr/>
          </p:nvCxnSpPr>
          <p:spPr bwMode="auto">
            <a:xfrm flipV="1">
              <a:off x="237666" y="4271187"/>
              <a:ext cx="643469" cy="6491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Oval 260"/>
            <p:cNvSpPr>
              <a:spLocks noChangeAspect="1"/>
            </p:cNvSpPr>
            <p:nvPr/>
          </p:nvSpPr>
          <p:spPr bwMode="auto">
            <a:xfrm>
              <a:off x="4588063" y="564899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2" name="Straight Connector 261"/>
            <p:cNvCxnSpPr>
              <a:stCxn id="223" idx="4"/>
              <a:endCxn id="261" idx="0"/>
            </p:cNvCxnSpPr>
            <p:nvPr/>
          </p:nvCxnSpPr>
          <p:spPr bwMode="auto">
            <a:xfrm>
              <a:off x="4636655" y="5020270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3" name="Oval 262"/>
            <p:cNvSpPr>
              <a:spLocks noChangeAspect="1"/>
            </p:cNvSpPr>
            <p:nvPr/>
          </p:nvSpPr>
          <p:spPr bwMode="auto">
            <a:xfrm>
              <a:off x="3852570" y="564899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4" name="Straight Connector 263"/>
            <p:cNvCxnSpPr>
              <a:stCxn id="226" idx="4"/>
              <a:endCxn id="263" idx="0"/>
            </p:cNvCxnSpPr>
            <p:nvPr/>
          </p:nvCxnSpPr>
          <p:spPr bwMode="auto">
            <a:xfrm>
              <a:off x="3901163" y="5020270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>
              <a:stCxn id="263" idx="6"/>
              <a:endCxn id="261" idx="2"/>
            </p:cNvCxnSpPr>
            <p:nvPr/>
          </p:nvCxnSpPr>
          <p:spPr bwMode="auto">
            <a:xfrm>
              <a:off x="3962884" y="5704150"/>
              <a:ext cx="62517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/>
            <p:cNvCxnSpPr>
              <a:stCxn id="263" idx="7"/>
              <a:endCxn id="223" idx="3"/>
            </p:cNvCxnSpPr>
            <p:nvPr/>
          </p:nvCxnSpPr>
          <p:spPr bwMode="auto">
            <a:xfrm flipV="1">
              <a:off x="3946729" y="5004115"/>
              <a:ext cx="65092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7" name="Oval 266"/>
            <p:cNvSpPr>
              <a:spLocks noChangeAspect="1"/>
            </p:cNvSpPr>
            <p:nvPr/>
          </p:nvSpPr>
          <p:spPr bwMode="auto">
            <a:xfrm>
              <a:off x="3119299" y="564899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8" name="Straight Connector 267"/>
            <p:cNvCxnSpPr>
              <a:stCxn id="232" idx="4"/>
              <a:endCxn id="267" idx="0"/>
            </p:cNvCxnSpPr>
            <p:nvPr/>
          </p:nvCxnSpPr>
          <p:spPr bwMode="auto">
            <a:xfrm>
              <a:off x="3167891" y="5020270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67" idx="6"/>
              <a:endCxn id="263" idx="2"/>
            </p:cNvCxnSpPr>
            <p:nvPr/>
          </p:nvCxnSpPr>
          <p:spPr bwMode="auto">
            <a:xfrm>
              <a:off x="3229612" y="5704150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stCxn id="267" idx="7"/>
              <a:endCxn id="226" idx="3"/>
            </p:cNvCxnSpPr>
            <p:nvPr/>
          </p:nvCxnSpPr>
          <p:spPr bwMode="auto">
            <a:xfrm flipV="1">
              <a:off x="3213457" y="5004115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1" name="Oval 270"/>
            <p:cNvSpPr>
              <a:spLocks noChangeAspect="1"/>
            </p:cNvSpPr>
            <p:nvPr/>
          </p:nvSpPr>
          <p:spPr bwMode="auto">
            <a:xfrm>
              <a:off x="2379317" y="564899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2" name="Straight Connector 271"/>
            <p:cNvCxnSpPr>
              <a:stCxn id="238" idx="4"/>
              <a:endCxn id="271" idx="0"/>
            </p:cNvCxnSpPr>
            <p:nvPr/>
          </p:nvCxnSpPr>
          <p:spPr bwMode="auto">
            <a:xfrm>
              <a:off x="2427909" y="5020270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stCxn id="271" idx="6"/>
              <a:endCxn id="267" idx="2"/>
            </p:cNvCxnSpPr>
            <p:nvPr/>
          </p:nvCxnSpPr>
          <p:spPr bwMode="auto">
            <a:xfrm>
              <a:off x="2489630" y="5704150"/>
              <a:ext cx="62966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71" idx="7"/>
              <a:endCxn id="232" idx="3"/>
            </p:cNvCxnSpPr>
            <p:nvPr/>
          </p:nvCxnSpPr>
          <p:spPr bwMode="auto">
            <a:xfrm flipV="1">
              <a:off x="2473475" y="5004115"/>
              <a:ext cx="65541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>
              <a:spLocks noChangeAspect="1"/>
            </p:cNvSpPr>
            <p:nvPr/>
          </p:nvSpPr>
          <p:spPr bwMode="auto">
            <a:xfrm>
              <a:off x="1646045" y="5648994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6" name="Straight Connector 275"/>
            <p:cNvCxnSpPr>
              <a:stCxn id="244" idx="4"/>
              <a:endCxn id="275" idx="0"/>
            </p:cNvCxnSpPr>
            <p:nvPr/>
          </p:nvCxnSpPr>
          <p:spPr bwMode="auto">
            <a:xfrm>
              <a:off x="1694638" y="5020270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>
              <a:stCxn id="275" idx="6"/>
              <a:endCxn id="271" idx="2"/>
            </p:cNvCxnSpPr>
            <p:nvPr/>
          </p:nvCxnSpPr>
          <p:spPr bwMode="auto">
            <a:xfrm>
              <a:off x="1756358" y="5704150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>
              <a:stCxn id="275" idx="7"/>
              <a:endCxn id="238" idx="3"/>
            </p:cNvCxnSpPr>
            <p:nvPr/>
          </p:nvCxnSpPr>
          <p:spPr bwMode="auto">
            <a:xfrm flipV="1">
              <a:off x="1740204" y="5004115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9" name="Oval 278"/>
            <p:cNvSpPr>
              <a:spLocks noChangeAspect="1"/>
            </p:cNvSpPr>
            <p:nvPr/>
          </p:nvSpPr>
          <p:spPr bwMode="auto">
            <a:xfrm>
              <a:off x="883344" y="5643240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0" name="Straight Connector 279"/>
            <p:cNvCxnSpPr>
              <a:stCxn id="250" idx="4"/>
              <a:endCxn id="279" idx="0"/>
            </p:cNvCxnSpPr>
            <p:nvPr/>
          </p:nvCxnSpPr>
          <p:spPr bwMode="auto">
            <a:xfrm>
              <a:off x="931936" y="5014517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>
              <a:stCxn id="279" idx="6"/>
              <a:endCxn id="275" idx="2"/>
            </p:cNvCxnSpPr>
            <p:nvPr/>
          </p:nvCxnSpPr>
          <p:spPr bwMode="auto">
            <a:xfrm>
              <a:off x="993657" y="5698397"/>
              <a:ext cx="652388" cy="57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>
              <a:stCxn id="279" idx="7"/>
              <a:endCxn id="244" idx="3"/>
            </p:cNvCxnSpPr>
            <p:nvPr/>
          </p:nvCxnSpPr>
          <p:spPr bwMode="auto">
            <a:xfrm flipV="1">
              <a:off x="977502" y="5004115"/>
              <a:ext cx="678133" cy="655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>
              <a:spLocks noChangeAspect="1"/>
            </p:cNvSpPr>
            <p:nvPr/>
          </p:nvSpPr>
          <p:spPr bwMode="auto">
            <a:xfrm>
              <a:off x="150072" y="5643240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4" name="Straight Connector 283"/>
            <p:cNvCxnSpPr>
              <a:stCxn id="256" idx="4"/>
              <a:endCxn id="283" idx="0"/>
            </p:cNvCxnSpPr>
            <p:nvPr/>
          </p:nvCxnSpPr>
          <p:spPr bwMode="auto">
            <a:xfrm>
              <a:off x="198665" y="5014517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>
              <a:stCxn id="283" idx="6"/>
              <a:endCxn id="279" idx="2"/>
            </p:cNvCxnSpPr>
            <p:nvPr/>
          </p:nvCxnSpPr>
          <p:spPr bwMode="auto">
            <a:xfrm>
              <a:off x="260386" y="5698397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/>
            <p:cNvCxnSpPr>
              <a:stCxn id="283" idx="7"/>
              <a:endCxn id="250" idx="3"/>
            </p:cNvCxnSpPr>
            <p:nvPr/>
          </p:nvCxnSpPr>
          <p:spPr bwMode="auto">
            <a:xfrm flipV="1">
              <a:off x="244231" y="4998362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Oval 302"/>
            <p:cNvSpPr>
              <a:spLocks noChangeAspect="1"/>
            </p:cNvSpPr>
            <p:nvPr/>
          </p:nvSpPr>
          <p:spPr bwMode="auto">
            <a:xfrm>
              <a:off x="4587251" y="639607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4" name="Straight Connector 303"/>
            <p:cNvCxnSpPr>
              <a:stCxn id="261" idx="4"/>
              <a:endCxn id="303" idx="0"/>
            </p:cNvCxnSpPr>
            <p:nvPr/>
          </p:nvCxnSpPr>
          <p:spPr bwMode="auto">
            <a:xfrm flipH="1">
              <a:off x="4642408" y="5759307"/>
              <a:ext cx="812" cy="6367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Oval 305"/>
            <p:cNvSpPr>
              <a:spLocks noChangeAspect="1"/>
            </p:cNvSpPr>
            <p:nvPr/>
          </p:nvSpPr>
          <p:spPr bwMode="auto">
            <a:xfrm>
              <a:off x="3851759" y="639607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8" name="Straight Connector 307"/>
            <p:cNvCxnSpPr>
              <a:stCxn id="263" idx="4"/>
              <a:endCxn id="306" idx="0"/>
            </p:cNvCxnSpPr>
            <p:nvPr/>
          </p:nvCxnSpPr>
          <p:spPr bwMode="auto">
            <a:xfrm flipH="1">
              <a:off x="3906916" y="5759307"/>
              <a:ext cx="811" cy="6367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stCxn id="306" idx="6"/>
              <a:endCxn id="303" idx="2"/>
            </p:cNvCxnSpPr>
            <p:nvPr/>
          </p:nvCxnSpPr>
          <p:spPr bwMode="auto">
            <a:xfrm>
              <a:off x="3962073" y="6451230"/>
              <a:ext cx="62517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306" idx="7"/>
              <a:endCxn id="261" idx="3"/>
            </p:cNvCxnSpPr>
            <p:nvPr/>
          </p:nvCxnSpPr>
          <p:spPr bwMode="auto">
            <a:xfrm flipV="1">
              <a:off x="3945917" y="5743152"/>
              <a:ext cx="658301" cy="6690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2" name="Oval 311"/>
            <p:cNvSpPr>
              <a:spLocks noChangeAspect="1"/>
            </p:cNvSpPr>
            <p:nvPr/>
          </p:nvSpPr>
          <p:spPr bwMode="auto">
            <a:xfrm>
              <a:off x="3118488" y="639607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4" name="Straight Connector 313"/>
            <p:cNvCxnSpPr>
              <a:stCxn id="267" idx="4"/>
              <a:endCxn id="312" idx="0"/>
            </p:cNvCxnSpPr>
            <p:nvPr/>
          </p:nvCxnSpPr>
          <p:spPr bwMode="auto">
            <a:xfrm flipH="1">
              <a:off x="3173645" y="5759307"/>
              <a:ext cx="811" cy="6367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>
              <a:stCxn id="312" idx="6"/>
              <a:endCxn id="306" idx="2"/>
            </p:cNvCxnSpPr>
            <p:nvPr/>
          </p:nvCxnSpPr>
          <p:spPr bwMode="auto">
            <a:xfrm>
              <a:off x="3228801" y="6451230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>
              <a:stCxn id="312" idx="7"/>
              <a:endCxn id="263" idx="3"/>
            </p:cNvCxnSpPr>
            <p:nvPr/>
          </p:nvCxnSpPr>
          <p:spPr bwMode="auto">
            <a:xfrm flipV="1">
              <a:off x="3212646" y="5743152"/>
              <a:ext cx="656079" cy="6690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8" name="Oval 317"/>
            <p:cNvSpPr>
              <a:spLocks noChangeAspect="1"/>
            </p:cNvSpPr>
            <p:nvPr/>
          </p:nvSpPr>
          <p:spPr bwMode="auto">
            <a:xfrm>
              <a:off x="2378505" y="639607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0" name="Straight Connector 319"/>
            <p:cNvCxnSpPr>
              <a:stCxn id="271" idx="4"/>
              <a:endCxn id="318" idx="0"/>
            </p:cNvCxnSpPr>
            <p:nvPr/>
          </p:nvCxnSpPr>
          <p:spPr bwMode="auto">
            <a:xfrm flipH="1">
              <a:off x="2433662" y="5759307"/>
              <a:ext cx="812" cy="6367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>
              <a:stCxn id="318" idx="6"/>
              <a:endCxn id="312" idx="2"/>
            </p:cNvCxnSpPr>
            <p:nvPr/>
          </p:nvCxnSpPr>
          <p:spPr bwMode="auto">
            <a:xfrm>
              <a:off x="2488819" y="6451230"/>
              <a:ext cx="62966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18" idx="7"/>
              <a:endCxn id="267" idx="3"/>
            </p:cNvCxnSpPr>
            <p:nvPr/>
          </p:nvCxnSpPr>
          <p:spPr bwMode="auto">
            <a:xfrm flipV="1">
              <a:off x="2472663" y="5743152"/>
              <a:ext cx="662791" cy="6690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Oval 323"/>
            <p:cNvSpPr>
              <a:spLocks noChangeAspect="1"/>
            </p:cNvSpPr>
            <p:nvPr/>
          </p:nvSpPr>
          <p:spPr bwMode="auto">
            <a:xfrm>
              <a:off x="1645234" y="6396073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6" name="Straight Connector 325"/>
            <p:cNvCxnSpPr>
              <a:stCxn id="275" idx="4"/>
              <a:endCxn id="324" idx="0"/>
            </p:cNvCxnSpPr>
            <p:nvPr/>
          </p:nvCxnSpPr>
          <p:spPr bwMode="auto">
            <a:xfrm flipH="1">
              <a:off x="1700391" y="5759307"/>
              <a:ext cx="811" cy="6367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4" idx="6"/>
              <a:endCxn id="318" idx="2"/>
            </p:cNvCxnSpPr>
            <p:nvPr/>
          </p:nvCxnSpPr>
          <p:spPr bwMode="auto">
            <a:xfrm>
              <a:off x="1755547" y="6451230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4" idx="7"/>
              <a:endCxn id="271" idx="3"/>
            </p:cNvCxnSpPr>
            <p:nvPr/>
          </p:nvCxnSpPr>
          <p:spPr bwMode="auto">
            <a:xfrm flipV="1">
              <a:off x="1739392" y="5743152"/>
              <a:ext cx="656080" cy="6690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" name="Oval 328"/>
            <p:cNvSpPr>
              <a:spLocks noChangeAspect="1"/>
            </p:cNvSpPr>
            <p:nvPr/>
          </p:nvSpPr>
          <p:spPr bwMode="auto">
            <a:xfrm>
              <a:off x="876779" y="5649050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 bwMode="auto">
            <a:xfrm>
              <a:off x="882533" y="6390320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2" name="Straight Connector 331"/>
            <p:cNvCxnSpPr>
              <a:stCxn id="329" idx="4"/>
              <a:endCxn id="330" idx="0"/>
            </p:cNvCxnSpPr>
            <p:nvPr/>
          </p:nvCxnSpPr>
          <p:spPr bwMode="auto">
            <a:xfrm>
              <a:off x="931936" y="5759363"/>
              <a:ext cx="5753" cy="6309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>
              <a:stCxn id="330" idx="6"/>
              <a:endCxn id="324" idx="2"/>
            </p:cNvCxnSpPr>
            <p:nvPr/>
          </p:nvCxnSpPr>
          <p:spPr bwMode="auto">
            <a:xfrm>
              <a:off x="992846" y="6445477"/>
              <a:ext cx="652388" cy="57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/>
            <p:cNvCxnSpPr>
              <a:stCxn id="330" idx="7"/>
              <a:endCxn id="275" idx="3"/>
            </p:cNvCxnSpPr>
            <p:nvPr/>
          </p:nvCxnSpPr>
          <p:spPr bwMode="auto">
            <a:xfrm flipV="1">
              <a:off x="976691" y="5743152"/>
              <a:ext cx="685509" cy="66332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6" name="Oval 335"/>
            <p:cNvSpPr>
              <a:spLocks noChangeAspect="1"/>
            </p:cNvSpPr>
            <p:nvPr/>
          </p:nvSpPr>
          <p:spPr bwMode="auto">
            <a:xfrm>
              <a:off x="149261" y="6390320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8" name="Straight Connector 337"/>
            <p:cNvCxnSpPr>
              <a:stCxn id="283" idx="4"/>
              <a:endCxn id="336" idx="0"/>
            </p:cNvCxnSpPr>
            <p:nvPr/>
          </p:nvCxnSpPr>
          <p:spPr bwMode="auto">
            <a:xfrm flipH="1">
              <a:off x="204418" y="5753553"/>
              <a:ext cx="811" cy="636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>
              <a:stCxn id="336" idx="6"/>
              <a:endCxn id="330" idx="2"/>
            </p:cNvCxnSpPr>
            <p:nvPr/>
          </p:nvCxnSpPr>
          <p:spPr bwMode="auto">
            <a:xfrm>
              <a:off x="259574" y="6445477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Straight Connector 339"/>
            <p:cNvCxnSpPr>
              <a:stCxn id="336" idx="7"/>
              <a:endCxn id="329" idx="3"/>
            </p:cNvCxnSpPr>
            <p:nvPr/>
          </p:nvCxnSpPr>
          <p:spPr bwMode="auto">
            <a:xfrm flipV="1">
              <a:off x="243420" y="5743209"/>
              <a:ext cx="649515" cy="6632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1" name="Oval 340"/>
            <p:cNvSpPr>
              <a:spLocks noChangeAspect="1"/>
            </p:cNvSpPr>
            <p:nvPr/>
          </p:nvSpPr>
          <p:spPr bwMode="auto">
            <a:xfrm>
              <a:off x="4593816" y="713511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2" name="Straight Connector 341"/>
            <p:cNvCxnSpPr>
              <a:stCxn id="303" idx="4"/>
              <a:endCxn id="341" idx="0"/>
            </p:cNvCxnSpPr>
            <p:nvPr/>
          </p:nvCxnSpPr>
          <p:spPr bwMode="auto">
            <a:xfrm>
              <a:off x="4642408" y="6506387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3" name="Oval 342"/>
            <p:cNvSpPr>
              <a:spLocks noChangeAspect="1"/>
            </p:cNvSpPr>
            <p:nvPr/>
          </p:nvSpPr>
          <p:spPr bwMode="auto">
            <a:xfrm>
              <a:off x="3858323" y="713511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4" name="Straight Connector 343"/>
            <p:cNvCxnSpPr>
              <a:stCxn id="306" idx="4"/>
              <a:endCxn id="343" idx="0"/>
            </p:cNvCxnSpPr>
            <p:nvPr/>
          </p:nvCxnSpPr>
          <p:spPr bwMode="auto">
            <a:xfrm>
              <a:off x="3906916" y="6506387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/>
            <p:cNvCxnSpPr>
              <a:stCxn id="343" idx="6"/>
              <a:endCxn id="341" idx="2"/>
            </p:cNvCxnSpPr>
            <p:nvPr/>
          </p:nvCxnSpPr>
          <p:spPr bwMode="auto">
            <a:xfrm>
              <a:off x="3968637" y="7190267"/>
              <a:ext cx="62517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/>
            <p:cNvCxnSpPr>
              <a:stCxn id="343" idx="7"/>
              <a:endCxn id="303" idx="3"/>
            </p:cNvCxnSpPr>
            <p:nvPr/>
          </p:nvCxnSpPr>
          <p:spPr bwMode="auto">
            <a:xfrm flipV="1">
              <a:off x="3952482" y="6490232"/>
              <a:ext cx="65092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7" name="Oval 346"/>
            <p:cNvSpPr>
              <a:spLocks noChangeAspect="1"/>
            </p:cNvSpPr>
            <p:nvPr/>
          </p:nvSpPr>
          <p:spPr bwMode="auto">
            <a:xfrm>
              <a:off x="3125052" y="713511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48" name="Straight Connector 347"/>
            <p:cNvCxnSpPr>
              <a:stCxn id="312" idx="4"/>
              <a:endCxn id="347" idx="0"/>
            </p:cNvCxnSpPr>
            <p:nvPr/>
          </p:nvCxnSpPr>
          <p:spPr bwMode="auto">
            <a:xfrm>
              <a:off x="3173644" y="6506387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>
              <a:stCxn id="347" idx="6"/>
              <a:endCxn id="343" idx="2"/>
            </p:cNvCxnSpPr>
            <p:nvPr/>
          </p:nvCxnSpPr>
          <p:spPr bwMode="auto">
            <a:xfrm>
              <a:off x="3235365" y="7190267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/>
            <p:cNvCxnSpPr>
              <a:stCxn id="347" idx="7"/>
              <a:endCxn id="306" idx="3"/>
            </p:cNvCxnSpPr>
            <p:nvPr/>
          </p:nvCxnSpPr>
          <p:spPr bwMode="auto">
            <a:xfrm flipV="1">
              <a:off x="3219210" y="6490232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1" name="Oval 350"/>
            <p:cNvSpPr>
              <a:spLocks noChangeAspect="1"/>
            </p:cNvSpPr>
            <p:nvPr/>
          </p:nvSpPr>
          <p:spPr bwMode="auto">
            <a:xfrm>
              <a:off x="2385070" y="713511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2" name="Straight Connector 351"/>
            <p:cNvCxnSpPr>
              <a:stCxn id="318" idx="4"/>
              <a:endCxn id="351" idx="0"/>
            </p:cNvCxnSpPr>
            <p:nvPr/>
          </p:nvCxnSpPr>
          <p:spPr bwMode="auto">
            <a:xfrm>
              <a:off x="2433662" y="6506387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>
              <a:stCxn id="351" idx="6"/>
              <a:endCxn id="347" idx="2"/>
            </p:cNvCxnSpPr>
            <p:nvPr/>
          </p:nvCxnSpPr>
          <p:spPr bwMode="auto">
            <a:xfrm>
              <a:off x="2495383" y="7190267"/>
              <a:ext cx="629669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>
              <a:stCxn id="351" idx="7"/>
              <a:endCxn id="312" idx="3"/>
            </p:cNvCxnSpPr>
            <p:nvPr/>
          </p:nvCxnSpPr>
          <p:spPr bwMode="auto">
            <a:xfrm flipV="1">
              <a:off x="2479228" y="6490232"/>
              <a:ext cx="65541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>
              <a:spLocks noChangeAspect="1"/>
            </p:cNvSpPr>
            <p:nvPr/>
          </p:nvSpPr>
          <p:spPr bwMode="auto">
            <a:xfrm>
              <a:off x="1651798" y="7135111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6" name="Straight Connector 355"/>
            <p:cNvCxnSpPr>
              <a:stCxn id="324" idx="4"/>
              <a:endCxn id="355" idx="0"/>
            </p:cNvCxnSpPr>
            <p:nvPr/>
          </p:nvCxnSpPr>
          <p:spPr bwMode="auto">
            <a:xfrm>
              <a:off x="1700391" y="6506387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/>
            <p:cNvCxnSpPr>
              <a:stCxn id="355" idx="6"/>
              <a:endCxn id="351" idx="2"/>
            </p:cNvCxnSpPr>
            <p:nvPr/>
          </p:nvCxnSpPr>
          <p:spPr bwMode="auto">
            <a:xfrm>
              <a:off x="1762111" y="7190267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/>
            <p:cNvCxnSpPr>
              <a:stCxn id="355" idx="7"/>
              <a:endCxn id="318" idx="3"/>
            </p:cNvCxnSpPr>
            <p:nvPr/>
          </p:nvCxnSpPr>
          <p:spPr bwMode="auto">
            <a:xfrm flipV="1">
              <a:off x="1745957" y="6490232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Oval 358"/>
            <p:cNvSpPr>
              <a:spLocks noChangeAspect="1"/>
            </p:cNvSpPr>
            <p:nvPr/>
          </p:nvSpPr>
          <p:spPr bwMode="auto">
            <a:xfrm>
              <a:off x="889097" y="7129357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0" name="Straight Connector 359"/>
            <p:cNvCxnSpPr>
              <a:stCxn id="330" idx="4"/>
              <a:endCxn id="359" idx="0"/>
            </p:cNvCxnSpPr>
            <p:nvPr/>
          </p:nvCxnSpPr>
          <p:spPr bwMode="auto">
            <a:xfrm>
              <a:off x="937689" y="6500634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Straight Connector 360"/>
            <p:cNvCxnSpPr>
              <a:stCxn id="359" idx="6"/>
              <a:endCxn id="355" idx="2"/>
            </p:cNvCxnSpPr>
            <p:nvPr/>
          </p:nvCxnSpPr>
          <p:spPr bwMode="auto">
            <a:xfrm>
              <a:off x="999410" y="7184514"/>
              <a:ext cx="652388" cy="575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/>
            <p:cNvCxnSpPr>
              <a:stCxn id="359" idx="7"/>
              <a:endCxn id="324" idx="3"/>
            </p:cNvCxnSpPr>
            <p:nvPr/>
          </p:nvCxnSpPr>
          <p:spPr bwMode="auto">
            <a:xfrm flipV="1">
              <a:off x="983255" y="6490232"/>
              <a:ext cx="678133" cy="6552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3" name="Oval 362"/>
            <p:cNvSpPr>
              <a:spLocks noChangeAspect="1"/>
            </p:cNvSpPr>
            <p:nvPr/>
          </p:nvSpPr>
          <p:spPr bwMode="auto">
            <a:xfrm>
              <a:off x="155825" y="7129357"/>
              <a:ext cx="110313" cy="110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64" name="Straight Connector 363"/>
            <p:cNvCxnSpPr>
              <a:stCxn id="336" idx="4"/>
              <a:endCxn id="363" idx="0"/>
            </p:cNvCxnSpPr>
            <p:nvPr/>
          </p:nvCxnSpPr>
          <p:spPr bwMode="auto">
            <a:xfrm>
              <a:off x="204418" y="6500634"/>
              <a:ext cx="6564" cy="6287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63" idx="6"/>
              <a:endCxn id="359" idx="2"/>
            </p:cNvCxnSpPr>
            <p:nvPr/>
          </p:nvCxnSpPr>
          <p:spPr bwMode="auto">
            <a:xfrm>
              <a:off x="266139" y="7184514"/>
              <a:ext cx="62295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>
              <a:stCxn id="363" idx="7"/>
              <a:endCxn id="330" idx="3"/>
            </p:cNvCxnSpPr>
            <p:nvPr/>
          </p:nvCxnSpPr>
          <p:spPr bwMode="auto">
            <a:xfrm flipV="1">
              <a:off x="249984" y="6484479"/>
              <a:ext cx="648704" cy="66103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26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r-division</a:t>
            </a:r>
            <a:endParaRPr lang="he-IL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94</a:t>
            </a:fld>
            <a:endParaRPr lang="da-DK"/>
          </a:p>
        </p:txBody>
      </p:sp>
      <p:grpSp>
        <p:nvGrpSpPr>
          <p:cNvPr id="140" name="Group 139"/>
          <p:cNvGrpSpPr>
            <a:grpSpLocks noChangeAspect="1"/>
          </p:cNvGrpSpPr>
          <p:nvPr/>
        </p:nvGrpSpPr>
        <p:grpSpPr>
          <a:xfrm>
            <a:off x="83386" y="1869563"/>
            <a:ext cx="8929959" cy="3125791"/>
            <a:chOff x="83386" y="1869563"/>
            <a:chExt cx="8929959" cy="3125791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8773227" y="1880828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8784492" y="3332277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Connector 27"/>
            <p:cNvCxnSpPr>
              <a:stCxn id="22" idx="4"/>
              <a:endCxn id="24" idx="0"/>
            </p:cNvCxnSpPr>
            <p:nvPr/>
          </p:nvCxnSpPr>
          <p:spPr bwMode="auto">
            <a:xfrm>
              <a:off x="8881227" y="2096828"/>
              <a:ext cx="11265" cy="1235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7333091" y="1880828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7344356" y="3332277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Connector 25"/>
            <p:cNvCxnSpPr>
              <a:stCxn id="21" idx="6"/>
              <a:endCxn id="22" idx="2"/>
            </p:cNvCxnSpPr>
            <p:nvPr/>
          </p:nvCxnSpPr>
          <p:spPr bwMode="auto">
            <a:xfrm>
              <a:off x="7549091" y="1988828"/>
              <a:ext cx="1224136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21" idx="4"/>
              <a:endCxn id="23" idx="0"/>
            </p:cNvCxnSpPr>
            <p:nvPr/>
          </p:nvCxnSpPr>
          <p:spPr bwMode="auto">
            <a:xfrm>
              <a:off x="7441091" y="2096828"/>
              <a:ext cx="11265" cy="1235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23" idx="6"/>
              <a:endCxn id="24" idx="2"/>
            </p:cNvCxnSpPr>
            <p:nvPr/>
          </p:nvCxnSpPr>
          <p:spPr bwMode="auto">
            <a:xfrm>
              <a:off x="7560356" y="3440277"/>
              <a:ext cx="1224136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23" idx="7"/>
              <a:endCxn id="22" idx="3"/>
            </p:cNvCxnSpPr>
            <p:nvPr/>
          </p:nvCxnSpPr>
          <p:spPr bwMode="auto">
            <a:xfrm flipV="1">
              <a:off x="7528724" y="2065196"/>
              <a:ext cx="1312139" cy="1298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5897303" y="1880828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5908568" y="3332277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" name="Straight Connector 46"/>
            <p:cNvCxnSpPr>
              <a:stCxn id="45" idx="6"/>
              <a:endCxn id="21" idx="2"/>
            </p:cNvCxnSpPr>
            <p:nvPr/>
          </p:nvCxnSpPr>
          <p:spPr bwMode="auto">
            <a:xfrm>
              <a:off x="6113303" y="1988828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45" idx="4"/>
              <a:endCxn id="46" idx="0"/>
            </p:cNvCxnSpPr>
            <p:nvPr/>
          </p:nvCxnSpPr>
          <p:spPr bwMode="auto">
            <a:xfrm>
              <a:off x="6005303" y="2096828"/>
              <a:ext cx="11265" cy="1235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46" idx="6"/>
              <a:endCxn id="23" idx="2"/>
            </p:cNvCxnSpPr>
            <p:nvPr/>
          </p:nvCxnSpPr>
          <p:spPr bwMode="auto">
            <a:xfrm>
              <a:off x="6124568" y="3440277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6" idx="7"/>
              <a:endCxn id="21" idx="3"/>
            </p:cNvCxnSpPr>
            <p:nvPr/>
          </p:nvCxnSpPr>
          <p:spPr bwMode="auto">
            <a:xfrm flipV="1">
              <a:off x="6092936" y="2065196"/>
              <a:ext cx="1271787" cy="1298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4448375" y="1880828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4459640" y="3332277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8" name="Straight Connector 57"/>
            <p:cNvCxnSpPr>
              <a:stCxn id="56" idx="6"/>
              <a:endCxn id="45" idx="2"/>
            </p:cNvCxnSpPr>
            <p:nvPr/>
          </p:nvCxnSpPr>
          <p:spPr bwMode="auto">
            <a:xfrm>
              <a:off x="4664375" y="1988828"/>
              <a:ext cx="123292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56" idx="4"/>
              <a:endCxn id="57" idx="0"/>
            </p:cNvCxnSpPr>
            <p:nvPr/>
          </p:nvCxnSpPr>
          <p:spPr bwMode="auto">
            <a:xfrm>
              <a:off x="4556375" y="2096828"/>
              <a:ext cx="11265" cy="1235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7" idx="6"/>
              <a:endCxn id="46" idx="2"/>
            </p:cNvCxnSpPr>
            <p:nvPr/>
          </p:nvCxnSpPr>
          <p:spPr bwMode="auto">
            <a:xfrm>
              <a:off x="4675640" y="3440277"/>
              <a:ext cx="123292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57" idx="7"/>
              <a:endCxn id="45" idx="3"/>
            </p:cNvCxnSpPr>
            <p:nvPr/>
          </p:nvCxnSpPr>
          <p:spPr bwMode="auto">
            <a:xfrm flipV="1">
              <a:off x="4644008" y="2065196"/>
              <a:ext cx="1284927" cy="1298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3012587" y="1880828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3023852" y="3332277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62" idx="6"/>
              <a:endCxn id="56" idx="2"/>
            </p:cNvCxnSpPr>
            <p:nvPr/>
          </p:nvCxnSpPr>
          <p:spPr bwMode="auto">
            <a:xfrm>
              <a:off x="3228587" y="1988828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62" idx="4"/>
              <a:endCxn id="63" idx="0"/>
            </p:cNvCxnSpPr>
            <p:nvPr/>
          </p:nvCxnSpPr>
          <p:spPr bwMode="auto">
            <a:xfrm>
              <a:off x="3120587" y="2096828"/>
              <a:ext cx="11265" cy="1235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63" idx="6"/>
              <a:endCxn id="57" idx="2"/>
            </p:cNvCxnSpPr>
            <p:nvPr/>
          </p:nvCxnSpPr>
          <p:spPr bwMode="auto">
            <a:xfrm>
              <a:off x="3239852" y="3440277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63" idx="7"/>
              <a:endCxn id="56" idx="3"/>
            </p:cNvCxnSpPr>
            <p:nvPr/>
          </p:nvCxnSpPr>
          <p:spPr bwMode="auto">
            <a:xfrm flipV="1">
              <a:off x="3208220" y="2065196"/>
              <a:ext cx="1271787" cy="1298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1519174" y="1869563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1530439" y="3321012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4" name="Straight Connector 73"/>
            <p:cNvCxnSpPr>
              <a:stCxn id="72" idx="6"/>
              <a:endCxn id="62" idx="2"/>
            </p:cNvCxnSpPr>
            <p:nvPr/>
          </p:nvCxnSpPr>
          <p:spPr bwMode="auto">
            <a:xfrm>
              <a:off x="1735174" y="1977563"/>
              <a:ext cx="1277413" cy="11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72" idx="4"/>
              <a:endCxn id="73" idx="0"/>
            </p:cNvCxnSpPr>
            <p:nvPr/>
          </p:nvCxnSpPr>
          <p:spPr bwMode="auto">
            <a:xfrm>
              <a:off x="1627174" y="2085563"/>
              <a:ext cx="11265" cy="1235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73" idx="6"/>
              <a:endCxn id="63" idx="2"/>
            </p:cNvCxnSpPr>
            <p:nvPr/>
          </p:nvCxnSpPr>
          <p:spPr bwMode="auto">
            <a:xfrm>
              <a:off x="1746439" y="3429012"/>
              <a:ext cx="1277413" cy="11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73" idx="7"/>
              <a:endCxn id="62" idx="3"/>
            </p:cNvCxnSpPr>
            <p:nvPr/>
          </p:nvCxnSpPr>
          <p:spPr bwMode="auto">
            <a:xfrm flipV="1">
              <a:off x="1714807" y="2065196"/>
              <a:ext cx="1329412" cy="128744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83386" y="1869563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94651" y="3321012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0" name="Straight Connector 79"/>
            <p:cNvCxnSpPr>
              <a:stCxn id="78" idx="6"/>
              <a:endCxn id="72" idx="2"/>
            </p:cNvCxnSpPr>
            <p:nvPr/>
          </p:nvCxnSpPr>
          <p:spPr bwMode="auto">
            <a:xfrm>
              <a:off x="299386" y="1977563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4"/>
              <a:endCxn id="79" idx="0"/>
            </p:cNvCxnSpPr>
            <p:nvPr/>
          </p:nvCxnSpPr>
          <p:spPr bwMode="auto">
            <a:xfrm>
              <a:off x="191386" y="2085563"/>
              <a:ext cx="11265" cy="1235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9" idx="6"/>
              <a:endCxn id="73" idx="2"/>
            </p:cNvCxnSpPr>
            <p:nvPr/>
          </p:nvCxnSpPr>
          <p:spPr bwMode="auto">
            <a:xfrm>
              <a:off x="310651" y="3429012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79" idx="7"/>
              <a:endCxn id="72" idx="3"/>
            </p:cNvCxnSpPr>
            <p:nvPr/>
          </p:nvCxnSpPr>
          <p:spPr bwMode="auto">
            <a:xfrm flipV="1">
              <a:off x="279019" y="2053931"/>
              <a:ext cx="1271787" cy="129871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8797345" y="4779354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Connector 88"/>
            <p:cNvCxnSpPr>
              <a:stCxn id="24" idx="4"/>
              <a:endCxn id="88" idx="0"/>
            </p:cNvCxnSpPr>
            <p:nvPr/>
          </p:nvCxnSpPr>
          <p:spPr bwMode="auto">
            <a:xfrm>
              <a:off x="8892492" y="3548277"/>
              <a:ext cx="12853" cy="1231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7357209" y="4779354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1" name="Straight Connector 90"/>
            <p:cNvCxnSpPr>
              <a:stCxn id="23" idx="4"/>
              <a:endCxn id="90" idx="0"/>
            </p:cNvCxnSpPr>
            <p:nvPr/>
          </p:nvCxnSpPr>
          <p:spPr bwMode="auto">
            <a:xfrm>
              <a:off x="7452356" y="3548277"/>
              <a:ext cx="12853" cy="1231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90" idx="6"/>
              <a:endCxn id="88" idx="2"/>
            </p:cNvCxnSpPr>
            <p:nvPr/>
          </p:nvCxnSpPr>
          <p:spPr bwMode="auto">
            <a:xfrm>
              <a:off x="7573209" y="4887354"/>
              <a:ext cx="1224136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90" idx="7"/>
              <a:endCxn id="24" idx="3"/>
            </p:cNvCxnSpPr>
            <p:nvPr/>
          </p:nvCxnSpPr>
          <p:spPr bwMode="auto">
            <a:xfrm flipV="1">
              <a:off x="7541577" y="3516645"/>
              <a:ext cx="1274547" cy="129434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5921421" y="4779354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5" name="Straight Connector 94"/>
            <p:cNvCxnSpPr>
              <a:stCxn id="46" idx="4"/>
              <a:endCxn id="94" idx="0"/>
            </p:cNvCxnSpPr>
            <p:nvPr/>
          </p:nvCxnSpPr>
          <p:spPr bwMode="auto">
            <a:xfrm>
              <a:off x="6016568" y="3548277"/>
              <a:ext cx="12853" cy="1231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94" idx="6"/>
              <a:endCxn id="90" idx="2"/>
            </p:cNvCxnSpPr>
            <p:nvPr/>
          </p:nvCxnSpPr>
          <p:spPr bwMode="auto">
            <a:xfrm>
              <a:off x="6137421" y="4887354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94" idx="7"/>
              <a:endCxn id="23" idx="3"/>
            </p:cNvCxnSpPr>
            <p:nvPr/>
          </p:nvCxnSpPr>
          <p:spPr bwMode="auto">
            <a:xfrm flipV="1">
              <a:off x="6105789" y="3516645"/>
              <a:ext cx="1270199" cy="129434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Oval 97"/>
            <p:cNvSpPr>
              <a:spLocks noChangeAspect="1"/>
            </p:cNvSpPr>
            <p:nvPr/>
          </p:nvSpPr>
          <p:spPr bwMode="auto">
            <a:xfrm>
              <a:off x="4472493" y="4779354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9" name="Straight Connector 98"/>
            <p:cNvCxnSpPr>
              <a:stCxn id="57" idx="4"/>
              <a:endCxn id="98" idx="0"/>
            </p:cNvCxnSpPr>
            <p:nvPr/>
          </p:nvCxnSpPr>
          <p:spPr bwMode="auto">
            <a:xfrm>
              <a:off x="4567640" y="3548277"/>
              <a:ext cx="12853" cy="1231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98" idx="6"/>
              <a:endCxn id="94" idx="2"/>
            </p:cNvCxnSpPr>
            <p:nvPr/>
          </p:nvCxnSpPr>
          <p:spPr bwMode="auto">
            <a:xfrm>
              <a:off x="4688493" y="4887354"/>
              <a:ext cx="123292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98" idx="7"/>
              <a:endCxn id="46" idx="3"/>
            </p:cNvCxnSpPr>
            <p:nvPr/>
          </p:nvCxnSpPr>
          <p:spPr bwMode="auto">
            <a:xfrm flipV="1">
              <a:off x="4656861" y="3516645"/>
              <a:ext cx="1283339" cy="129434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3036705" y="4779354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3" name="Straight Connector 102"/>
            <p:cNvCxnSpPr>
              <a:stCxn id="63" idx="4"/>
              <a:endCxn id="102" idx="0"/>
            </p:cNvCxnSpPr>
            <p:nvPr/>
          </p:nvCxnSpPr>
          <p:spPr bwMode="auto">
            <a:xfrm>
              <a:off x="3131852" y="3548277"/>
              <a:ext cx="12853" cy="1231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02" idx="6"/>
              <a:endCxn id="98" idx="2"/>
            </p:cNvCxnSpPr>
            <p:nvPr/>
          </p:nvCxnSpPr>
          <p:spPr bwMode="auto">
            <a:xfrm>
              <a:off x="3252705" y="4887354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2" idx="7"/>
              <a:endCxn id="57" idx="3"/>
            </p:cNvCxnSpPr>
            <p:nvPr/>
          </p:nvCxnSpPr>
          <p:spPr bwMode="auto">
            <a:xfrm flipV="1">
              <a:off x="3221073" y="3516645"/>
              <a:ext cx="1270199" cy="129434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1543292" y="4768089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7" name="Straight Connector 106"/>
            <p:cNvCxnSpPr>
              <a:stCxn id="73" idx="4"/>
              <a:endCxn id="106" idx="0"/>
            </p:cNvCxnSpPr>
            <p:nvPr/>
          </p:nvCxnSpPr>
          <p:spPr bwMode="auto">
            <a:xfrm>
              <a:off x="1638439" y="3537012"/>
              <a:ext cx="12853" cy="1231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6" idx="6"/>
              <a:endCxn id="102" idx="2"/>
            </p:cNvCxnSpPr>
            <p:nvPr/>
          </p:nvCxnSpPr>
          <p:spPr bwMode="auto">
            <a:xfrm>
              <a:off x="1759292" y="4876089"/>
              <a:ext cx="1277413" cy="1126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stCxn id="106" idx="7"/>
              <a:endCxn id="63" idx="3"/>
            </p:cNvCxnSpPr>
            <p:nvPr/>
          </p:nvCxnSpPr>
          <p:spPr bwMode="auto">
            <a:xfrm flipV="1">
              <a:off x="1727660" y="3516645"/>
              <a:ext cx="1327824" cy="12830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107504" y="4768089"/>
              <a:ext cx="216000" cy="21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prstDash val="solid"/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1" name="Straight Connector 110"/>
            <p:cNvCxnSpPr>
              <a:stCxn id="79" idx="4"/>
              <a:endCxn id="110" idx="0"/>
            </p:cNvCxnSpPr>
            <p:nvPr/>
          </p:nvCxnSpPr>
          <p:spPr bwMode="auto">
            <a:xfrm>
              <a:off x="202651" y="3537012"/>
              <a:ext cx="12853" cy="12310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110" idx="6"/>
              <a:endCxn id="106" idx="2"/>
            </p:cNvCxnSpPr>
            <p:nvPr/>
          </p:nvCxnSpPr>
          <p:spPr bwMode="auto">
            <a:xfrm>
              <a:off x="323504" y="4876089"/>
              <a:ext cx="12197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stCxn id="110" idx="7"/>
              <a:endCxn id="73" idx="3"/>
            </p:cNvCxnSpPr>
            <p:nvPr/>
          </p:nvCxnSpPr>
          <p:spPr bwMode="auto">
            <a:xfrm flipV="1">
              <a:off x="291872" y="3505380"/>
              <a:ext cx="1270199" cy="129434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064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510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41275">
          <a:solidFill>
            <a:srgbClr val="00B0F0"/>
          </a:solidFill>
          <a:prstDash val="solid"/>
          <a:round/>
          <a:headEnd/>
          <a:tailEnd type="none"/>
        </a:ln>
        <a:effectLst/>
      </a:spPr>
      <a:bodyPr rtlCol="1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0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1">
        <a:spAutoFit/>
      </a:bodyPr>
      <a:lstStyle>
        <a:defPPr algn="ctr">
          <a:defRPr dirty="0">
            <a:cs typeface="Times New Roman" panose="02020603050405020304" pitchFamily="18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38714</TotalTime>
  <Words>749</Words>
  <Application>Microsoft Office PowerPoint</Application>
  <PresentationFormat>On-screen Show (4:3)</PresentationFormat>
  <Paragraphs>205</Paragraphs>
  <Slides>94</Slides>
  <Notes>5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MS PGothic</vt:lpstr>
      <vt:lpstr>MS PGothic</vt:lpstr>
      <vt:lpstr>Arial</vt:lpstr>
      <vt:lpstr>Cambria Math</vt:lpstr>
      <vt:lpstr>Capitals</vt:lpstr>
      <vt:lpstr>Comic Sans MS</vt:lpstr>
      <vt:lpstr>Times New Roman</vt:lpstr>
      <vt:lpstr>Standarddesign</vt:lpstr>
      <vt:lpstr>PowerPoint Presentation</vt:lpstr>
      <vt:lpstr>PowerPoint Presentation</vt:lpstr>
      <vt:lpstr>Diameter</vt:lpstr>
      <vt:lpstr>Diameter state of the art</vt:lpstr>
      <vt:lpstr>Our result</vt:lpstr>
      <vt:lpstr>Overview of the diameter algorithm</vt:lpstr>
      <vt:lpstr>r-division</vt:lpstr>
      <vt:lpstr>r-division</vt:lpstr>
      <vt:lpstr>r-division</vt:lpstr>
      <vt:lpstr>r-division</vt:lpstr>
      <vt:lpstr>A piece</vt:lpstr>
      <vt:lpstr>Another piece</vt:lpstr>
      <vt:lpstr>r-division (Fredrickson 87)</vt:lpstr>
      <vt:lpstr>Three kinds of shortest paths</vt:lpstr>
      <vt:lpstr>Dist. to/from boundary nodes</vt:lpstr>
      <vt:lpstr>Distances to/from boundary nodes</vt:lpstr>
      <vt:lpstr>Between vertices in the same piece</vt:lpstr>
      <vt:lpstr>Between vertices in the same piece</vt:lpstr>
      <vt:lpstr>Inside pieces</vt:lpstr>
      <vt:lpstr>Vertices in diff. pieces</vt:lpstr>
      <vt:lpstr>Between vertices in different pieces</vt:lpstr>
      <vt:lpstr>Voronoi diagram</vt:lpstr>
      <vt:lpstr>Additively weighted Voronoi diagram</vt:lpstr>
      <vt:lpstr>Voronoi diagram</vt:lpstr>
      <vt:lpstr>Voronoi diagram</vt:lpstr>
      <vt:lpstr>Maximum dist. between vertices in different pieces</vt:lpstr>
      <vt:lpstr>Compute the furthest in each cell</vt:lpstr>
      <vt:lpstr>Voronoi diagram + max in cells</vt:lpstr>
      <vt:lpstr>Between vertices in different pieces</vt:lpstr>
      <vt:lpstr>Total time</vt:lpstr>
      <vt:lpstr>Representing the diagram</vt:lpstr>
      <vt:lpstr>Voronoi vertices</vt:lpstr>
      <vt:lpstr>Bisectors</vt:lpstr>
      <vt:lpstr>Representing the diagram</vt:lpstr>
      <vt:lpstr>Compute the max from info on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Computing the Bisectors</vt:lpstr>
      <vt:lpstr>Bisectors</vt:lpstr>
      <vt:lpstr>Computing the bisectors</vt:lpstr>
      <vt:lpstr>Computing the Voronoi diagram</vt:lpstr>
      <vt:lpstr>Basic building block</vt:lpstr>
      <vt:lpstr>Diagram of 3 sites</vt:lpstr>
      <vt:lpstr>Diagram of 3 sites</vt:lpstr>
      <vt:lpstr>At most 2 Vor. vertices</vt:lpstr>
      <vt:lpstr>Computing the diagram of 3 sites</vt:lpstr>
      <vt:lpstr>A diagram of 3 sites</vt:lpstr>
      <vt:lpstr>A diagram of 3 sites</vt:lpstr>
      <vt:lpstr>A diagram of 3 sites</vt:lpstr>
      <vt:lpstr>A diagram of 3 sites</vt:lpstr>
      <vt:lpstr>A diagram of 3 sites</vt:lpstr>
      <vt:lpstr>A diagram of 3 sites</vt:lpstr>
      <vt:lpstr>A diagram of 3 sites</vt:lpstr>
      <vt:lpstr>A diagram of 3 sites</vt:lpstr>
      <vt:lpstr>A diagram of 3 sites</vt:lpstr>
      <vt:lpstr>A diagram of 3 sites</vt:lpstr>
      <vt:lpstr>A diagram of 3 sites</vt:lpstr>
      <vt:lpstr>A diagram of 3 sites</vt:lpstr>
      <vt:lpstr>Voronoi diagram</vt:lpstr>
      <vt:lpstr>Divide and conquer</vt:lpstr>
      <vt:lpstr>Divide and conquer</vt:lpstr>
      <vt:lpstr>Divide and conquer</vt:lpstr>
      <vt:lpstr>Divide and conquer</vt:lpstr>
      <vt:lpstr>PowerPoint Presentation</vt:lpstr>
      <vt:lpstr>PowerPoint Presentation</vt:lpstr>
      <vt:lpstr>Divide and conquer</vt:lpstr>
      <vt:lpstr>Max distance computation</vt:lpstr>
      <vt:lpstr>Max distance computation</vt:lpstr>
      <vt:lpstr>Max distance computation</vt:lpstr>
      <vt:lpstr>Max distance computation</vt:lpstr>
      <vt:lpstr>Max distance computation</vt:lpstr>
      <vt:lpstr>Max distance computation</vt:lpstr>
      <vt:lpstr>Max distance computation</vt:lpstr>
      <vt:lpstr>Open problems</vt:lpstr>
      <vt:lpstr>Thanks</vt:lpstr>
      <vt:lpstr>PowerPoint Presentation</vt:lpstr>
      <vt:lpstr>Voronoi diagram</vt:lpstr>
      <vt:lpstr>r-division</vt:lpstr>
      <vt:lpstr>r-division</vt:lpstr>
      <vt:lpstr>r-division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Probe Complexity</dc:title>
  <dc:creator>haimk</dc:creator>
  <cp:lastModifiedBy>lenovo</cp:lastModifiedBy>
  <cp:revision>1251</cp:revision>
  <cp:lastPrinted>2017-06-02T08:50:50Z</cp:lastPrinted>
  <dcterms:created xsi:type="dcterms:W3CDTF">2010-12-27T20:22:31Z</dcterms:created>
  <dcterms:modified xsi:type="dcterms:W3CDTF">2017-06-15T06:48:38Z</dcterms:modified>
</cp:coreProperties>
</file>