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21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ec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ec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leichschenkliges Dreiec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Gerade Verbindung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6BF622-E764-4C6A-9BC3-49FA4182C571}" type="datetimeFigureOut">
              <a:rPr lang="de-DE" smtClean="0"/>
              <a:t>04.07.2013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A3B1A4-F11D-4C39-BFAB-8FBE04FB03C4}" type="slidenum">
              <a:rPr lang="de-DE" smtClean="0"/>
              <a:t>‹Nr.›</a:t>
            </a:fld>
            <a:endParaRPr lang="de-DE"/>
          </a:p>
        </p:txBody>
      </p:sp>
      <p:sp>
        <p:nvSpPr>
          <p:cNvPr id="28" name="Gerade Verbindu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Gerade Verbindung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leichschenkliges Dreiec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Testgetriebene Entwicklung (TDD)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Thomas Benndorf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50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Was ist TDD?</a:t>
            </a:r>
          </a:p>
          <a:p>
            <a:r>
              <a:rPr lang="de-DE" dirty="0" err="1" smtClean="0"/>
              <a:t>Lifecycle</a:t>
            </a:r>
            <a:r>
              <a:rPr lang="de-DE" dirty="0" smtClean="0"/>
              <a:t> TDD</a:t>
            </a:r>
          </a:p>
          <a:p>
            <a:r>
              <a:rPr lang="de-DE" dirty="0" smtClean="0"/>
              <a:t>Vorteile und Nachteile</a:t>
            </a:r>
          </a:p>
          <a:p>
            <a:r>
              <a:rPr lang="de-DE" dirty="0" smtClean="0"/>
              <a:t>Beispiel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58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TDD?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de-DE" dirty="0" smtClean="0"/>
          </a:p>
          <a:p>
            <a:r>
              <a:rPr lang="de-DE" dirty="0" smtClean="0"/>
              <a:t>Designtechnik oder Programmiertechnik</a:t>
            </a:r>
          </a:p>
          <a:p>
            <a:r>
              <a:rPr lang="de-DE" dirty="0" smtClean="0"/>
              <a:t>Häufig in agiler Entwicklung eingesetzt (z.B. XP)</a:t>
            </a:r>
          </a:p>
          <a:p>
            <a:endParaRPr lang="de-DE" dirty="0" smtClean="0"/>
          </a:p>
          <a:p>
            <a:r>
              <a:rPr lang="de-DE" dirty="0" smtClean="0"/>
              <a:t>Idee:</a:t>
            </a:r>
          </a:p>
          <a:p>
            <a:pPr lvl="1"/>
            <a:r>
              <a:rPr lang="de-DE" dirty="0" smtClean="0"/>
              <a:t>Tests bevor Code </a:t>
            </a:r>
            <a:r>
              <a:rPr lang="de-DE" dirty="0" smtClean="0"/>
              <a:t>entwickeln</a:t>
            </a:r>
          </a:p>
          <a:p>
            <a:pPr lvl="1"/>
            <a:r>
              <a:rPr lang="de-DE" dirty="0" smtClean="0"/>
              <a:t>Code immer </a:t>
            </a:r>
            <a:r>
              <a:rPr lang="de-DE" smtClean="0"/>
              <a:t>gleich getestet</a:t>
            </a:r>
            <a:endParaRPr lang="de-DE" dirty="0" smtClean="0"/>
          </a:p>
          <a:p>
            <a:pPr lvl="1"/>
            <a:r>
              <a:rPr lang="de-DE" dirty="0" smtClean="0"/>
              <a:t>Sehr gute Testabdeckung</a:t>
            </a:r>
          </a:p>
          <a:p>
            <a:endParaRPr lang="de-DE" dirty="0" smtClean="0"/>
          </a:p>
          <a:p>
            <a:r>
              <a:rPr lang="de-DE" dirty="0" smtClean="0"/>
              <a:t>Gut kombinierbar mit Änderungen funktionaler Anforderungen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627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Lifecycle</a:t>
            </a:r>
            <a:r>
              <a:rPr lang="de-DE" dirty="0" smtClean="0"/>
              <a:t> TDD</a:t>
            </a:r>
            <a:endParaRPr lang="de-DE" dirty="0"/>
          </a:p>
        </p:txBody>
      </p:sp>
      <p:pic>
        <p:nvPicPr>
          <p:cNvPr id="4" name="Inhaltsplatzhalter 1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2" y="1219200"/>
            <a:ext cx="5010996" cy="4937125"/>
          </a:xfrm>
        </p:spPr>
      </p:pic>
    </p:spTree>
    <p:extLst>
      <p:ext uri="{BB962C8B-B14F-4D97-AF65-F5344CB8AC3E}">
        <p14:creationId xmlns:p14="http://schemas.microsoft.com/office/powerpoint/2010/main" val="25571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und Nachteile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Vorteile</a:t>
            </a:r>
            <a:r>
              <a:rPr lang="de-DE" dirty="0"/>
              <a:t>:</a:t>
            </a:r>
          </a:p>
          <a:p>
            <a:pPr lvl="1"/>
            <a:r>
              <a:rPr lang="de-DE" dirty="0"/>
              <a:t>Eigentliche Anforderungen werden durch Tests „dokumentiert“ und deutlich</a:t>
            </a:r>
          </a:p>
          <a:p>
            <a:pPr lvl="1"/>
            <a:r>
              <a:rPr lang="de-DE" dirty="0"/>
              <a:t>Funktionalität des Codes ist überprüft</a:t>
            </a:r>
          </a:p>
          <a:p>
            <a:pPr lvl="1"/>
            <a:r>
              <a:rPr lang="de-DE" dirty="0"/>
              <a:t>Code lässt sich meist einfacher nachvollziehen</a:t>
            </a:r>
          </a:p>
          <a:p>
            <a:r>
              <a:rPr lang="de-DE" dirty="0" smtClean="0"/>
              <a:t>Nachteile:</a:t>
            </a:r>
          </a:p>
          <a:p>
            <a:pPr lvl="1"/>
            <a:r>
              <a:rPr lang="de-DE" dirty="0" smtClean="0"/>
              <a:t>Schulungsaufwand ist relativ hoch, damit die Qualität stimmt</a:t>
            </a:r>
          </a:p>
          <a:p>
            <a:pPr lvl="1"/>
            <a:r>
              <a:rPr lang="de-DE" dirty="0" smtClean="0"/>
              <a:t>Kontinuität des Anwendens muss gegeben sein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201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Junit</a:t>
            </a:r>
            <a:r>
              <a:rPr lang="de-DE" dirty="0" smtClean="0"/>
              <a:t> Testbeispiel mit </a:t>
            </a:r>
            <a:r>
              <a:rPr lang="de-DE" dirty="0" err="1" smtClean="0"/>
              <a:t>Eclipse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41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Vielen Dank für Eure Aufmerksamkeit!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08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eanos">
  <a:themeElements>
    <a:clrScheme name="Okeanos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keanos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110</Words>
  <Application>Microsoft Office PowerPoint</Application>
  <PresentationFormat>Bildschirmpräsentation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Okeanos</vt:lpstr>
      <vt:lpstr>Testgetriebene Entwicklung (TDD)</vt:lpstr>
      <vt:lpstr>Agenda</vt:lpstr>
      <vt:lpstr>Was ist TDD?</vt:lpstr>
      <vt:lpstr>Lifecycle TDD</vt:lpstr>
      <vt:lpstr>Vorteile und Nachteile</vt:lpstr>
      <vt:lpstr>Beispiel</vt:lpstr>
      <vt:lpstr>Vielen Dank für Eure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Testgetriebene Entwicklung</dc:title>
  <dc:creator>Cruaier</dc:creator>
  <cp:lastModifiedBy>Benndorf, Thomas</cp:lastModifiedBy>
  <cp:revision>11</cp:revision>
  <dcterms:created xsi:type="dcterms:W3CDTF">2013-07-03T13:06:32Z</dcterms:created>
  <dcterms:modified xsi:type="dcterms:W3CDTF">2013-07-04T11:57:46Z</dcterms:modified>
</cp:coreProperties>
</file>