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thkn1ght" initials="d" lastIdx="0" clrIdx="0">
    <p:extLst>
      <p:ext uri="{19B8F6BF-5375-455C-9EA6-DF929625EA0E}">
        <p15:presenceInfo xmlns:p15="http://schemas.microsoft.com/office/powerpoint/2012/main" userId="deathkn1gh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233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447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72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02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6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2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48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71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29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3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09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088F4-B7DD-43E9-99DB-60310CFB74B6}" type="datetimeFigureOut">
              <a:rPr lang="de-DE" smtClean="0"/>
              <a:t>25.04.2013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27D37-5434-445B-88E5-3DD13C0C37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472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wp-uebersetzerbau-ss13/common/wiki/Intermediate-Code-Generator" TargetMode="External"/><Relationship Id="rId2" Type="http://schemas.openxmlformats.org/officeDocument/2006/relationships/hyperlink" Target="https://github.com/swp-uebersetzerbau-ss13/common/wiki/Symbol-Tabl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swp-uebersetzerbau-ss13/common/issues/1" TargetMode="External"/><Relationship Id="rId4" Type="http://schemas.openxmlformats.org/officeDocument/2006/relationships/hyperlink" Target="https://github.com/swp-uebersetzerbau-ss13/common/issues/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u="sng" dirty="0" smtClean="0"/>
              <a:t>Symboltabelle und Quadrupel</a:t>
            </a:r>
            <a:endParaRPr lang="de-DE" u="sng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Vorgetragen von Frank </a:t>
            </a:r>
          </a:p>
          <a:p>
            <a:r>
              <a:rPr lang="de-DE" dirty="0" smtClean="0"/>
              <a:t>Folien von Danny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936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 smtClean="0"/>
              <a:t>Inhalt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Symboltabelle</a:t>
            </a:r>
          </a:p>
          <a:p>
            <a:r>
              <a:rPr lang="de-DE" dirty="0" smtClean="0"/>
              <a:t>Interfaces der Symboltabelle</a:t>
            </a:r>
          </a:p>
          <a:p>
            <a:r>
              <a:rPr lang="de-DE" dirty="0" smtClean="0"/>
              <a:t>Quadrupel</a:t>
            </a:r>
          </a:p>
          <a:p>
            <a:r>
              <a:rPr lang="de-DE" dirty="0" smtClean="0"/>
              <a:t>Quellen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18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 smtClean="0"/>
              <a:t>Symboltabelle</a:t>
            </a:r>
            <a:endParaRPr lang="de-DE" u="sng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66" y="1342957"/>
            <a:ext cx="8837858" cy="5213869"/>
          </a:xfrm>
        </p:spPr>
      </p:pic>
    </p:spTree>
    <p:extLst>
      <p:ext uri="{BB962C8B-B14F-4D97-AF65-F5344CB8AC3E}">
        <p14:creationId xmlns:p14="http://schemas.microsoft.com/office/powerpoint/2010/main" val="4355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 smtClean="0"/>
              <a:t>Interfaces der Symboltabelle</a:t>
            </a:r>
            <a:endParaRPr lang="de-DE" u="sng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57972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e-DE" sz="1600" dirty="0" err="1" smtClean="0"/>
              <a:t>package</a:t>
            </a:r>
            <a:r>
              <a:rPr lang="de-DE" sz="1600" dirty="0" smtClean="0"/>
              <a:t> swp_compiler_ss13.common.parser;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6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err="1" smtClean="0"/>
              <a:t>import</a:t>
            </a:r>
            <a:r>
              <a:rPr lang="de-DE" sz="1600" dirty="0" smtClean="0"/>
              <a:t> swp_compiler_ss13.common.optimization.Liveliness;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err="1" smtClean="0"/>
              <a:t>import</a:t>
            </a:r>
            <a:r>
              <a:rPr lang="de-DE" sz="1600" dirty="0" smtClean="0"/>
              <a:t> swp_compiler_ss13.common.types.Type;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err="1" smtClean="0"/>
              <a:t>public</a:t>
            </a:r>
            <a:r>
              <a:rPr lang="de-DE" sz="1600" dirty="0" smtClean="0"/>
              <a:t> </a:t>
            </a:r>
            <a:r>
              <a:rPr lang="de-DE" sz="1600" dirty="0" err="1" smtClean="0"/>
              <a:t>interface</a:t>
            </a:r>
            <a:r>
              <a:rPr lang="de-DE" sz="1600" dirty="0" smtClean="0"/>
              <a:t> </a:t>
            </a:r>
            <a:r>
              <a:rPr lang="de-DE" sz="1600" dirty="0" err="1" smtClean="0"/>
              <a:t>SymbolTable</a:t>
            </a:r>
            <a:r>
              <a:rPr lang="de-DE" sz="1600" dirty="0" smtClean="0"/>
              <a:t>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/>
              <a:t>	</a:t>
            </a:r>
            <a:r>
              <a:rPr lang="de-DE" sz="1600" dirty="0" err="1" smtClean="0"/>
              <a:t>public</a:t>
            </a:r>
            <a:r>
              <a:rPr lang="de-DE" sz="1600" dirty="0" smtClean="0"/>
              <a:t> </a:t>
            </a:r>
            <a:r>
              <a:rPr lang="de-DE" sz="1600" dirty="0" err="1" smtClean="0"/>
              <a:t>SymbolTable</a:t>
            </a:r>
            <a:r>
              <a:rPr lang="de-DE" sz="1600" dirty="0" smtClean="0"/>
              <a:t> </a:t>
            </a:r>
            <a:r>
              <a:rPr lang="de-DE" sz="1600" dirty="0" err="1" smtClean="0"/>
              <a:t>getParentSymbolTable</a:t>
            </a:r>
            <a:r>
              <a:rPr lang="de-DE" sz="1600" dirty="0" smtClean="0"/>
              <a:t>();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/>
              <a:t>	</a:t>
            </a:r>
            <a:r>
              <a:rPr lang="de-DE" sz="1600" dirty="0" err="1" smtClean="0"/>
              <a:t>public</a:t>
            </a:r>
            <a:r>
              <a:rPr lang="de-DE" sz="1600" dirty="0" smtClean="0"/>
              <a:t> Boolean </a:t>
            </a:r>
            <a:r>
              <a:rPr lang="de-DE" sz="1600" dirty="0" err="1" smtClean="0"/>
              <a:t>isDeclared</a:t>
            </a:r>
            <a:r>
              <a:rPr lang="de-DE" sz="1600" dirty="0" smtClean="0"/>
              <a:t>(String </a:t>
            </a:r>
            <a:r>
              <a:rPr lang="de-DE" sz="1600" dirty="0" err="1" smtClean="0"/>
              <a:t>identifier</a:t>
            </a:r>
            <a:r>
              <a:rPr lang="de-DE" sz="1600" dirty="0" smtClean="0"/>
              <a:t>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/>
              <a:t>	</a:t>
            </a:r>
            <a:r>
              <a:rPr lang="de-DE" sz="1600" dirty="0" err="1" smtClean="0"/>
              <a:t>public</a:t>
            </a:r>
            <a:r>
              <a:rPr lang="de-DE" sz="1600" dirty="0" smtClean="0"/>
              <a:t> Type </a:t>
            </a:r>
            <a:r>
              <a:rPr lang="de-DE" sz="1600" dirty="0" err="1" smtClean="0"/>
              <a:t>lookupType</a:t>
            </a:r>
            <a:r>
              <a:rPr lang="de-DE" sz="1600" dirty="0" smtClean="0"/>
              <a:t>(String </a:t>
            </a:r>
            <a:r>
              <a:rPr lang="de-DE" sz="1600" dirty="0" err="1" smtClean="0"/>
              <a:t>identifier</a:t>
            </a:r>
            <a:r>
              <a:rPr lang="de-DE" sz="1600" dirty="0" smtClean="0"/>
              <a:t>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/>
              <a:t>	</a:t>
            </a:r>
            <a:r>
              <a:rPr lang="de-DE" sz="1600" dirty="0" err="1" smtClean="0"/>
              <a:t>public</a:t>
            </a:r>
            <a:r>
              <a:rPr lang="de-DE" sz="1600" dirty="0" smtClean="0"/>
              <a:t> </a:t>
            </a:r>
            <a:r>
              <a:rPr lang="de-DE" sz="1600" dirty="0" err="1" smtClean="0"/>
              <a:t>void</a:t>
            </a:r>
            <a:r>
              <a:rPr lang="de-DE" sz="1600" dirty="0" smtClean="0"/>
              <a:t> </a:t>
            </a:r>
            <a:r>
              <a:rPr lang="de-DE" sz="1600" dirty="0" err="1" smtClean="0"/>
              <a:t>insert</a:t>
            </a:r>
            <a:r>
              <a:rPr lang="de-DE" sz="1600" dirty="0" smtClean="0"/>
              <a:t>(String </a:t>
            </a:r>
            <a:r>
              <a:rPr lang="de-DE" sz="1600" dirty="0" err="1" smtClean="0"/>
              <a:t>identifier</a:t>
            </a:r>
            <a:r>
              <a:rPr lang="de-DE" sz="1600" dirty="0" smtClean="0"/>
              <a:t>, Type type);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/>
              <a:t>	</a:t>
            </a:r>
            <a:r>
              <a:rPr lang="de-DE" sz="1600" dirty="0" err="1" smtClean="0"/>
              <a:t>public</a:t>
            </a:r>
            <a:r>
              <a:rPr lang="de-DE" sz="1600" dirty="0" smtClean="0"/>
              <a:t> Boolean </a:t>
            </a:r>
            <a:r>
              <a:rPr lang="de-DE" sz="1600" dirty="0" err="1" smtClean="0"/>
              <a:t>remove</a:t>
            </a:r>
            <a:r>
              <a:rPr lang="de-DE" sz="1600" dirty="0" smtClean="0"/>
              <a:t>(String </a:t>
            </a:r>
            <a:r>
              <a:rPr lang="de-DE" sz="1600" dirty="0" err="1" smtClean="0"/>
              <a:t>identifier</a:t>
            </a:r>
            <a:r>
              <a:rPr lang="de-DE" sz="1600" dirty="0" smtClean="0"/>
              <a:t>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FF0000"/>
                </a:solidFill>
              </a:rPr>
              <a:t>public void </a:t>
            </a:r>
            <a:r>
              <a:rPr lang="en-US" sz="1600" dirty="0" err="1" smtClean="0">
                <a:solidFill>
                  <a:srgbClr val="FF0000"/>
                </a:solidFill>
              </a:rPr>
              <a:t>setLivelinessInformation</a:t>
            </a:r>
            <a:r>
              <a:rPr lang="en-US" sz="1600" dirty="0" smtClean="0">
                <a:solidFill>
                  <a:srgbClr val="FF0000"/>
                </a:solidFill>
              </a:rPr>
              <a:t>(String identifier, Liveliness liveliness);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>
                <a:solidFill>
                  <a:srgbClr val="FF0000"/>
                </a:solidFill>
              </a:rPr>
              <a:t>	</a:t>
            </a:r>
            <a:r>
              <a:rPr lang="de-DE" sz="1600" dirty="0" err="1" smtClean="0">
                <a:solidFill>
                  <a:srgbClr val="FF0000"/>
                </a:solidFill>
              </a:rPr>
              <a:t>public</a:t>
            </a:r>
            <a:r>
              <a:rPr lang="de-DE" sz="1600" dirty="0" smtClean="0">
                <a:solidFill>
                  <a:srgbClr val="FF0000"/>
                </a:solidFill>
              </a:rPr>
              <a:t> </a:t>
            </a:r>
            <a:r>
              <a:rPr lang="de-DE" sz="1600" dirty="0" err="1" smtClean="0">
                <a:solidFill>
                  <a:srgbClr val="FF0000"/>
                </a:solidFill>
              </a:rPr>
              <a:t>Liveliness</a:t>
            </a:r>
            <a:r>
              <a:rPr lang="de-DE" sz="1600" dirty="0" smtClean="0">
                <a:solidFill>
                  <a:srgbClr val="FF0000"/>
                </a:solidFill>
              </a:rPr>
              <a:t> </a:t>
            </a:r>
            <a:r>
              <a:rPr lang="de-DE" sz="1600" dirty="0" err="1" smtClean="0">
                <a:solidFill>
                  <a:srgbClr val="FF0000"/>
                </a:solidFill>
              </a:rPr>
              <a:t>getLivelinessInformation</a:t>
            </a:r>
            <a:r>
              <a:rPr lang="de-DE" sz="1600" dirty="0" smtClean="0">
                <a:solidFill>
                  <a:srgbClr val="FF0000"/>
                </a:solidFill>
              </a:rPr>
              <a:t>(String </a:t>
            </a:r>
            <a:r>
              <a:rPr lang="de-DE" sz="1600" dirty="0" err="1" smtClean="0">
                <a:solidFill>
                  <a:srgbClr val="FF0000"/>
                </a:solidFill>
              </a:rPr>
              <a:t>identifier</a:t>
            </a:r>
            <a:r>
              <a:rPr lang="de-DE" sz="1600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>
                <a:solidFill>
                  <a:srgbClr val="FF0000"/>
                </a:solidFill>
              </a:rPr>
              <a:t> </a:t>
            </a:r>
            <a:r>
              <a:rPr lang="de-DE" sz="1600" dirty="0" smtClean="0">
                <a:solidFill>
                  <a:srgbClr val="FF0000"/>
                </a:solidFill>
              </a:rPr>
              <a:t>	</a:t>
            </a:r>
            <a:r>
              <a:rPr lang="de-DE" sz="1600" dirty="0" err="1" smtClean="0">
                <a:solidFill>
                  <a:srgbClr val="FF0000"/>
                </a:solidFill>
              </a:rPr>
              <a:t>public</a:t>
            </a:r>
            <a:r>
              <a:rPr lang="de-DE" sz="1600" dirty="0" smtClean="0">
                <a:solidFill>
                  <a:srgbClr val="FF0000"/>
                </a:solidFill>
              </a:rPr>
              <a:t> </a:t>
            </a:r>
            <a:r>
              <a:rPr lang="de-DE" sz="1600" dirty="0" smtClean="0">
                <a:solidFill>
                  <a:srgbClr val="FF0000"/>
                </a:solidFill>
              </a:rPr>
              <a:t>String </a:t>
            </a:r>
            <a:r>
              <a:rPr lang="de-DE" sz="1600" dirty="0" err="1" smtClean="0">
                <a:solidFill>
                  <a:srgbClr val="FF0000"/>
                </a:solidFill>
              </a:rPr>
              <a:t>getNextFreeTemporary</a:t>
            </a:r>
            <a:r>
              <a:rPr lang="de-DE" sz="1600" dirty="0" smtClean="0">
                <a:solidFill>
                  <a:srgbClr val="FF0000"/>
                </a:solidFill>
              </a:rPr>
              <a:t>();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1600" dirty="0" smtClean="0"/>
              <a:t>}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989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 smtClean="0"/>
              <a:t>Quadrupel</a:t>
            </a:r>
            <a:endParaRPr lang="de-DE" u="sng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131112"/>
              </p:ext>
            </p:extLst>
          </p:nvPr>
        </p:nvGraphicFramePr>
        <p:xfrm>
          <a:off x="838200" y="1825625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op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arg1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arg2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res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plus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838200" y="2937164"/>
            <a:ext cx="3588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Warum Quadrupel und kein Tripel ?</a:t>
            </a:r>
            <a:endParaRPr lang="de-DE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965915" y="3940935"/>
            <a:ext cx="3009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de-DE" dirty="0" smtClean="0"/>
              <a:t>Einfacher zu lesen</a:t>
            </a:r>
          </a:p>
          <a:p>
            <a:pPr marL="342900" indent="-342900">
              <a:buAutoNum type="arabicPeriod"/>
            </a:pPr>
            <a:r>
              <a:rPr lang="de-DE" dirty="0" smtClean="0"/>
              <a:t>Leichter zu transformieren</a:t>
            </a:r>
          </a:p>
          <a:p>
            <a:pPr marL="342900" indent="-342900">
              <a:buAutoNum type="arabicPeriod"/>
            </a:pP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965915" y="5512158"/>
            <a:ext cx="99615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interface</a:t>
            </a:r>
            <a:r>
              <a:rPr lang="de-DE" dirty="0"/>
              <a:t> </a:t>
            </a:r>
            <a:r>
              <a:rPr lang="de-DE" dirty="0" err="1"/>
              <a:t>IntermediateCodeGenerator</a:t>
            </a:r>
            <a:r>
              <a:rPr lang="de-DE" dirty="0"/>
              <a:t> {</a:t>
            </a:r>
          </a:p>
          <a:p>
            <a:r>
              <a:rPr lang="de-DE" dirty="0"/>
              <a:t>   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Quadruple</a:t>
            </a:r>
            <a:r>
              <a:rPr lang="de-DE" dirty="0"/>
              <a:t>[] </a:t>
            </a:r>
            <a:r>
              <a:rPr lang="de-DE" dirty="0" err="1"/>
              <a:t>generateIntermediateCode</a:t>
            </a:r>
            <a:r>
              <a:rPr lang="de-DE" dirty="0"/>
              <a:t>(AST </a:t>
            </a:r>
            <a:r>
              <a:rPr lang="de-DE" dirty="0" err="1"/>
              <a:t>ast</a:t>
            </a:r>
            <a:r>
              <a:rPr lang="de-DE" dirty="0"/>
              <a:t>) </a:t>
            </a:r>
            <a:r>
              <a:rPr lang="de-DE" dirty="0" err="1"/>
              <a:t>throws</a:t>
            </a:r>
            <a:r>
              <a:rPr lang="de-DE" dirty="0"/>
              <a:t> </a:t>
            </a:r>
            <a:r>
              <a:rPr lang="de-DE" dirty="0" err="1"/>
              <a:t>IntermediateCodeGeneratorException</a:t>
            </a:r>
            <a:r>
              <a:rPr lang="de-DE" dirty="0"/>
              <a:t>;</a:t>
            </a:r>
          </a:p>
          <a:p>
            <a:r>
              <a:rPr lang="de-DE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3272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>
                <a:hlinkClick r:id="rId2"/>
              </a:rPr>
              <a:t>https://</a:t>
            </a:r>
            <a:r>
              <a:rPr lang="de-DE" sz="2000" dirty="0" smtClean="0">
                <a:hlinkClick r:id="rId2"/>
              </a:rPr>
              <a:t>github.com/swp-uebersetzerbau-ss13/common/wiki/Symbol-Table</a:t>
            </a:r>
            <a:endParaRPr lang="de-DE" sz="2000" dirty="0" smtClean="0"/>
          </a:p>
          <a:p>
            <a:r>
              <a:rPr lang="de-DE" sz="2000" dirty="0">
                <a:hlinkClick r:id="rId3"/>
              </a:rPr>
              <a:t>https://</a:t>
            </a:r>
            <a:r>
              <a:rPr lang="de-DE" sz="2000" dirty="0" smtClean="0">
                <a:hlinkClick r:id="rId3"/>
              </a:rPr>
              <a:t>github.com/swp-uebersetzerbau-ss13/common/wiki/Intermediate-Code-Generator</a:t>
            </a:r>
            <a:endParaRPr lang="de-DE" sz="2000" dirty="0" smtClean="0"/>
          </a:p>
          <a:p>
            <a:r>
              <a:rPr lang="de-DE" sz="2000" dirty="0">
                <a:hlinkClick r:id="rId4"/>
              </a:rPr>
              <a:t>https://</a:t>
            </a:r>
            <a:r>
              <a:rPr lang="de-DE" sz="2000" dirty="0" smtClean="0">
                <a:hlinkClick r:id="rId4"/>
              </a:rPr>
              <a:t>github.com/swp-uebersetzerbau-ss13/common/issues/6</a:t>
            </a:r>
            <a:endParaRPr lang="de-DE" sz="2000" dirty="0" smtClean="0"/>
          </a:p>
          <a:p>
            <a:r>
              <a:rPr lang="de-DE" sz="2000" dirty="0">
                <a:hlinkClick r:id="rId5"/>
              </a:rPr>
              <a:t>https://github.com/swp-uebersetzerbau-ss13/common/issues/1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86224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Breitbild</PresentationFormat>
  <Paragraphs>44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Larissa</vt:lpstr>
      <vt:lpstr>Symboltabelle und Quadrupel</vt:lpstr>
      <vt:lpstr>Inhalt</vt:lpstr>
      <vt:lpstr>Symboltabelle</vt:lpstr>
      <vt:lpstr>Interfaces der Symboltabelle</vt:lpstr>
      <vt:lpstr>Quadrupel</vt:lpstr>
      <vt:lpstr>Quellen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Symboltabelle und Quadrupel</dc:title>
  <dc:creator>deathkn1ght</dc:creator>
  <cp:lastModifiedBy>deathkn1ght</cp:lastModifiedBy>
  <cp:revision>8</cp:revision>
  <dcterms:created xsi:type="dcterms:W3CDTF">2013-04-24T20:13:44Z</dcterms:created>
  <dcterms:modified xsi:type="dcterms:W3CDTF">2013-04-25T12:24:34Z</dcterms:modified>
</cp:coreProperties>
</file>