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3"/>
  </p:notesMasterIdLst>
  <p:sldIdLst>
    <p:sldId id="263" r:id="rId2"/>
    <p:sldId id="264" r:id="rId3"/>
    <p:sldId id="265" r:id="rId4"/>
    <p:sldId id="266" r:id="rId5"/>
    <p:sldId id="267" r:id="rId6"/>
    <p:sldId id="268" r:id="rId7"/>
    <p:sldId id="269" r:id="rId8"/>
    <p:sldId id="270" r:id="rId9"/>
    <p:sldId id="271" r:id="rId10"/>
    <p:sldId id="272" r:id="rId11"/>
    <p:sldId id="273" r:id="rId12"/>
    <p:sldId id="274" r:id="rId13"/>
    <p:sldId id="275" r:id="rId14"/>
    <p:sldId id="276" r:id="rId15"/>
    <p:sldId id="257" r:id="rId16"/>
    <p:sldId id="259" r:id="rId17"/>
    <p:sldId id="260" r:id="rId18"/>
    <p:sldId id="258" r:id="rId19"/>
    <p:sldId id="262" r:id="rId20"/>
    <p:sldId id="278" r:id="rId21"/>
    <p:sldId id="281" r:id="rId22"/>
    <p:sldId id="279" r:id="rId23"/>
    <p:sldId id="283" r:id="rId24"/>
    <p:sldId id="286" r:id="rId25"/>
    <p:sldId id="287" r:id="rId26"/>
    <p:sldId id="288" r:id="rId27"/>
    <p:sldId id="289" r:id="rId28"/>
    <p:sldId id="290" r:id="rId29"/>
    <p:sldId id="291" r:id="rId30"/>
    <p:sldId id="292" r:id="rId31"/>
    <p:sldId id="277" r:id="rId3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>
        <p:scale>
          <a:sx n="75" d="100"/>
          <a:sy n="75" d="100"/>
        </p:scale>
        <p:origin x="-2032" y="5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notesMaster" Target="notesMasters/notesMaster1.xml"/><Relationship Id="rId34" Type="http://schemas.openxmlformats.org/officeDocument/2006/relationships/printerSettings" Target="printerSettings/printerSettings1.bin"/><Relationship Id="rId35" Type="http://schemas.openxmlformats.org/officeDocument/2006/relationships/presProps" Target="presProps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theme" Target="theme/theme1.xml"/><Relationship Id="rId38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F73B27-8BBD-414A-94F0-53F65FEDC4F3}" type="datetimeFigureOut">
              <a:rPr lang="en-US" smtClean="0"/>
              <a:t>20.06.13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 smtClean="0"/>
              <a:t>Click to edit Master text styles</a:t>
            </a:r>
          </a:p>
          <a:p>
            <a:pPr lvl="1"/>
            <a:r>
              <a:rPr lang="de-DE" smtClean="0"/>
              <a:t>Second level</a:t>
            </a:r>
          </a:p>
          <a:p>
            <a:pPr lvl="2"/>
            <a:r>
              <a:rPr lang="de-DE" smtClean="0"/>
              <a:t>Third level</a:t>
            </a:r>
          </a:p>
          <a:p>
            <a:pPr lvl="3"/>
            <a:r>
              <a:rPr lang="de-DE" smtClean="0"/>
              <a:t>Fourth level</a:t>
            </a:r>
          </a:p>
          <a:p>
            <a:pPr lvl="4"/>
            <a:r>
              <a:rPr lang="de-DE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59C51B3-91A3-8E40-A5AB-37DA3E8830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7871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EB1905-D6A4-2542-8ECB-98B1AF9F5BE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96914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625CA0-F162-E440-97AC-C0F83EAC2EC6}" type="datetimeFigureOut">
              <a:rPr lang="en-US" smtClean="0"/>
              <a:t>20.06.13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D72592-9FB3-2746-99FD-DB4B84D91E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86613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Click to edit Master text styles</a:t>
            </a:r>
          </a:p>
          <a:p>
            <a:pPr lvl="1"/>
            <a:r>
              <a:rPr lang="de-DE" smtClean="0"/>
              <a:t>Second level</a:t>
            </a:r>
          </a:p>
          <a:p>
            <a:pPr lvl="2"/>
            <a:r>
              <a:rPr lang="de-DE" smtClean="0"/>
              <a:t>Third level</a:t>
            </a:r>
          </a:p>
          <a:p>
            <a:pPr lvl="3"/>
            <a:r>
              <a:rPr lang="de-DE" smtClean="0"/>
              <a:t>Fourth level</a:t>
            </a:r>
          </a:p>
          <a:p>
            <a:pPr lvl="4"/>
            <a:r>
              <a:rPr lang="de-DE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625CA0-F162-E440-97AC-C0F83EAC2EC6}" type="datetimeFigureOut">
              <a:rPr lang="en-US" smtClean="0"/>
              <a:t>20.06.13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D72592-9FB3-2746-99FD-DB4B84D91E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7597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 smtClean="0"/>
              <a:t>Click to edit Master text styles</a:t>
            </a:r>
          </a:p>
          <a:p>
            <a:pPr lvl="1"/>
            <a:r>
              <a:rPr lang="de-DE" smtClean="0"/>
              <a:t>Second level</a:t>
            </a:r>
          </a:p>
          <a:p>
            <a:pPr lvl="2"/>
            <a:r>
              <a:rPr lang="de-DE" smtClean="0"/>
              <a:t>Third level</a:t>
            </a:r>
          </a:p>
          <a:p>
            <a:pPr lvl="3"/>
            <a:r>
              <a:rPr lang="de-DE" smtClean="0"/>
              <a:t>Fourth level</a:t>
            </a:r>
          </a:p>
          <a:p>
            <a:pPr lvl="4"/>
            <a:r>
              <a:rPr lang="de-DE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625CA0-F162-E440-97AC-C0F83EAC2EC6}" type="datetimeFigureOut">
              <a:rPr lang="en-US" smtClean="0"/>
              <a:t>20.06.13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D72592-9FB3-2746-99FD-DB4B84D91E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53983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Click to edit Master text styles</a:t>
            </a:r>
          </a:p>
          <a:p>
            <a:pPr lvl="1"/>
            <a:r>
              <a:rPr lang="de-DE" smtClean="0"/>
              <a:t>Second level</a:t>
            </a:r>
          </a:p>
          <a:p>
            <a:pPr lvl="2"/>
            <a:r>
              <a:rPr lang="de-DE" smtClean="0"/>
              <a:t>Third level</a:t>
            </a:r>
          </a:p>
          <a:p>
            <a:pPr lvl="3"/>
            <a:r>
              <a:rPr lang="de-DE" smtClean="0"/>
              <a:t>Fourth level</a:t>
            </a:r>
          </a:p>
          <a:p>
            <a:pPr lvl="4"/>
            <a:r>
              <a:rPr lang="de-DE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625CA0-F162-E440-97AC-C0F83EAC2EC6}" type="datetimeFigureOut">
              <a:rPr lang="en-US" smtClean="0"/>
              <a:t>20.06.13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D72592-9FB3-2746-99FD-DB4B84D91E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1347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625CA0-F162-E440-97AC-C0F83EAC2EC6}" type="datetimeFigureOut">
              <a:rPr lang="en-US" smtClean="0"/>
              <a:t>20.06.13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D72592-9FB3-2746-99FD-DB4B84D91E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46447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Click to edit Master text styles</a:t>
            </a:r>
          </a:p>
          <a:p>
            <a:pPr lvl="1"/>
            <a:r>
              <a:rPr lang="de-DE" smtClean="0"/>
              <a:t>Second level</a:t>
            </a:r>
          </a:p>
          <a:p>
            <a:pPr lvl="2"/>
            <a:r>
              <a:rPr lang="de-DE" smtClean="0"/>
              <a:t>Third level</a:t>
            </a:r>
          </a:p>
          <a:p>
            <a:pPr lvl="3"/>
            <a:r>
              <a:rPr lang="de-DE" smtClean="0"/>
              <a:t>Fourth level</a:t>
            </a:r>
          </a:p>
          <a:p>
            <a:pPr lvl="4"/>
            <a:r>
              <a:rPr lang="de-DE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Click to edit Master text styles</a:t>
            </a:r>
          </a:p>
          <a:p>
            <a:pPr lvl="1"/>
            <a:r>
              <a:rPr lang="de-DE" smtClean="0"/>
              <a:t>Second level</a:t>
            </a:r>
          </a:p>
          <a:p>
            <a:pPr lvl="2"/>
            <a:r>
              <a:rPr lang="de-DE" smtClean="0"/>
              <a:t>Third level</a:t>
            </a:r>
          </a:p>
          <a:p>
            <a:pPr lvl="3"/>
            <a:r>
              <a:rPr lang="de-DE" smtClean="0"/>
              <a:t>Fourth level</a:t>
            </a:r>
          </a:p>
          <a:p>
            <a:pPr lvl="4"/>
            <a:r>
              <a:rPr lang="de-DE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625CA0-F162-E440-97AC-C0F83EAC2EC6}" type="datetimeFigureOut">
              <a:rPr lang="en-US" smtClean="0"/>
              <a:t>20.06.13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D72592-9FB3-2746-99FD-DB4B84D91E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49603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Click to edit Master text styles</a:t>
            </a:r>
          </a:p>
          <a:p>
            <a:pPr lvl="1"/>
            <a:r>
              <a:rPr lang="de-DE" smtClean="0"/>
              <a:t>Second level</a:t>
            </a:r>
          </a:p>
          <a:p>
            <a:pPr lvl="2"/>
            <a:r>
              <a:rPr lang="de-DE" smtClean="0"/>
              <a:t>Third level</a:t>
            </a:r>
          </a:p>
          <a:p>
            <a:pPr lvl="3"/>
            <a:r>
              <a:rPr lang="de-DE" smtClean="0"/>
              <a:t>Fourth level</a:t>
            </a:r>
          </a:p>
          <a:p>
            <a:pPr lvl="4"/>
            <a:r>
              <a:rPr lang="de-DE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Click to edit Master text styles</a:t>
            </a:r>
          </a:p>
          <a:p>
            <a:pPr lvl="1"/>
            <a:r>
              <a:rPr lang="de-DE" smtClean="0"/>
              <a:t>Second level</a:t>
            </a:r>
          </a:p>
          <a:p>
            <a:pPr lvl="2"/>
            <a:r>
              <a:rPr lang="de-DE" smtClean="0"/>
              <a:t>Third level</a:t>
            </a:r>
          </a:p>
          <a:p>
            <a:pPr lvl="3"/>
            <a:r>
              <a:rPr lang="de-DE" smtClean="0"/>
              <a:t>Fourth level</a:t>
            </a:r>
          </a:p>
          <a:p>
            <a:pPr lvl="4"/>
            <a:r>
              <a:rPr lang="de-DE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625CA0-F162-E440-97AC-C0F83EAC2EC6}" type="datetimeFigureOut">
              <a:rPr lang="en-US" smtClean="0"/>
              <a:t>20.06.13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D72592-9FB3-2746-99FD-DB4B84D91E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41997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625CA0-F162-E440-97AC-C0F83EAC2EC6}" type="datetimeFigureOut">
              <a:rPr lang="en-US" smtClean="0"/>
              <a:t>20.06.13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D72592-9FB3-2746-99FD-DB4B84D91E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488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625CA0-F162-E440-97AC-C0F83EAC2EC6}" type="datetimeFigureOut">
              <a:rPr lang="en-US" smtClean="0"/>
              <a:t>20.06.13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D72592-9FB3-2746-99FD-DB4B84D91E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36380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Click to edit Master text styles</a:t>
            </a:r>
          </a:p>
          <a:p>
            <a:pPr lvl="1"/>
            <a:r>
              <a:rPr lang="de-DE" smtClean="0"/>
              <a:t>Second level</a:t>
            </a:r>
          </a:p>
          <a:p>
            <a:pPr lvl="2"/>
            <a:r>
              <a:rPr lang="de-DE" smtClean="0"/>
              <a:t>Third level</a:t>
            </a:r>
          </a:p>
          <a:p>
            <a:pPr lvl="3"/>
            <a:r>
              <a:rPr lang="de-DE" smtClean="0"/>
              <a:t>Fourth level</a:t>
            </a:r>
          </a:p>
          <a:p>
            <a:pPr lvl="4"/>
            <a:r>
              <a:rPr lang="de-DE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625CA0-F162-E440-97AC-C0F83EAC2EC6}" type="datetimeFigureOut">
              <a:rPr lang="en-US" smtClean="0"/>
              <a:t>20.06.13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D72592-9FB3-2746-99FD-DB4B84D91E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15043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625CA0-F162-E440-97AC-C0F83EAC2EC6}" type="datetimeFigureOut">
              <a:rPr lang="en-US" smtClean="0"/>
              <a:t>20.06.13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D72592-9FB3-2746-99FD-DB4B84D91E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24275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Click to edit Master text styles</a:t>
            </a:r>
          </a:p>
          <a:p>
            <a:pPr lvl="1"/>
            <a:r>
              <a:rPr lang="de-DE" smtClean="0"/>
              <a:t>Second level</a:t>
            </a:r>
          </a:p>
          <a:p>
            <a:pPr lvl="2"/>
            <a:r>
              <a:rPr lang="de-DE" smtClean="0"/>
              <a:t>Third level</a:t>
            </a:r>
          </a:p>
          <a:p>
            <a:pPr lvl="3"/>
            <a:r>
              <a:rPr lang="de-DE" smtClean="0"/>
              <a:t>Fourth level</a:t>
            </a:r>
          </a:p>
          <a:p>
            <a:pPr lvl="4"/>
            <a:r>
              <a:rPr lang="de-DE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625CA0-F162-E440-97AC-C0F83EAC2EC6}" type="datetimeFigureOut">
              <a:rPr lang="en-US" smtClean="0"/>
              <a:t>20.06.13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D72592-9FB3-2746-99FD-DB4B84D91E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1404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jgraph.com/jgraph.html" TargetMode="External"/><Relationship Id="rId4" Type="http://schemas.openxmlformats.org/officeDocument/2006/relationships/hyperlink" Target="https://github.com/jgraph/jgraphx" TargetMode="External"/><Relationship Id="rId1" Type="http://schemas.openxmlformats.org/officeDocument/2006/relationships/slideLayout" Target="../slideLayouts/slideLayout2.xml"/><Relationship Id="rId2" Type="http://schemas.openxmlformats.org/officeDocument/2006/relationships/hyperlink" Target="http://jgraph.github.io/mxgraph/docs/manual_javavis.html" TargetMode="Externa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88024"/>
            <a:ext cx="7772400" cy="1470025"/>
          </a:xfrm>
        </p:spPr>
        <p:txBody>
          <a:bodyPr/>
          <a:lstStyle/>
          <a:p>
            <a:r>
              <a:rPr lang="en-US" dirty="0" err="1" smtClean="0"/>
              <a:t>JgraphX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7733" y="1961400"/>
            <a:ext cx="6400800" cy="1752600"/>
          </a:xfrm>
        </p:spPr>
        <p:txBody>
          <a:bodyPr/>
          <a:lstStyle/>
          <a:p>
            <a:r>
              <a:rPr lang="en-US" dirty="0" smtClean="0"/>
              <a:t>Mahmoud Zoabi</a:t>
            </a:r>
          </a:p>
          <a:p>
            <a:r>
              <a:rPr lang="en-US" dirty="0" err="1" smtClean="0"/>
              <a:t>Khaled</a:t>
            </a:r>
            <a:r>
              <a:rPr lang="en-US" dirty="0" smtClean="0"/>
              <a:t> Isa</a:t>
            </a:r>
            <a:endParaRPr lang="en-US" dirty="0"/>
          </a:p>
        </p:txBody>
      </p:sp>
      <p:pic>
        <p:nvPicPr>
          <p:cNvPr id="5" name="Picture 4" descr="Bildschirmfoto 2013-06-19 um 14.14.02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68606" y="3640534"/>
            <a:ext cx="4389186" cy="28111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885563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was bietet </a:t>
            </a:r>
            <a:r>
              <a:rPr lang="de-DE" dirty="0" err="1" smtClean="0"/>
              <a:t>JGraphX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err="1" smtClean="0"/>
              <a:t>Funktionen</a:t>
            </a:r>
            <a:r>
              <a:rPr lang="en-US" sz="2800" dirty="0" smtClean="0"/>
              <a:t> </a:t>
            </a:r>
            <a:r>
              <a:rPr lang="en-US" sz="2800" dirty="0" err="1" smtClean="0"/>
              <a:t>zur</a:t>
            </a:r>
            <a:r>
              <a:rPr lang="en-US" sz="2800" dirty="0" smtClean="0"/>
              <a:t> </a:t>
            </a:r>
            <a:r>
              <a:rPr lang="en-US" sz="2800" dirty="0" err="1" smtClean="0"/>
              <a:t>Visualieserung</a:t>
            </a:r>
            <a:r>
              <a:rPr lang="en-US" sz="2800" dirty="0" smtClean="0"/>
              <a:t> und </a:t>
            </a:r>
            <a:r>
              <a:rPr lang="en-US" sz="2800" dirty="0" err="1" smtClean="0"/>
              <a:t>Interaktion</a:t>
            </a:r>
            <a:r>
              <a:rPr lang="en-US" sz="2800" dirty="0" smtClean="0"/>
              <a:t> </a:t>
            </a:r>
            <a:r>
              <a:rPr lang="en-US" sz="2800" dirty="0" err="1" smtClean="0"/>
              <a:t>mit</a:t>
            </a:r>
            <a:r>
              <a:rPr lang="en-US" sz="2800" dirty="0" smtClean="0"/>
              <a:t> </a:t>
            </a:r>
            <a:r>
              <a:rPr lang="en-US" sz="2800" dirty="0" err="1" smtClean="0"/>
              <a:t>Knoten-Kanten-Graphen</a:t>
            </a:r>
            <a:r>
              <a:rPr lang="en-US" sz="2800" dirty="0" smtClean="0"/>
              <a:t>. </a:t>
            </a:r>
          </a:p>
          <a:p>
            <a:r>
              <a:rPr lang="en-US" sz="2800" dirty="0" err="1" smtClean="0"/>
              <a:t>JGraphX</a:t>
            </a:r>
            <a:r>
              <a:rPr lang="en-US" sz="2800" dirty="0" smtClean="0"/>
              <a:t> </a:t>
            </a:r>
            <a:r>
              <a:rPr lang="en-US" sz="2800" dirty="0" err="1" smtClean="0"/>
              <a:t>beinhaltet</a:t>
            </a:r>
            <a:r>
              <a:rPr lang="en-US" sz="2800" dirty="0" smtClean="0"/>
              <a:t> </a:t>
            </a:r>
            <a:r>
              <a:rPr lang="en-US" sz="2800" dirty="0" err="1" smtClean="0"/>
              <a:t>Funktion</a:t>
            </a:r>
            <a:r>
              <a:rPr lang="en-US" sz="2800" dirty="0" smtClean="0"/>
              <a:t> </a:t>
            </a:r>
            <a:r>
              <a:rPr lang="en-US" sz="2800" dirty="0" err="1" smtClean="0"/>
              <a:t>zu</a:t>
            </a:r>
            <a:r>
              <a:rPr lang="en-US" sz="2800" dirty="0" smtClean="0"/>
              <a:t> </a:t>
            </a:r>
            <a:r>
              <a:rPr lang="en-US" sz="2800" dirty="0" err="1" smtClean="0"/>
              <a:t>layouting</a:t>
            </a:r>
            <a:r>
              <a:rPr lang="en-US" sz="2800" dirty="0" smtClean="0"/>
              <a:t> (die </a:t>
            </a:r>
            <a:r>
              <a:rPr lang="en-US" sz="2800" dirty="0" err="1" smtClean="0"/>
              <a:t>Knoten</a:t>
            </a:r>
            <a:r>
              <a:rPr lang="en-US" sz="2800" dirty="0" smtClean="0"/>
              <a:t> und </a:t>
            </a:r>
            <a:r>
              <a:rPr lang="en-US" sz="2800" dirty="0" err="1" smtClean="0"/>
              <a:t>Kanten</a:t>
            </a:r>
            <a:r>
              <a:rPr lang="en-US" sz="2800" dirty="0" smtClean="0"/>
              <a:t> </a:t>
            </a:r>
            <a:r>
              <a:rPr lang="en-US" sz="2800" dirty="0" err="1" smtClean="0"/>
              <a:t>werden</a:t>
            </a:r>
            <a:r>
              <a:rPr lang="en-US" sz="2800" dirty="0" smtClean="0"/>
              <a:t> </a:t>
            </a:r>
            <a:r>
              <a:rPr lang="en-US" sz="2800" dirty="0" err="1" smtClean="0"/>
              <a:t>automatisch</a:t>
            </a:r>
            <a:r>
              <a:rPr lang="en-US" sz="2800" dirty="0" smtClean="0"/>
              <a:t> </a:t>
            </a:r>
            <a:r>
              <a:rPr lang="en-US" sz="2800" dirty="0" err="1" smtClean="0"/>
              <a:t>positioniert</a:t>
            </a:r>
            <a:r>
              <a:rPr lang="en-US" sz="2800" dirty="0" smtClean="0"/>
              <a:t>) .</a:t>
            </a:r>
          </a:p>
          <a:p>
            <a:endParaRPr lang="en-US" sz="2400" dirty="0"/>
          </a:p>
          <a:p>
            <a:endParaRPr lang="en-US" sz="2400" dirty="0" smtClean="0"/>
          </a:p>
          <a:p>
            <a:endParaRPr lang="en-US" sz="2400" dirty="0"/>
          </a:p>
          <a:p>
            <a:pPr marL="0" indent="0">
              <a:buNone/>
            </a:pPr>
            <a:r>
              <a:rPr lang="en-US" sz="2800" dirty="0" err="1" smtClean="0">
                <a:solidFill>
                  <a:srgbClr val="FF0000"/>
                </a:solidFill>
              </a:rPr>
              <a:t>wichtig</a:t>
            </a:r>
            <a:r>
              <a:rPr lang="en-US" sz="2800" dirty="0" smtClean="0">
                <a:solidFill>
                  <a:srgbClr val="FF0000"/>
                </a:solidFill>
              </a:rPr>
              <a:t>: die Name der Packet </a:t>
            </a:r>
            <a:r>
              <a:rPr lang="en-US" sz="2800" dirty="0" err="1" smtClean="0">
                <a:solidFill>
                  <a:srgbClr val="FF0000"/>
                </a:solidFill>
              </a:rPr>
              <a:t>ist</a:t>
            </a:r>
            <a:r>
              <a:rPr lang="en-US" sz="2800" dirty="0" smtClean="0">
                <a:solidFill>
                  <a:srgbClr val="FF0000"/>
                </a:solidFill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</a:rPr>
              <a:t>nicht</a:t>
            </a:r>
            <a:r>
              <a:rPr lang="en-US" sz="2800" dirty="0" smtClean="0">
                <a:solidFill>
                  <a:srgbClr val="FF0000"/>
                </a:solidFill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</a:rPr>
              <a:t>JGraphX</a:t>
            </a:r>
            <a:r>
              <a:rPr lang="en-US" sz="2800" dirty="0" smtClean="0">
                <a:solidFill>
                  <a:srgbClr val="FF0000"/>
                </a:solidFill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</a:rPr>
              <a:t>sondern</a:t>
            </a:r>
            <a:r>
              <a:rPr lang="en-US" sz="2800" dirty="0" smtClean="0">
                <a:solidFill>
                  <a:srgbClr val="FF0000"/>
                </a:solidFill>
              </a:rPr>
              <a:t> “</a:t>
            </a:r>
            <a:r>
              <a:rPr lang="en-US" sz="2800" dirty="0" err="1" smtClean="0">
                <a:solidFill>
                  <a:srgbClr val="FF0000"/>
                </a:solidFill>
              </a:rPr>
              <a:t>mxGraph</a:t>
            </a:r>
            <a:r>
              <a:rPr lang="en-US" sz="2800" dirty="0" smtClean="0">
                <a:solidFill>
                  <a:srgbClr val="FF0000"/>
                </a:solidFill>
              </a:rPr>
              <a:t>”.</a:t>
            </a:r>
            <a:endParaRPr lang="en-US" sz="2800" dirty="0" smtClean="0"/>
          </a:p>
          <a:p>
            <a:pPr marL="0" indent="0">
              <a:buNone/>
            </a:pPr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B5C87F-F316-4A48-A688-C764268DEEFC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321108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was </a:t>
            </a:r>
            <a:r>
              <a:rPr lang="en-US" dirty="0" err="1" smtClean="0"/>
              <a:t>ist</a:t>
            </a:r>
            <a:r>
              <a:rPr lang="en-US" dirty="0" smtClean="0"/>
              <a:t> Graph?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Graph </a:t>
            </a:r>
            <a:r>
              <a:rPr lang="en-US" sz="2400" dirty="0" err="1" smtClean="0"/>
              <a:t>Visualisierung</a:t>
            </a:r>
            <a:r>
              <a:rPr lang="en-US" sz="2400" dirty="0"/>
              <a:t> </a:t>
            </a:r>
            <a:r>
              <a:rPr lang="en-US" sz="2400" dirty="0" err="1" smtClean="0"/>
              <a:t>basiert</a:t>
            </a:r>
            <a:r>
              <a:rPr lang="en-US" sz="2400" dirty="0" smtClean="0"/>
              <a:t> auf </a:t>
            </a:r>
            <a:r>
              <a:rPr lang="en-US" sz="2400" dirty="0" err="1" smtClean="0"/>
              <a:t>mathematischen</a:t>
            </a:r>
            <a:r>
              <a:rPr lang="en-US" sz="2400" dirty="0" smtClean="0"/>
              <a:t> </a:t>
            </a:r>
            <a:r>
              <a:rPr lang="en-US" sz="2400" dirty="0" err="1" smtClean="0"/>
              <a:t>Theorie</a:t>
            </a:r>
            <a:r>
              <a:rPr lang="en-US" sz="2400" dirty="0" smtClean="0"/>
              <a:t> der </a:t>
            </a:r>
            <a:r>
              <a:rPr lang="en-US" sz="2400" dirty="0" err="1" smtClean="0"/>
              <a:t>Netzwerke</a:t>
            </a:r>
            <a:r>
              <a:rPr lang="en-US" sz="2400" dirty="0" smtClean="0"/>
              <a:t>.</a:t>
            </a:r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B5C87F-F316-4A48-A688-C764268DEEFC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36227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was </a:t>
            </a:r>
            <a:r>
              <a:rPr lang="en-US" dirty="0" err="1" smtClean="0"/>
              <a:t>ist</a:t>
            </a:r>
            <a:r>
              <a:rPr lang="en-US" dirty="0" smtClean="0"/>
              <a:t> Graph?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Graph </a:t>
            </a:r>
            <a:r>
              <a:rPr lang="en-US" sz="2400" dirty="0" err="1" smtClean="0"/>
              <a:t>Visualisierung</a:t>
            </a:r>
            <a:r>
              <a:rPr lang="en-US" sz="2400" dirty="0"/>
              <a:t> </a:t>
            </a:r>
            <a:r>
              <a:rPr lang="en-US" sz="2400" dirty="0" err="1" smtClean="0"/>
              <a:t>basiert</a:t>
            </a:r>
            <a:r>
              <a:rPr lang="en-US" sz="2400" dirty="0" smtClean="0"/>
              <a:t> auf </a:t>
            </a:r>
            <a:r>
              <a:rPr lang="en-US" sz="2400" dirty="0" err="1" smtClean="0"/>
              <a:t>mathematischen</a:t>
            </a:r>
            <a:r>
              <a:rPr lang="en-US" sz="2400" dirty="0" smtClean="0"/>
              <a:t> </a:t>
            </a:r>
            <a:r>
              <a:rPr lang="en-US" sz="2400" dirty="0" err="1" smtClean="0"/>
              <a:t>Theorie</a:t>
            </a:r>
            <a:r>
              <a:rPr lang="en-US" sz="2400" dirty="0" smtClean="0"/>
              <a:t> der </a:t>
            </a:r>
            <a:r>
              <a:rPr lang="en-US" sz="2400" dirty="0" err="1" smtClean="0"/>
              <a:t>Netzwerke</a:t>
            </a:r>
            <a:r>
              <a:rPr lang="en-US" sz="2400" dirty="0" smtClean="0"/>
              <a:t>.</a:t>
            </a:r>
          </a:p>
          <a:p>
            <a:r>
              <a:rPr lang="en-US" sz="2400" dirty="0" smtClean="0"/>
              <a:t>Graph </a:t>
            </a:r>
            <a:r>
              <a:rPr lang="en-US" sz="2400" dirty="0" err="1" smtClean="0"/>
              <a:t>besteht</a:t>
            </a:r>
            <a:r>
              <a:rPr lang="en-US" sz="2400" dirty="0" smtClean="0"/>
              <a:t> </a:t>
            </a:r>
            <a:r>
              <a:rPr lang="en-US" sz="2400" dirty="0" err="1" smtClean="0"/>
              <a:t>aus</a:t>
            </a:r>
            <a:r>
              <a:rPr lang="en-US" sz="2400" dirty="0" smtClean="0"/>
              <a:t> </a:t>
            </a:r>
            <a:r>
              <a:rPr lang="en-US" sz="2400" dirty="0" err="1" smtClean="0"/>
              <a:t>Knoten</a:t>
            </a:r>
            <a:r>
              <a:rPr lang="en-US" sz="2400" dirty="0" smtClean="0"/>
              <a:t> und </a:t>
            </a:r>
            <a:r>
              <a:rPr lang="en-US" sz="2400" dirty="0" err="1" smtClean="0"/>
              <a:t>Kanten</a:t>
            </a:r>
            <a:r>
              <a:rPr lang="en-US" sz="2400" dirty="0" smtClean="0"/>
              <a:t>.</a:t>
            </a:r>
          </a:p>
          <a:p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B5C87F-F316-4A48-A688-C764268DEEFC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013539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was </a:t>
            </a:r>
            <a:r>
              <a:rPr lang="en-US" dirty="0" err="1" smtClean="0"/>
              <a:t>ist</a:t>
            </a:r>
            <a:r>
              <a:rPr lang="en-US" dirty="0" smtClean="0"/>
              <a:t> Graph?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Graph </a:t>
            </a:r>
            <a:r>
              <a:rPr lang="en-US" sz="2400" dirty="0" err="1" smtClean="0"/>
              <a:t>Visualisierung</a:t>
            </a:r>
            <a:r>
              <a:rPr lang="en-US" sz="2400" dirty="0"/>
              <a:t> </a:t>
            </a:r>
            <a:r>
              <a:rPr lang="en-US" sz="2400" dirty="0" err="1" smtClean="0"/>
              <a:t>basiert</a:t>
            </a:r>
            <a:r>
              <a:rPr lang="en-US" sz="2400" dirty="0" smtClean="0"/>
              <a:t> auf </a:t>
            </a:r>
            <a:r>
              <a:rPr lang="en-US" sz="2400" dirty="0" err="1" smtClean="0"/>
              <a:t>mathematischen</a:t>
            </a:r>
            <a:r>
              <a:rPr lang="en-US" sz="2400" dirty="0" smtClean="0"/>
              <a:t> </a:t>
            </a:r>
            <a:r>
              <a:rPr lang="en-US" sz="2400" dirty="0" err="1" smtClean="0"/>
              <a:t>Theorie</a:t>
            </a:r>
            <a:r>
              <a:rPr lang="en-US" sz="2400" dirty="0" smtClean="0"/>
              <a:t> der </a:t>
            </a:r>
            <a:r>
              <a:rPr lang="en-US" sz="2400" dirty="0" err="1" smtClean="0"/>
              <a:t>Netzwerke</a:t>
            </a:r>
            <a:r>
              <a:rPr lang="en-US" sz="2400" dirty="0" smtClean="0"/>
              <a:t>.</a:t>
            </a:r>
          </a:p>
          <a:p>
            <a:r>
              <a:rPr lang="en-US" sz="2400" dirty="0" smtClean="0"/>
              <a:t>Graph </a:t>
            </a:r>
            <a:r>
              <a:rPr lang="en-US" sz="2400" dirty="0" err="1" smtClean="0"/>
              <a:t>besteht</a:t>
            </a:r>
            <a:r>
              <a:rPr lang="en-US" sz="2400" dirty="0" smtClean="0"/>
              <a:t> </a:t>
            </a:r>
            <a:r>
              <a:rPr lang="en-US" sz="2400" dirty="0" err="1" smtClean="0"/>
              <a:t>aus</a:t>
            </a:r>
            <a:r>
              <a:rPr lang="en-US" sz="2400" dirty="0" smtClean="0"/>
              <a:t> </a:t>
            </a:r>
            <a:r>
              <a:rPr lang="en-US" sz="2400" dirty="0" err="1" smtClean="0"/>
              <a:t>Knoten</a:t>
            </a:r>
            <a:r>
              <a:rPr lang="en-US" sz="2400" dirty="0" smtClean="0"/>
              <a:t> und </a:t>
            </a:r>
            <a:r>
              <a:rPr lang="en-US" sz="2400" dirty="0" err="1" smtClean="0"/>
              <a:t>Kanten</a:t>
            </a:r>
            <a:r>
              <a:rPr lang="en-US" sz="2400" dirty="0" smtClean="0"/>
              <a:t>.</a:t>
            </a:r>
          </a:p>
          <a:p>
            <a:r>
              <a:rPr lang="en-US" sz="2400" dirty="0" err="1" smtClean="0"/>
              <a:t>wie</a:t>
            </a:r>
            <a:r>
              <a:rPr lang="en-US" sz="2400" dirty="0" smtClean="0"/>
              <a:t> </a:t>
            </a:r>
            <a:r>
              <a:rPr lang="en-US" sz="2400" dirty="0" err="1" smtClean="0"/>
              <a:t>ein</a:t>
            </a:r>
            <a:r>
              <a:rPr lang="en-US" sz="2400" dirty="0" smtClean="0"/>
              <a:t> Graph </a:t>
            </a:r>
            <a:r>
              <a:rPr lang="en-US" sz="2400" dirty="0" err="1" smtClean="0"/>
              <a:t>visuell</a:t>
            </a:r>
            <a:r>
              <a:rPr lang="en-US" sz="2400" dirty="0" smtClean="0"/>
              <a:t> </a:t>
            </a:r>
            <a:r>
              <a:rPr lang="en-US" sz="2400" dirty="0" err="1" smtClean="0"/>
              <a:t>erstellt</a:t>
            </a:r>
            <a:r>
              <a:rPr lang="en-US" sz="2400" dirty="0" smtClean="0"/>
              <a:t> </a:t>
            </a:r>
            <a:r>
              <a:rPr lang="en-US" sz="2400" dirty="0" err="1" smtClean="0"/>
              <a:t>wird</a:t>
            </a:r>
            <a:r>
              <a:rPr lang="en-US" sz="2400" dirty="0" smtClean="0"/>
              <a:t>, </a:t>
            </a:r>
            <a:r>
              <a:rPr lang="en-US" sz="2400" dirty="0" err="1" smtClean="0"/>
              <a:t>wurde</a:t>
            </a:r>
            <a:r>
              <a:rPr lang="en-US" sz="2400" dirty="0" smtClean="0"/>
              <a:t> </a:t>
            </a:r>
            <a:r>
              <a:rPr lang="en-US" sz="2400" dirty="0" err="1" smtClean="0"/>
              <a:t>nicht</a:t>
            </a:r>
            <a:r>
              <a:rPr lang="en-US" sz="2400" dirty="0" smtClean="0"/>
              <a:t> in der </a:t>
            </a:r>
            <a:r>
              <a:rPr lang="en-US" sz="2400" dirty="0" err="1" smtClean="0"/>
              <a:t>GraphTheorie</a:t>
            </a:r>
            <a:r>
              <a:rPr lang="en-US" sz="2400" dirty="0"/>
              <a:t> </a:t>
            </a:r>
            <a:r>
              <a:rPr lang="en-US" sz="2400" dirty="0" err="1" smtClean="0"/>
              <a:t>defeniert</a:t>
            </a:r>
            <a:r>
              <a:rPr lang="en-US" sz="2400" dirty="0" smtClean="0"/>
              <a:t>.</a:t>
            </a:r>
          </a:p>
          <a:p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B5C87F-F316-4A48-A688-C764268DEEFC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209836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was </a:t>
            </a:r>
            <a:r>
              <a:rPr lang="en-US" dirty="0" err="1" smtClean="0"/>
              <a:t>ist</a:t>
            </a:r>
            <a:r>
              <a:rPr lang="en-US" dirty="0" smtClean="0"/>
              <a:t> Graph?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Graph </a:t>
            </a:r>
            <a:r>
              <a:rPr lang="en-US" sz="2400" dirty="0" err="1" smtClean="0"/>
              <a:t>Visualisierung</a:t>
            </a:r>
            <a:r>
              <a:rPr lang="en-US" sz="2400" dirty="0"/>
              <a:t> </a:t>
            </a:r>
            <a:r>
              <a:rPr lang="en-US" sz="2400" dirty="0" err="1" smtClean="0"/>
              <a:t>basiert</a:t>
            </a:r>
            <a:r>
              <a:rPr lang="en-US" sz="2400" dirty="0" smtClean="0"/>
              <a:t> auf </a:t>
            </a:r>
            <a:r>
              <a:rPr lang="en-US" sz="2400" dirty="0" err="1" smtClean="0"/>
              <a:t>mathematischen</a:t>
            </a:r>
            <a:r>
              <a:rPr lang="en-US" sz="2400" dirty="0" smtClean="0"/>
              <a:t> </a:t>
            </a:r>
            <a:r>
              <a:rPr lang="en-US" sz="2400" dirty="0" err="1" smtClean="0"/>
              <a:t>Theorie</a:t>
            </a:r>
            <a:r>
              <a:rPr lang="en-US" sz="2400" dirty="0" smtClean="0"/>
              <a:t> der </a:t>
            </a:r>
            <a:r>
              <a:rPr lang="en-US" sz="2400" dirty="0" err="1" smtClean="0"/>
              <a:t>Netzwerke</a:t>
            </a:r>
            <a:r>
              <a:rPr lang="en-US" sz="2400" dirty="0" smtClean="0"/>
              <a:t>.</a:t>
            </a:r>
          </a:p>
          <a:p>
            <a:r>
              <a:rPr lang="en-US" sz="2400" dirty="0" smtClean="0"/>
              <a:t>Graph </a:t>
            </a:r>
            <a:r>
              <a:rPr lang="en-US" sz="2400" dirty="0" err="1" smtClean="0"/>
              <a:t>besteht</a:t>
            </a:r>
            <a:r>
              <a:rPr lang="en-US" sz="2400" dirty="0" smtClean="0"/>
              <a:t> </a:t>
            </a:r>
            <a:r>
              <a:rPr lang="en-US" sz="2400" dirty="0" err="1" smtClean="0"/>
              <a:t>aus</a:t>
            </a:r>
            <a:r>
              <a:rPr lang="en-US" sz="2400" dirty="0" smtClean="0"/>
              <a:t> </a:t>
            </a:r>
            <a:r>
              <a:rPr lang="en-US" sz="2400" dirty="0" err="1" smtClean="0"/>
              <a:t>Knoten</a:t>
            </a:r>
            <a:r>
              <a:rPr lang="en-US" sz="2400" dirty="0" smtClean="0"/>
              <a:t> und </a:t>
            </a:r>
            <a:r>
              <a:rPr lang="en-US" sz="2400" dirty="0" err="1" smtClean="0"/>
              <a:t>Kanten</a:t>
            </a:r>
            <a:r>
              <a:rPr lang="en-US" sz="2400" dirty="0" smtClean="0"/>
              <a:t>.</a:t>
            </a:r>
          </a:p>
          <a:p>
            <a:r>
              <a:rPr lang="en-US" sz="2400" dirty="0" err="1" smtClean="0"/>
              <a:t>wie</a:t>
            </a:r>
            <a:r>
              <a:rPr lang="en-US" sz="2400" dirty="0" smtClean="0"/>
              <a:t> </a:t>
            </a:r>
            <a:r>
              <a:rPr lang="en-US" sz="2400" dirty="0" err="1" smtClean="0"/>
              <a:t>ein</a:t>
            </a:r>
            <a:r>
              <a:rPr lang="en-US" sz="2400" dirty="0" smtClean="0"/>
              <a:t> Graph </a:t>
            </a:r>
            <a:r>
              <a:rPr lang="en-US" sz="2400" dirty="0" err="1" smtClean="0"/>
              <a:t>visuell</a:t>
            </a:r>
            <a:r>
              <a:rPr lang="en-US" sz="2400" dirty="0" smtClean="0"/>
              <a:t> </a:t>
            </a:r>
            <a:r>
              <a:rPr lang="en-US" sz="2400" dirty="0" err="1" smtClean="0"/>
              <a:t>erstellt</a:t>
            </a:r>
            <a:r>
              <a:rPr lang="en-US" sz="2400" dirty="0" smtClean="0"/>
              <a:t> </a:t>
            </a:r>
            <a:r>
              <a:rPr lang="en-US" sz="2400" dirty="0" err="1" smtClean="0"/>
              <a:t>wird</a:t>
            </a:r>
            <a:r>
              <a:rPr lang="en-US" sz="2400" dirty="0" smtClean="0"/>
              <a:t>, </a:t>
            </a:r>
            <a:r>
              <a:rPr lang="en-US" sz="2400" dirty="0" err="1" smtClean="0"/>
              <a:t>wurde</a:t>
            </a:r>
            <a:r>
              <a:rPr lang="en-US" sz="2400" dirty="0" smtClean="0"/>
              <a:t> </a:t>
            </a:r>
            <a:r>
              <a:rPr lang="en-US" sz="2400" dirty="0" err="1" smtClean="0"/>
              <a:t>nicht</a:t>
            </a:r>
            <a:r>
              <a:rPr lang="en-US" sz="2400" dirty="0" smtClean="0"/>
              <a:t> in der </a:t>
            </a:r>
            <a:r>
              <a:rPr lang="en-US" sz="2400" dirty="0" err="1" smtClean="0"/>
              <a:t>GraphTheorie</a:t>
            </a:r>
            <a:r>
              <a:rPr lang="en-US" sz="2400" dirty="0"/>
              <a:t> </a:t>
            </a:r>
            <a:r>
              <a:rPr lang="en-US" sz="2400" dirty="0" err="1" smtClean="0"/>
              <a:t>defeniert</a:t>
            </a:r>
            <a:r>
              <a:rPr lang="en-US" sz="2400" dirty="0" smtClean="0"/>
              <a:t>.</a:t>
            </a:r>
          </a:p>
          <a:p>
            <a:endParaRPr lang="en-US" sz="24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B5C87F-F316-4A48-A688-C764268DEEFC}" type="slidenum">
              <a:rPr lang="en-US" smtClean="0"/>
              <a:t>14</a:t>
            </a:fld>
            <a:endParaRPr lang="en-US"/>
          </a:p>
        </p:txBody>
      </p:sp>
      <p:pic>
        <p:nvPicPr>
          <p:cNvPr id="4" name="Picture 3" descr="mx_man_hello_struc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9517" y="3900618"/>
            <a:ext cx="4493683" cy="24557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071803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 smtClean="0"/>
              <a:t>insertVertex</a:t>
            </a:r>
            <a:r>
              <a:rPr lang="de-DE" dirty="0" smtClean="0"/>
              <a:t> &amp;&amp; </a:t>
            </a:r>
            <a:r>
              <a:rPr lang="nb-NO" dirty="0" err="1"/>
              <a:t>insertEdge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dirty="0" smtClean="0"/>
              <a:t>Die </a:t>
            </a:r>
            <a:r>
              <a:rPr lang="en-US" sz="2800" dirty="0" err="1" smtClean="0"/>
              <a:t>Bibliothek</a:t>
            </a:r>
            <a:r>
              <a:rPr lang="en-US" sz="2800" dirty="0" smtClean="0"/>
              <a:t> </a:t>
            </a:r>
            <a:r>
              <a:rPr lang="en-US" sz="2800" dirty="0" err="1" smtClean="0"/>
              <a:t>bietet</a:t>
            </a:r>
            <a:r>
              <a:rPr lang="en-US" sz="2800" dirty="0" smtClean="0"/>
              <a:t> </a:t>
            </a:r>
            <a:r>
              <a:rPr lang="en-US" sz="2800" dirty="0" err="1" smtClean="0"/>
              <a:t>zwei</a:t>
            </a:r>
            <a:r>
              <a:rPr lang="en-US" sz="2800" dirty="0" smtClean="0"/>
              <a:t> </a:t>
            </a:r>
            <a:r>
              <a:rPr lang="en-US" sz="2800" dirty="0" err="1" smtClean="0"/>
              <a:t>wichtige</a:t>
            </a:r>
            <a:r>
              <a:rPr lang="en-US" sz="2800" dirty="0" smtClean="0"/>
              <a:t> </a:t>
            </a:r>
            <a:r>
              <a:rPr lang="en-US" sz="2800" dirty="0" err="1" smtClean="0"/>
              <a:t>Funktionen</a:t>
            </a:r>
            <a:r>
              <a:rPr lang="en-US" sz="2800" dirty="0" smtClean="0"/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86501400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 smtClean="0"/>
              <a:t>insertVertex</a:t>
            </a:r>
            <a:r>
              <a:rPr lang="de-DE" dirty="0" smtClean="0"/>
              <a:t> &amp;&amp; </a:t>
            </a:r>
            <a:r>
              <a:rPr lang="nb-NO" dirty="0" err="1"/>
              <a:t>insertEdge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dirty="0" smtClean="0"/>
              <a:t>Die </a:t>
            </a:r>
            <a:r>
              <a:rPr lang="en-US" sz="2800" dirty="0" err="1" smtClean="0"/>
              <a:t>Bibliothek</a:t>
            </a:r>
            <a:r>
              <a:rPr lang="en-US" sz="2800" dirty="0" smtClean="0"/>
              <a:t> </a:t>
            </a:r>
            <a:r>
              <a:rPr lang="en-US" sz="2800" dirty="0" err="1" smtClean="0"/>
              <a:t>bietet</a:t>
            </a:r>
            <a:r>
              <a:rPr lang="en-US" sz="2800" dirty="0" smtClean="0"/>
              <a:t> </a:t>
            </a:r>
            <a:r>
              <a:rPr lang="en-US" sz="2800" dirty="0" err="1" smtClean="0"/>
              <a:t>zwei</a:t>
            </a:r>
            <a:r>
              <a:rPr lang="en-US" sz="2800" dirty="0" smtClean="0"/>
              <a:t> </a:t>
            </a:r>
            <a:r>
              <a:rPr lang="en-US" sz="2800" dirty="0" err="1" smtClean="0"/>
              <a:t>wichtige</a:t>
            </a:r>
            <a:r>
              <a:rPr lang="en-US" sz="2800" dirty="0" smtClean="0"/>
              <a:t> </a:t>
            </a:r>
            <a:r>
              <a:rPr lang="en-US" sz="2800" dirty="0" err="1" smtClean="0"/>
              <a:t>Funktionen</a:t>
            </a:r>
            <a:r>
              <a:rPr lang="en-US" sz="2800" dirty="0" smtClean="0"/>
              <a:t>:</a:t>
            </a:r>
          </a:p>
          <a:p>
            <a:pPr marL="0" indent="0">
              <a:buNone/>
            </a:pPr>
            <a:endParaRPr lang="en-US" sz="2800" dirty="0"/>
          </a:p>
          <a:p>
            <a:pPr marL="0" indent="0">
              <a:buNone/>
            </a:pPr>
            <a:r>
              <a:rPr lang="de-DE" sz="2800" dirty="0" err="1" smtClean="0"/>
              <a:t>insertVertex</a:t>
            </a:r>
            <a:r>
              <a:rPr lang="de-DE" sz="2800" dirty="0" smtClean="0"/>
              <a:t>: </a:t>
            </a:r>
          </a:p>
          <a:p>
            <a:pPr marL="0" indent="0">
              <a:buNone/>
            </a:pPr>
            <a:endParaRPr lang="en-US" sz="2800" dirty="0" smtClean="0"/>
          </a:p>
        </p:txBody>
      </p:sp>
    </p:spTree>
    <p:extLst>
      <p:ext uri="{BB962C8B-B14F-4D97-AF65-F5344CB8AC3E}">
        <p14:creationId xmlns:p14="http://schemas.microsoft.com/office/powerpoint/2010/main" val="218830188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 smtClean="0"/>
              <a:t>insertVertex</a:t>
            </a:r>
            <a:r>
              <a:rPr lang="de-DE" dirty="0" smtClean="0"/>
              <a:t> &amp;&amp; </a:t>
            </a:r>
            <a:r>
              <a:rPr lang="nb-NO" dirty="0" err="1"/>
              <a:t>insertEdge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dirty="0" smtClean="0"/>
              <a:t>Die </a:t>
            </a:r>
            <a:r>
              <a:rPr lang="en-US" sz="2800" dirty="0" err="1" smtClean="0"/>
              <a:t>Bibliothek</a:t>
            </a:r>
            <a:r>
              <a:rPr lang="en-US" sz="2800" dirty="0" smtClean="0"/>
              <a:t> </a:t>
            </a:r>
            <a:r>
              <a:rPr lang="en-US" sz="2800" dirty="0" err="1" smtClean="0"/>
              <a:t>bietet</a:t>
            </a:r>
            <a:r>
              <a:rPr lang="en-US" sz="2800" dirty="0" smtClean="0"/>
              <a:t> </a:t>
            </a:r>
            <a:r>
              <a:rPr lang="en-US" sz="2800" dirty="0" err="1" smtClean="0"/>
              <a:t>zwei</a:t>
            </a:r>
            <a:r>
              <a:rPr lang="en-US" sz="2800" dirty="0" smtClean="0"/>
              <a:t> </a:t>
            </a:r>
            <a:r>
              <a:rPr lang="en-US" sz="2800" dirty="0" err="1" smtClean="0"/>
              <a:t>wichtige</a:t>
            </a:r>
            <a:r>
              <a:rPr lang="en-US" sz="2800" dirty="0" smtClean="0"/>
              <a:t> </a:t>
            </a:r>
            <a:r>
              <a:rPr lang="en-US" sz="2800" dirty="0" err="1" smtClean="0"/>
              <a:t>Funktionen</a:t>
            </a:r>
            <a:r>
              <a:rPr lang="en-US" sz="2800" dirty="0" smtClean="0"/>
              <a:t>:</a:t>
            </a:r>
          </a:p>
          <a:p>
            <a:pPr marL="0" indent="0">
              <a:buNone/>
            </a:pPr>
            <a:endParaRPr lang="en-US" sz="2800" dirty="0"/>
          </a:p>
          <a:p>
            <a:pPr marL="0" indent="0">
              <a:buNone/>
            </a:pPr>
            <a:r>
              <a:rPr lang="de-DE" sz="2800" dirty="0" err="1" smtClean="0"/>
              <a:t>insertVertex</a:t>
            </a:r>
            <a:r>
              <a:rPr lang="de-DE" sz="2800" dirty="0" smtClean="0"/>
              <a:t>: </a:t>
            </a:r>
          </a:p>
          <a:p>
            <a:pPr marL="0" indent="0">
              <a:buNone/>
            </a:pPr>
            <a:r>
              <a:rPr lang="en-US" sz="2800" dirty="0" smtClean="0"/>
              <a:t>E</a:t>
            </a:r>
            <a:r>
              <a:rPr lang="de-DE" sz="2800" dirty="0" err="1" smtClean="0"/>
              <a:t>rstellet</a:t>
            </a:r>
            <a:r>
              <a:rPr lang="de-DE" sz="2800" dirty="0" smtClean="0"/>
              <a:t> und fügt einen neuen Knote mit dem Wert „</a:t>
            </a:r>
            <a:r>
              <a:rPr lang="de-DE" sz="2800" dirty="0" err="1" smtClean="0"/>
              <a:t>value</a:t>
            </a:r>
            <a:r>
              <a:rPr lang="de-DE" sz="2800" dirty="0" smtClean="0"/>
              <a:t>“ im Graph</a:t>
            </a:r>
          </a:p>
          <a:p>
            <a:pPr marL="0" indent="0">
              <a:buNone/>
            </a:pPr>
            <a:endParaRPr lang="en-US" sz="2800" dirty="0" smtClean="0"/>
          </a:p>
        </p:txBody>
      </p:sp>
    </p:spTree>
    <p:extLst>
      <p:ext uri="{BB962C8B-B14F-4D97-AF65-F5344CB8AC3E}">
        <p14:creationId xmlns:p14="http://schemas.microsoft.com/office/powerpoint/2010/main" val="315246645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 smtClean="0"/>
              <a:t>insertVertex</a:t>
            </a:r>
            <a:r>
              <a:rPr lang="de-DE" dirty="0" smtClean="0"/>
              <a:t> &amp;&amp; </a:t>
            </a:r>
            <a:r>
              <a:rPr lang="nb-NO" dirty="0" err="1"/>
              <a:t>insertEdge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dirty="0" smtClean="0"/>
              <a:t>Die </a:t>
            </a:r>
            <a:r>
              <a:rPr lang="en-US" sz="2800" dirty="0" err="1" smtClean="0"/>
              <a:t>Bibliothek</a:t>
            </a:r>
            <a:r>
              <a:rPr lang="en-US" sz="2800" dirty="0" smtClean="0"/>
              <a:t> </a:t>
            </a:r>
            <a:r>
              <a:rPr lang="en-US" sz="2800" dirty="0" err="1" smtClean="0"/>
              <a:t>bietet</a:t>
            </a:r>
            <a:r>
              <a:rPr lang="en-US" sz="2800" dirty="0" smtClean="0"/>
              <a:t> </a:t>
            </a:r>
            <a:r>
              <a:rPr lang="en-US" sz="2800" dirty="0" err="1" smtClean="0"/>
              <a:t>zwei</a:t>
            </a:r>
            <a:r>
              <a:rPr lang="en-US" sz="2800" dirty="0" smtClean="0"/>
              <a:t> </a:t>
            </a:r>
            <a:r>
              <a:rPr lang="en-US" sz="2800" dirty="0" err="1" smtClean="0"/>
              <a:t>wichtige</a:t>
            </a:r>
            <a:r>
              <a:rPr lang="en-US" sz="2800" dirty="0" smtClean="0"/>
              <a:t> </a:t>
            </a:r>
            <a:r>
              <a:rPr lang="en-US" sz="2800" dirty="0" err="1" smtClean="0"/>
              <a:t>Funktionen</a:t>
            </a:r>
            <a:r>
              <a:rPr lang="en-US" sz="2800" dirty="0" smtClean="0"/>
              <a:t>:</a:t>
            </a:r>
          </a:p>
          <a:p>
            <a:pPr marL="0" indent="0">
              <a:buNone/>
            </a:pPr>
            <a:endParaRPr lang="de-DE" sz="2800" dirty="0" smtClean="0"/>
          </a:p>
          <a:p>
            <a:pPr marL="0" indent="0">
              <a:buNone/>
            </a:pPr>
            <a:r>
              <a:rPr lang="de-DE" sz="2800" dirty="0" err="1" smtClean="0"/>
              <a:t>insertVertex</a:t>
            </a:r>
            <a:r>
              <a:rPr lang="de-DE" sz="2800" dirty="0" smtClean="0"/>
              <a:t>: </a:t>
            </a:r>
          </a:p>
          <a:p>
            <a:pPr marL="0" indent="0">
              <a:buNone/>
            </a:pPr>
            <a:r>
              <a:rPr lang="en-US" sz="2800" dirty="0" smtClean="0"/>
              <a:t>E</a:t>
            </a:r>
            <a:r>
              <a:rPr lang="de-DE" sz="2800" dirty="0" err="1" smtClean="0"/>
              <a:t>rstellet</a:t>
            </a:r>
            <a:r>
              <a:rPr lang="de-DE" sz="2800" dirty="0" smtClean="0"/>
              <a:t> und fügt einen neuen Knote mit dem Wert „</a:t>
            </a:r>
            <a:r>
              <a:rPr lang="de-DE" sz="2800" dirty="0" err="1" smtClean="0"/>
              <a:t>value</a:t>
            </a:r>
            <a:r>
              <a:rPr lang="de-DE" sz="2800" dirty="0" smtClean="0"/>
              <a:t>“ im Graph</a:t>
            </a:r>
          </a:p>
          <a:p>
            <a:pPr marL="0" indent="0">
              <a:buNone/>
            </a:pPr>
            <a:endParaRPr lang="de-DE" sz="2800" dirty="0" smtClean="0"/>
          </a:p>
          <a:p>
            <a:pPr marL="0" indent="0">
              <a:buNone/>
            </a:pPr>
            <a:r>
              <a:rPr lang="de-DE" sz="2800" dirty="0" smtClean="0"/>
              <a:t>Schreibweise:</a:t>
            </a:r>
          </a:p>
          <a:p>
            <a:pPr marL="0" indent="0">
              <a:buNone/>
            </a:pPr>
            <a:r>
              <a:rPr lang="en-US" sz="2800" dirty="0" err="1" smtClean="0"/>
              <a:t>insertVertex</a:t>
            </a:r>
            <a:r>
              <a:rPr lang="en-US" sz="2800" dirty="0" smtClean="0"/>
              <a:t>(parent, id, value, x, y, width, height)</a:t>
            </a:r>
          </a:p>
          <a:p>
            <a:pPr marL="0" indent="0">
              <a:buNone/>
            </a:pPr>
            <a:endParaRPr lang="en-US" sz="2800" dirty="0"/>
          </a:p>
          <a:p>
            <a:pPr marL="0" indent="0">
              <a:buNone/>
            </a:pPr>
            <a:endParaRPr lang="en-US" sz="2800" dirty="0" smtClean="0"/>
          </a:p>
        </p:txBody>
      </p:sp>
    </p:spTree>
    <p:extLst>
      <p:ext uri="{BB962C8B-B14F-4D97-AF65-F5344CB8AC3E}">
        <p14:creationId xmlns:p14="http://schemas.microsoft.com/office/powerpoint/2010/main" val="341835596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 smtClean="0"/>
              <a:t>insertVertex</a:t>
            </a:r>
            <a:r>
              <a:rPr lang="de-DE" dirty="0" smtClean="0"/>
              <a:t> &amp;&amp; </a:t>
            </a:r>
            <a:r>
              <a:rPr lang="nb-NO" dirty="0" err="1"/>
              <a:t>insertEdge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dirty="0" smtClean="0"/>
              <a:t>Die </a:t>
            </a:r>
            <a:r>
              <a:rPr lang="en-US" sz="2800" dirty="0" err="1" smtClean="0"/>
              <a:t>Bibliothek</a:t>
            </a:r>
            <a:r>
              <a:rPr lang="en-US" sz="2800" dirty="0" smtClean="0"/>
              <a:t> </a:t>
            </a:r>
            <a:r>
              <a:rPr lang="en-US" sz="2800" dirty="0" err="1" smtClean="0"/>
              <a:t>bietet</a:t>
            </a:r>
            <a:r>
              <a:rPr lang="en-US" sz="2800" dirty="0" smtClean="0"/>
              <a:t> </a:t>
            </a:r>
            <a:r>
              <a:rPr lang="en-US" sz="2800" dirty="0" err="1" smtClean="0"/>
              <a:t>zwei</a:t>
            </a:r>
            <a:r>
              <a:rPr lang="en-US" sz="2800" dirty="0" smtClean="0"/>
              <a:t> </a:t>
            </a:r>
            <a:r>
              <a:rPr lang="en-US" sz="2800" dirty="0" err="1" smtClean="0"/>
              <a:t>wichtige</a:t>
            </a:r>
            <a:r>
              <a:rPr lang="en-US" sz="2800" dirty="0" smtClean="0"/>
              <a:t> </a:t>
            </a:r>
            <a:r>
              <a:rPr lang="en-US" sz="2800" dirty="0" err="1" smtClean="0"/>
              <a:t>Funktionen</a:t>
            </a:r>
            <a:r>
              <a:rPr lang="en-US" sz="2800" dirty="0" smtClean="0"/>
              <a:t>:</a:t>
            </a:r>
          </a:p>
          <a:p>
            <a:pPr marL="0" indent="0">
              <a:buNone/>
            </a:pPr>
            <a:endParaRPr lang="nb-NO" sz="2800" dirty="0" smtClean="0"/>
          </a:p>
          <a:p>
            <a:pPr marL="0" indent="0">
              <a:buNone/>
            </a:pPr>
            <a:r>
              <a:rPr lang="nb-NO" sz="2800" dirty="0" err="1" smtClean="0"/>
              <a:t>insertEdge</a:t>
            </a:r>
            <a:r>
              <a:rPr lang="nb-NO" sz="2800" dirty="0" smtClean="0"/>
              <a:t>: </a:t>
            </a:r>
            <a:r>
              <a:rPr lang="nb-NO" sz="2800" dirty="0" err="1" smtClean="0"/>
              <a:t>erstellt</a:t>
            </a:r>
            <a:r>
              <a:rPr lang="nb-NO" sz="2800" dirty="0" smtClean="0"/>
              <a:t> </a:t>
            </a:r>
            <a:r>
              <a:rPr lang="nb-NO" sz="2800" dirty="0" err="1" smtClean="0"/>
              <a:t>und</a:t>
            </a:r>
            <a:r>
              <a:rPr lang="nb-NO" sz="2800" dirty="0" smtClean="0"/>
              <a:t> </a:t>
            </a:r>
            <a:r>
              <a:rPr lang="nb-NO" sz="2800" dirty="0" err="1" smtClean="0"/>
              <a:t>fügt</a:t>
            </a:r>
            <a:r>
              <a:rPr lang="nb-NO" sz="2800" dirty="0" smtClean="0"/>
              <a:t> eine </a:t>
            </a:r>
            <a:r>
              <a:rPr lang="nb-NO" sz="2800" dirty="0" err="1" smtClean="0"/>
              <a:t>neue</a:t>
            </a:r>
            <a:r>
              <a:rPr lang="nb-NO" sz="2800" dirty="0" smtClean="0"/>
              <a:t> Kante </a:t>
            </a:r>
            <a:r>
              <a:rPr lang="nb-NO" sz="2800" dirty="0" err="1" smtClean="0"/>
              <a:t>zwischen</a:t>
            </a:r>
            <a:r>
              <a:rPr lang="nb-NO" sz="2800" dirty="0" smtClean="0"/>
              <a:t> </a:t>
            </a:r>
            <a:r>
              <a:rPr lang="nb-NO" sz="2800" dirty="0" err="1" smtClean="0"/>
              <a:t>zwei</a:t>
            </a:r>
            <a:r>
              <a:rPr lang="nb-NO" sz="2800" dirty="0" smtClean="0"/>
              <a:t> </a:t>
            </a:r>
            <a:r>
              <a:rPr lang="nb-NO" sz="2800" dirty="0" err="1" smtClean="0"/>
              <a:t>Knoten</a:t>
            </a:r>
            <a:r>
              <a:rPr lang="nb-NO" sz="2800" dirty="0" smtClean="0"/>
              <a:t> </a:t>
            </a:r>
            <a:r>
              <a:rPr lang="nb-NO" sz="2800" dirty="0" err="1" smtClean="0"/>
              <a:t>im</a:t>
            </a:r>
            <a:r>
              <a:rPr lang="nb-NO" sz="2800" dirty="0" smtClean="0"/>
              <a:t> Graph </a:t>
            </a:r>
          </a:p>
          <a:p>
            <a:pPr marL="0" indent="0">
              <a:buNone/>
            </a:pPr>
            <a:endParaRPr lang="nb-NO" sz="2800" dirty="0"/>
          </a:p>
          <a:p>
            <a:pPr marL="0" indent="0">
              <a:buNone/>
            </a:pPr>
            <a:endParaRPr lang="nb-NO" sz="2800" dirty="0" smtClean="0"/>
          </a:p>
          <a:p>
            <a:pPr marL="0" indent="0">
              <a:buNone/>
            </a:pPr>
            <a:endParaRPr lang="nb-NO" sz="2800" dirty="0" smtClean="0"/>
          </a:p>
          <a:p>
            <a:pPr marL="0" indent="0">
              <a:buNone/>
            </a:pPr>
            <a:endParaRPr lang="en-US" sz="2800" dirty="0" smtClean="0"/>
          </a:p>
          <a:p>
            <a:pPr marL="0" indent="0">
              <a:buNone/>
            </a:pPr>
            <a:endParaRPr lang="en-US" sz="2800" dirty="0" smtClean="0"/>
          </a:p>
          <a:p>
            <a:pPr marL="0" indent="0">
              <a:buNone/>
            </a:pPr>
            <a:endParaRPr lang="en-US" sz="2800" dirty="0" smtClean="0"/>
          </a:p>
        </p:txBody>
      </p:sp>
    </p:spTree>
    <p:extLst>
      <p:ext uri="{BB962C8B-B14F-4D97-AF65-F5344CB8AC3E}">
        <p14:creationId xmlns:p14="http://schemas.microsoft.com/office/powerpoint/2010/main" val="81792685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JgraphX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err="1" smtClean="0"/>
              <a:t>JGraphX</a:t>
            </a:r>
            <a:r>
              <a:rPr lang="en-US" sz="2400" dirty="0" smtClean="0"/>
              <a:t> </a:t>
            </a:r>
            <a:r>
              <a:rPr lang="en-US" sz="2400" dirty="0" err="1" smtClean="0"/>
              <a:t>ist</a:t>
            </a:r>
            <a:r>
              <a:rPr lang="en-US" sz="2400" dirty="0" smtClean="0"/>
              <a:t> </a:t>
            </a:r>
            <a:r>
              <a:rPr lang="en-US" sz="2400" dirty="0" err="1" smtClean="0"/>
              <a:t>eine</a:t>
            </a:r>
            <a:r>
              <a:rPr lang="en-US" sz="2400" dirty="0" smtClean="0"/>
              <a:t> Java –</a:t>
            </a:r>
            <a:r>
              <a:rPr lang="en-US" sz="2400" dirty="0" err="1" smtClean="0"/>
              <a:t>Bibliothek</a:t>
            </a:r>
            <a:r>
              <a:rPr lang="en-US" sz="2400" dirty="0" smtClean="0"/>
              <a:t> </a:t>
            </a:r>
            <a:r>
              <a:rPr lang="en-US" sz="2400" dirty="0" err="1" smtClean="0"/>
              <a:t>Graphvisualieserung</a:t>
            </a:r>
            <a:endParaRPr lang="en-US" sz="2400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B5C87F-F316-4A48-A688-C764268DEEFC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556295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 smtClean="0"/>
              <a:t>insertVertex</a:t>
            </a:r>
            <a:r>
              <a:rPr lang="de-DE" dirty="0" smtClean="0"/>
              <a:t> &amp;&amp; </a:t>
            </a:r>
            <a:r>
              <a:rPr lang="nb-NO" dirty="0" err="1"/>
              <a:t>insertEdge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dirty="0" smtClean="0"/>
              <a:t>Die </a:t>
            </a:r>
            <a:r>
              <a:rPr lang="en-US" sz="2800" dirty="0" err="1" smtClean="0"/>
              <a:t>Bibliothek</a:t>
            </a:r>
            <a:r>
              <a:rPr lang="en-US" sz="2800" dirty="0" smtClean="0"/>
              <a:t> </a:t>
            </a:r>
            <a:r>
              <a:rPr lang="en-US" sz="2800" dirty="0" err="1" smtClean="0"/>
              <a:t>bietet</a:t>
            </a:r>
            <a:r>
              <a:rPr lang="en-US" sz="2800" dirty="0" smtClean="0"/>
              <a:t> </a:t>
            </a:r>
            <a:r>
              <a:rPr lang="en-US" sz="2800" dirty="0" err="1" smtClean="0"/>
              <a:t>zwei</a:t>
            </a:r>
            <a:r>
              <a:rPr lang="en-US" sz="2800" dirty="0" smtClean="0"/>
              <a:t> </a:t>
            </a:r>
            <a:r>
              <a:rPr lang="en-US" sz="2800" dirty="0" err="1" smtClean="0"/>
              <a:t>wichtige</a:t>
            </a:r>
            <a:r>
              <a:rPr lang="en-US" sz="2800" dirty="0" smtClean="0"/>
              <a:t> </a:t>
            </a:r>
            <a:r>
              <a:rPr lang="en-US" sz="2800" dirty="0" err="1" smtClean="0"/>
              <a:t>Funktionen</a:t>
            </a:r>
            <a:r>
              <a:rPr lang="en-US" sz="2800" dirty="0" smtClean="0"/>
              <a:t>:</a:t>
            </a:r>
          </a:p>
          <a:p>
            <a:pPr marL="0" indent="0">
              <a:buNone/>
            </a:pPr>
            <a:endParaRPr lang="nb-NO" sz="2800" dirty="0" smtClean="0"/>
          </a:p>
          <a:p>
            <a:pPr marL="0" indent="0">
              <a:buNone/>
            </a:pPr>
            <a:r>
              <a:rPr lang="nb-NO" sz="2800" dirty="0" err="1" smtClean="0"/>
              <a:t>insertEdge</a:t>
            </a:r>
            <a:r>
              <a:rPr lang="nb-NO" sz="2800" dirty="0" smtClean="0"/>
              <a:t>: </a:t>
            </a:r>
            <a:r>
              <a:rPr lang="nb-NO" sz="2800" dirty="0" err="1" smtClean="0"/>
              <a:t>erstellt</a:t>
            </a:r>
            <a:r>
              <a:rPr lang="nb-NO" sz="2800" dirty="0" smtClean="0"/>
              <a:t> </a:t>
            </a:r>
            <a:r>
              <a:rPr lang="nb-NO" sz="2800" dirty="0" err="1" smtClean="0"/>
              <a:t>und</a:t>
            </a:r>
            <a:r>
              <a:rPr lang="nb-NO" sz="2800" dirty="0" smtClean="0"/>
              <a:t> </a:t>
            </a:r>
            <a:r>
              <a:rPr lang="nb-NO" sz="2800" dirty="0" err="1" smtClean="0"/>
              <a:t>fügt</a:t>
            </a:r>
            <a:r>
              <a:rPr lang="nb-NO" sz="2800" dirty="0" smtClean="0"/>
              <a:t> eine </a:t>
            </a:r>
            <a:r>
              <a:rPr lang="nb-NO" sz="2800" dirty="0" err="1" smtClean="0"/>
              <a:t>neue</a:t>
            </a:r>
            <a:r>
              <a:rPr lang="nb-NO" sz="2800" dirty="0" smtClean="0"/>
              <a:t> Kante </a:t>
            </a:r>
            <a:r>
              <a:rPr lang="nb-NO" sz="2800" dirty="0" err="1" smtClean="0"/>
              <a:t>zwischen</a:t>
            </a:r>
            <a:r>
              <a:rPr lang="nb-NO" sz="2800" dirty="0" smtClean="0"/>
              <a:t> </a:t>
            </a:r>
            <a:r>
              <a:rPr lang="nb-NO" sz="2800" dirty="0" err="1" smtClean="0"/>
              <a:t>zwei</a:t>
            </a:r>
            <a:r>
              <a:rPr lang="nb-NO" sz="2800" dirty="0" smtClean="0"/>
              <a:t> </a:t>
            </a:r>
            <a:r>
              <a:rPr lang="nb-NO" sz="2800" dirty="0" err="1" smtClean="0"/>
              <a:t>Knoten</a:t>
            </a:r>
            <a:r>
              <a:rPr lang="nb-NO" sz="2800" dirty="0" smtClean="0"/>
              <a:t> </a:t>
            </a:r>
            <a:r>
              <a:rPr lang="nb-NO" sz="2800" dirty="0" err="1" smtClean="0"/>
              <a:t>im</a:t>
            </a:r>
            <a:r>
              <a:rPr lang="nb-NO" sz="2800" dirty="0" smtClean="0"/>
              <a:t> Graph </a:t>
            </a:r>
          </a:p>
          <a:p>
            <a:pPr marL="0" indent="0">
              <a:buNone/>
            </a:pPr>
            <a:endParaRPr lang="nb-NO" sz="2800" dirty="0" smtClean="0"/>
          </a:p>
          <a:p>
            <a:pPr marL="0" indent="0">
              <a:buNone/>
            </a:pPr>
            <a:r>
              <a:rPr lang="nb-NO" sz="2800" dirty="0" err="1" smtClean="0"/>
              <a:t>Schreibweise</a:t>
            </a:r>
            <a:r>
              <a:rPr lang="nb-NO" sz="2800" dirty="0" smtClean="0"/>
              <a:t>:</a:t>
            </a:r>
          </a:p>
          <a:p>
            <a:pPr marL="0" indent="0">
              <a:buNone/>
            </a:pPr>
            <a:r>
              <a:rPr lang="fr-FR" sz="2800" dirty="0" err="1" smtClean="0"/>
              <a:t>mxGraph.insertEdge</a:t>
            </a:r>
            <a:r>
              <a:rPr lang="fr-FR" sz="2800" dirty="0" smtClean="0"/>
              <a:t>(parent, id, value, source, </a:t>
            </a:r>
            <a:r>
              <a:rPr lang="fr-FR" sz="2800" dirty="0" err="1" smtClean="0"/>
              <a:t>target</a:t>
            </a:r>
            <a:r>
              <a:rPr lang="fr-FR" sz="2800" dirty="0" smtClean="0"/>
              <a:t>)</a:t>
            </a:r>
            <a:endParaRPr lang="nb-NO" sz="2800" dirty="0" smtClean="0"/>
          </a:p>
          <a:p>
            <a:pPr marL="0" indent="0">
              <a:buNone/>
            </a:pPr>
            <a:endParaRPr lang="nb-NO" sz="2800" dirty="0"/>
          </a:p>
          <a:p>
            <a:pPr marL="0" indent="0">
              <a:buNone/>
            </a:pPr>
            <a:endParaRPr lang="nb-NO" sz="2800" dirty="0" smtClean="0"/>
          </a:p>
          <a:p>
            <a:pPr marL="0" indent="0">
              <a:buNone/>
            </a:pPr>
            <a:endParaRPr lang="nb-NO" sz="2800" dirty="0" smtClean="0"/>
          </a:p>
          <a:p>
            <a:pPr marL="0" indent="0">
              <a:buNone/>
            </a:pPr>
            <a:endParaRPr lang="en-US" sz="2800" dirty="0" smtClean="0"/>
          </a:p>
          <a:p>
            <a:pPr marL="0" indent="0">
              <a:buNone/>
            </a:pPr>
            <a:endParaRPr lang="en-US" sz="2800" dirty="0" smtClean="0"/>
          </a:p>
          <a:p>
            <a:pPr marL="0" indent="0">
              <a:buNone/>
            </a:pPr>
            <a:endParaRPr lang="en-US" sz="2800" dirty="0" smtClean="0"/>
          </a:p>
        </p:txBody>
      </p:sp>
    </p:spTree>
    <p:extLst>
      <p:ext uri="{BB962C8B-B14F-4D97-AF65-F5344CB8AC3E}">
        <p14:creationId xmlns:p14="http://schemas.microsoft.com/office/powerpoint/2010/main" val="197242912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de-DE" dirty="0" smtClean="0"/>
              <a:t>Beispiel: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err="1" smtClean="0"/>
              <a:t>Zuerst</a:t>
            </a:r>
            <a:r>
              <a:rPr lang="en-US" sz="2800" dirty="0" smtClean="0"/>
              <a:t> </a:t>
            </a:r>
            <a:r>
              <a:rPr lang="en-US" sz="2800" dirty="0" err="1" smtClean="0"/>
              <a:t>wird</a:t>
            </a:r>
            <a:r>
              <a:rPr lang="en-US" sz="2800" dirty="0" smtClean="0"/>
              <a:t> </a:t>
            </a:r>
            <a:r>
              <a:rPr lang="en-US" sz="2800" dirty="0" err="1" smtClean="0"/>
              <a:t>ein</a:t>
            </a:r>
            <a:r>
              <a:rPr lang="en-US" sz="2800" dirty="0" smtClean="0"/>
              <a:t> </a:t>
            </a:r>
            <a:r>
              <a:rPr lang="en-US" sz="2800" dirty="0" err="1" smtClean="0"/>
              <a:t>Objekt</a:t>
            </a:r>
            <a:r>
              <a:rPr lang="en-US" sz="2800" dirty="0" smtClean="0"/>
              <a:t> </a:t>
            </a:r>
            <a:r>
              <a:rPr lang="en-US" sz="2800" dirty="0" err="1" smtClean="0"/>
              <a:t>für</a:t>
            </a:r>
            <a:r>
              <a:rPr lang="en-US" sz="2800" dirty="0" smtClean="0"/>
              <a:t> </a:t>
            </a:r>
            <a:r>
              <a:rPr lang="en-US" sz="2800" dirty="0" err="1" smtClean="0"/>
              <a:t>mxGraph</a:t>
            </a:r>
            <a:r>
              <a:rPr lang="en-US" sz="2800" dirty="0" smtClean="0"/>
              <a:t> </a:t>
            </a:r>
            <a:r>
              <a:rPr lang="en-US" sz="2800" dirty="0" err="1" smtClean="0"/>
              <a:t>erstellt</a:t>
            </a:r>
            <a:r>
              <a:rPr lang="en-US" sz="2800" dirty="0" smtClean="0"/>
              <a:t>: </a:t>
            </a:r>
          </a:p>
          <a:p>
            <a:pPr marL="0" indent="0">
              <a:buNone/>
            </a:pPr>
            <a:r>
              <a:rPr lang="en-US" sz="2800" dirty="0" err="1" smtClean="0"/>
              <a:t>mxGraph</a:t>
            </a:r>
            <a:r>
              <a:rPr lang="en-US" sz="2800" dirty="0" smtClean="0"/>
              <a:t> graph = new </a:t>
            </a:r>
            <a:r>
              <a:rPr lang="en-US" sz="2800" dirty="0" err="1" smtClean="0"/>
              <a:t>mxGraph</a:t>
            </a:r>
            <a:r>
              <a:rPr lang="en-US" sz="2800" dirty="0" smtClean="0"/>
              <a:t>();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02331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de-DE" dirty="0" smtClean="0"/>
              <a:t>Beispiel: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err="1" smtClean="0"/>
              <a:t>Zuerst</a:t>
            </a:r>
            <a:r>
              <a:rPr lang="en-US" sz="2800" dirty="0" smtClean="0"/>
              <a:t> </a:t>
            </a:r>
            <a:r>
              <a:rPr lang="en-US" sz="2800" dirty="0" err="1" smtClean="0"/>
              <a:t>wird</a:t>
            </a:r>
            <a:r>
              <a:rPr lang="en-US" sz="2800" dirty="0" smtClean="0"/>
              <a:t> </a:t>
            </a:r>
            <a:r>
              <a:rPr lang="en-US" sz="2800" dirty="0" err="1" smtClean="0"/>
              <a:t>ein</a:t>
            </a:r>
            <a:r>
              <a:rPr lang="en-US" sz="2800" dirty="0" smtClean="0"/>
              <a:t> </a:t>
            </a:r>
            <a:r>
              <a:rPr lang="en-US" sz="2800" dirty="0" err="1" smtClean="0"/>
              <a:t>Objekt</a:t>
            </a:r>
            <a:r>
              <a:rPr lang="en-US" sz="2800" dirty="0" smtClean="0"/>
              <a:t> </a:t>
            </a:r>
            <a:r>
              <a:rPr lang="en-US" sz="2800" dirty="0" err="1" smtClean="0"/>
              <a:t>für</a:t>
            </a:r>
            <a:r>
              <a:rPr lang="en-US" sz="2800" dirty="0" smtClean="0"/>
              <a:t> </a:t>
            </a:r>
            <a:r>
              <a:rPr lang="en-US" sz="2800" dirty="0" err="1" smtClean="0"/>
              <a:t>mxGraph</a:t>
            </a:r>
            <a:r>
              <a:rPr lang="en-US" sz="2800" dirty="0" smtClean="0"/>
              <a:t> </a:t>
            </a:r>
            <a:r>
              <a:rPr lang="en-US" sz="2800" dirty="0" err="1" smtClean="0"/>
              <a:t>erstellt</a:t>
            </a:r>
            <a:r>
              <a:rPr lang="en-US" sz="2800" dirty="0" smtClean="0"/>
              <a:t>: </a:t>
            </a:r>
          </a:p>
          <a:p>
            <a:pPr marL="0" indent="0">
              <a:buNone/>
            </a:pPr>
            <a:r>
              <a:rPr lang="en-US" sz="2800" dirty="0" err="1" smtClean="0"/>
              <a:t>mxGraph</a:t>
            </a:r>
            <a:r>
              <a:rPr lang="en-US" sz="2800" dirty="0" smtClean="0"/>
              <a:t> graph = new </a:t>
            </a:r>
            <a:r>
              <a:rPr lang="en-US" sz="2800" dirty="0" err="1" smtClean="0"/>
              <a:t>mxGraph</a:t>
            </a:r>
            <a:r>
              <a:rPr lang="en-US" sz="2800" dirty="0" smtClean="0"/>
              <a:t>();</a:t>
            </a:r>
          </a:p>
          <a:p>
            <a:pPr marL="0" indent="0">
              <a:buNone/>
            </a:pPr>
            <a:endParaRPr lang="en-US" sz="2800" dirty="0"/>
          </a:p>
          <a:p>
            <a:r>
              <a:rPr lang="en-US" sz="2800" dirty="0" err="1" smtClean="0"/>
              <a:t>Knoten</a:t>
            </a:r>
            <a:r>
              <a:rPr lang="en-US" sz="2800" dirty="0" smtClean="0"/>
              <a:t> </a:t>
            </a:r>
            <a:r>
              <a:rPr lang="en-US" sz="2800" dirty="0" err="1" smtClean="0"/>
              <a:t>werden</a:t>
            </a:r>
            <a:r>
              <a:rPr lang="en-US" sz="2800" dirty="0" smtClean="0"/>
              <a:t> </a:t>
            </a:r>
            <a:r>
              <a:rPr lang="en-US" sz="2800" dirty="0" err="1" smtClean="0"/>
              <a:t>durch</a:t>
            </a:r>
            <a:r>
              <a:rPr lang="en-US" sz="2800" dirty="0" smtClean="0"/>
              <a:t>  </a:t>
            </a:r>
            <a:r>
              <a:rPr lang="de-DE" sz="2800" dirty="0" err="1" smtClean="0"/>
              <a:t>insertVertex</a:t>
            </a:r>
            <a:r>
              <a:rPr lang="de-DE" sz="2800" dirty="0" smtClean="0"/>
              <a:t> erstellt: </a:t>
            </a:r>
          </a:p>
          <a:p>
            <a:pPr marL="0" indent="0">
              <a:buNone/>
            </a:pPr>
            <a:r>
              <a:rPr lang="fr-FR" sz="2400" dirty="0" smtClean="0"/>
              <a:t>     Object </a:t>
            </a:r>
            <a:r>
              <a:rPr lang="fr-FR" sz="2400" dirty="0"/>
              <a:t>a = </a:t>
            </a:r>
            <a:r>
              <a:rPr lang="fr-FR" sz="2400" dirty="0" err="1"/>
              <a:t>graph.insertVertex</a:t>
            </a:r>
            <a:r>
              <a:rPr lang="fr-FR" sz="2400" dirty="0"/>
              <a:t>(</a:t>
            </a:r>
            <a:r>
              <a:rPr lang="fr-FR" sz="2400" dirty="0" err="1"/>
              <a:t>null</a:t>
            </a:r>
            <a:r>
              <a:rPr lang="fr-FR" sz="2400" dirty="0"/>
              <a:t>, </a:t>
            </a:r>
            <a:r>
              <a:rPr lang="fr-FR" sz="2400" dirty="0" err="1"/>
              <a:t>null</a:t>
            </a:r>
            <a:r>
              <a:rPr lang="fr-FR" sz="2400" dirty="0"/>
              <a:t>, "a", 0, 0, </a:t>
            </a:r>
            <a:r>
              <a:rPr lang="fr-FR" sz="2400" dirty="0" smtClean="0"/>
              <a:t>80,30</a:t>
            </a:r>
            <a:r>
              <a:rPr lang="fr-FR" sz="2400" dirty="0"/>
              <a:t>)</a:t>
            </a:r>
            <a:r>
              <a:rPr lang="fr-FR" sz="2400" dirty="0" smtClean="0"/>
              <a:t>;</a:t>
            </a:r>
          </a:p>
          <a:p>
            <a:pPr marL="0" indent="0">
              <a:buNone/>
            </a:pPr>
            <a:r>
              <a:rPr lang="fr-FR" sz="2400" dirty="0" smtClean="0"/>
              <a:t>     Object </a:t>
            </a:r>
            <a:r>
              <a:rPr lang="fr-FR" sz="2400" dirty="0"/>
              <a:t>b = </a:t>
            </a:r>
            <a:r>
              <a:rPr lang="fr-FR" sz="2400" dirty="0" err="1"/>
              <a:t>graph.insertVertex</a:t>
            </a:r>
            <a:r>
              <a:rPr lang="fr-FR" sz="2400" dirty="0"/>
              <a:t>(</a:t>
            </a:r>
            <a:r>
              <a:rPr lang="fr-FR" sz="2400" dirty="0" err="1"/>
              <a:t>null</a:t>
            </a:r>
            <a:r>
              <a:rPr lang="fr-FR" sz="2400" dirty="0"/>
              <a:t>, </a:t>
            </a:r>
            <a:r>
              <a:rPr lang="fr-FR" sz="2400" dirty="0" err="1"/>
              <a:t>null</a:t>
            </a:r>
            <a:r>
              <a:rPr lang="fr-FR" sz="2400" dirty="0"/>
              <a:t>, "b", 0, 0, 80, 30)</a:t>
            </a:r>
            <a:r>
              <a:rPr lang="fr-FR" sz="2400" dirty="0" smtClean="0"/>
              <a:t>;</a:t>
            </a:r>
          </a:p>
          <a:p>
            <a:pPr marL="0" indent="0">
              <a:buNone/>
            </a:pPr>
            <a:endParaRPr lang="fr-FR" sz="2400" dirty="0"/>
          </a:p>
          <a:p>
            <a:pPr marL="0" indent="0">
              <a:buNone/>
            </a:pPr>
            <a:endParaRPr 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31728451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de-DE" dirty="0" smtClean="0"/>
              <a:t>Beispiel: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800" dirty="0" err="1" smtClean="0"/>
              <a:t>Zuerst</a:t>
            </a:r>
            <a:r>
              <a:rPr lang="en-US" sz="2800" dirty="0" smtClean="0"/>
              <a:t> </a:t>
            </a:r>
            <a:r>
              <a:rPr lang="en-US" sz="2800" dirty="0" err="1" smtClean="0"/>
              <a:t>wird</a:t>
            </a:r>
            <a:r>
              <a:rPr lang="en-US" sz="2800" dirty="0" smtClean="0"/>
              <a:t> </a:t>
            </a:r>
            <a:r>
              <a:rPr lang="en-US" sz="2800" dirty="0" err="1" smtClean="0"/>
              <a:t>ein</a:t>
            </a:r>
            <a:r>
              <a:rPr lang="en-US" sz="2800" dirty="0" smtClean="0"/>
              <a:t> </a:t>
            </a:r>
            <a:r>
              <a:rPr lang="en-US" sz="2800" dirty="0" err="1" smtClean="0"/>
              <a:t>Objekt</a:t>
            </a:r>
            <a:r>
              <a:rPr lang="en-US" sz="2800" dirty="0" smtClean="0"/>
              <a:t> </a:t>
            </a:r>
            <a:r>
              <a:rPr lang="en-US" sz="2800" dirty="0" err="1" smtClean="0"/>
              <a:t>für</a:t>
            </a:r>
            <a:r>
              <a:rPr lang="en-US" sz="2800" dirty="0" smtClean="0"/>
              <a:t> </a:t>
            </a:r>
            <a:r>
              <a:rPr lang="en-US" sz="2800" dirty="0" err="1" smtClean="0"/>
              <a:t>mxGraph</a:t>
            </a:r>
            <a:r>
              <a:rPr lang="en-US" sz="2800" dirty="0" smtClean="0"/>
              <a:t> </a:t>
            </a:r>
            <a:r>
              <a:rPr lang="en-US" sz="2800" dirty="0" err="1" smtClean="0"/>
              <a:t>erstellt</a:t>
            </a:r>
            <a:r>
              <a:rPr lang="en-US" sz="2800" dirty="0" smtClean="0"/>
              <a:t>: </a:t>
            </a:r>
          </a:p>
          <a:p>
            <a:pPr marL="0" indent="0">
              <a:buNone/>
            </a:pPr>
            <a:r>
              <a:rPr lang="en-US" sz="2800" dirty="0" err="1" smtClean="0"/>
              <a:t>mxGraph</a:t>
            </a:r>
            <a:r>
              <a:rPr lang="en-US" sz="2800" dirty="0" smtClean="0"/>
              <a:t> graph = new </a:t>
            </a:r>
            <a:r>
              <a:rPr lang="en-US" sz="2800" dirty="0" err="1" smtClean="0"/>
              <a:t>mxGraph</a:t>
            </a:r>
            <a:r>
              <a:rPr lang="en-US" sz="2800" dirty="0" smtClean="0"/>
              <a:t>();</a:t>
            </a:r>
          </a:p>
          <a:p>
            <a:pPr marL="0" indent="0">
              <a:buNone/>
            </a:pPr>
            <a:endParaRPr lang="en-US" sz="2800" dirty="0"/>
          </a:p>
          <a:p>
            <a:r>
              <a:rPr lang="en-US" sz="2800" dirty="0" err="1" smtClean="0"/>
              <a:t>Knoten</a:t>
            </a:r>
            <a:r>
              <a:rPr lang="en-US" sz="2800" dirty="0" smtClean="0"/>
              <a:t> </a:t>
            </a:r>
            <a:r>
              <a:rPr lang="en-US" sz="2800" dirty="0" err="1" smtClean="0"/>
              <a:t>werden</a:t>
            </a:r>
            <a:r>
              <a:rPr lang="en-US" sz="2800" dirty="0" smtClean="0"/>
              <a:t> </a:t>
            </a:r>
            <a:r>
              <a:rPr lang="en-US" sz="2800" dirty="0" err="1" smtClean="0"/>
              <a:t>durch</a:t>
            </a:r>
            <a:r>
              <a:rPr lang="en-US" sz="2800" dirty="0" smtClean="0"/>
              <a:t>  </a:t>
            </a:r>
            <a:r>
              <a:rPr lang="de-DE" sz="2800" dirty="0" err="1" smtClean="0"/>
              <a:t>insertVertex</a:t>
            </a:r>
            <a:r>
              <a:rPr lang="de-DE" sz="2800" dirty="0" smtClean="0"/>
              <a:t> erstellt: </a:t>
            </a:r>
          </a:p>
          <a:p>
            <a:pPr marL="0" indent="0">
              <a:buNone/>
            </a:pPr>
            <a:r>
              <a:rPr lang="fr-FR" sz="2400" dirty="0" smtClean="0"/>
              <a:t>     Object </a:t>
            </a:r>
            <a:r>
              <a:rPr lang="fr-FR" sz="2400" dirty="0"/>
              <a:t>a = </a:t>
            </a:r>
            <a:r>
              <a:rPr lang="fr-FR" sz="2400" dirty="0" err="1"/>
              <a:t>graph.insertVertex</a:t>
            </a:r>
            <a:r>
              <a:rPr lang="fr-FR" sz="2400" dirty="0"/>
              <a:t>(</a:t>
            </a:r>
            <a:r>
              <a:rPr lang="fr-FR" sz="2400" dirty="0" err="1"/>
              <a:t>null</a:t>
            </a:r>
            <a:r>
              <a:rPr lang="fr-FR" sz="2400" dirty="0"/>
              <a:t>, </a:t>
            </a:r>
            <a:r>
              <a:rPr lang="fr-FR" sz="2400" dirty="0" err="1"/>
              <a:t>null</a:t>
            </a:r>
            <a:r>
              <a:rPr lang="fr-FR" sz="2400" dirty="0"/>
              <a:t>, "a", 0, 0, </a:t>
            </a:r>
            <a:r>
              <a:rPr lang="fr-FR" sz="2400" dirty="0" smtClean="0"/>
              <a:t>80,30</a:t>
            </a:r>
            <a:r>
              <a:rPr lang="fr-FR" sz="2400" dirty="0"/>
              <a:t>)</a:t>
            </a:r>
            <a:r>
              <a:rPr lang="fr-FR" sz="2400" dirty="0" smtClean="0"/>
              <a:t>;</a:t>
            </a:r>
          </a:p>
          <a:p>
            <a:pPr marL="0" indent="0">
              <a:buNone/>
            </a:pPr>
            <a:r>
              <a:rPr lang="fr-FR" sz="2400" dirty="0" smtClean="0"/>
              <a:t>     Object </a:t>
            </a:r>
            <a:r>
              <a:rPr lang="fr-FR" sz="2400" dirty="0"/>
              <a:t>b = </a:t>
            </a:r>
            <a:r>
              <a:rPr lang="fr-FR" sz="2400" dirty="0" err="1"/>
              <a:t>graph.insertVertex</a:t>
            </a:r>
            <a:r>
              <a:rPr lang="fr-FR" sz="2400" dirty="0"/>
              <a:t>(</a:t>
            </a:r>
            <a:r>
              <a:rPr lang="fr-FR" sz="2400" dirty="0" err="1"/>
              <a:t>null</a:t>
            </a:r>
            <a:r>
              <a:rPr lang="fr-FR" sz="2400" dirty="0"/>
              <a:t>, </a:t>
            </a:r>
            <a:r>
              <a:rPr lang="fr-FR" sz="2400" dirty="0" err="1"/>
              <a:t>null</a:t>
            </a:r>
            <a:r>
              <a:rPr lang="fr-FR" sz="2400" dirty="0"/>
              <a:t>, "b", 0, 0, 80, 30)</a:t>
            </a:r>
            <a:r>
              <a:rPr lang="fr-FR" sz="2400" dirty="0" smtClean="0"/>
              <a:t>;</a:t>
            </a:r>
          </a:p>
          <a:p>
            <a:pPr marL="0" indent="0">
              <a:buNone/>
            </a:pPr>
            <a:endParaRPr lang="fr-FR" sz="2400" dirty="0"/>
          </a:p>
          <a:p>
            <a:r>
              <a:rPr lang="nb-NO" sz="2800" dirty="0" err="1" smtClean="0"/>
              <a:t>insertEdge</a:t>
            </a:r>
            <a:r>
              <a:rPr lang="nb-NO" sz="2800" dirty="0" smtClean="0"/>
              <a:t> </a:t>
            </a:r>
            <a:r>
              <a:rPr lang="nb-NO" sz="2800" dirty="0" err="1" smtClean="0"/>
              <a:t>erstellt</a:t>
            </a:r>
            <a:r>
              <a:rPr lang="nb-NO" sz="2800" dirty="0" smtClean="0"/>
              <a:t> eine Kante </a:t>
            </a:r>
            <a:r>
              <a:rPr lang="nb-NO" sz="2800" dirty="0" err="1" smtClean="0"/>
              <a:t>zwischen</a:t>
            </a:r>
            <a:r>
              <a:rPr lang="nb-NO" sz="2800" dirty="0" smtClean="0"/>
              <a:t> den </a:t>
            </a:r>
            <a:r>
              <a:rPr lang="nb-NO" sz="2800" dirty="0" err="1" smtClean="0"/>
              <a:t>Knoten</a:t>
            </a:r>
            <a:r>
              <a:rPr lang="nb-NO" sz="2800" dirty="0" smtClean="0"/>
              <a:t> a </a:t>
            </a:r>
            <a:r>
              <a:rPr lang="nb-NO" sz="2800" dirty="0" err="1" smtClean="0"/>
              <a:t>und</a:t>
            </a:r>
            <a:r>
              <a:rPr lang="nb-NO" sz="2800" dirty="0" smtClean="0"/>
              <a:t> b:</a:t>
            </a:r>
          </a:p>
          <a:p>
            <a:pPr marL="0" indent="0">
              <a:buNone/>
            </a:pPr>
            <a:r>
              <a:rPr lang="pl-PL" sz="2400" dirty="0" smtClean="0"/>
              <a:t>     </a:t>
            </a:r>
            <a:r>
              <a:rPr lang="pl-PL" sz="2400" dirty="0" err="1" smtClean="0"/>
              <a:t>graph.insertEdge</a:t>
            </a:r>
            <a:r>
              <a:rPr lang="pl-PL" sz="2400" dirty="0" smtClean="0"/>
              <a:t>(</a:t>
            </a:r>
            <a:r>
              <a:rPr lang="pl-PL" sz="2400" dirty="0" err="1" smtClean="0"/>
              <a:t>null</a:t>
            </a:r>
            <a:r>
              <a:rPr lang="pl-PL" sz="2400" dirty="0" smtClean="0"/>
              <a:t>, </a:t>
            </a:r>
            <a:r>
              <a:rPr lang="pl-PL" sz="2400" dirty="0" err="1"/>
              <a:t>null</a:t>
            </a:r>
            <a:r>
              <a:rPr lang="pl-PL" sz="2400" dirty="0"/>
              <a:t>, "", a, b);</a:t>
            </a:r>
            <a:endParaRPr lang="fr-FR" sz="2400" dirty="0" smtClean="0"/>
          </a:p>
          <a:p>
            <a:pPr marL="0" indent="0">
              <a:buNone/>
            </a:pPr>
            <a:endParaRPr 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64764356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Farben</a:t>
            </a:r>
            <a:r>
              <a:rPr lang="en-US" dirty="0" smtClean="0"/>
              <a:t> von </a:t>
            </a:r>
            <a:r>
              <a:rPr lang="en-US" dirty="0" err="1" smtClean="0"/>
              <a:t>Knoten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mxGraph</a:t>
            </a:r>
            <a:r>
              <a:rPr lang="en-US" dirty="0" smtClean="0"/>
              <a:t> </a:t>
            </a:r>
            <a:r>
              <a:rPr lang="en-US" dirty="0" err="1" smtClean="0"/>
              <a:t>bietet</a:t>
            </a:r>
            <a:r>
              <a:rPr lang="en-US" dirty="0" smtClean="0"/>
              <a:t> die </a:t>
            </a:r>
            <a:r>
              <a:rPr lang="en-US" dirty="0" err="1" smtClean="0"/>
              <a:t>Möglichkeiten</a:t>
            </a:r>
            <a:r>
              <a:rPr lang="en-US" dirty="0" smtClean="0"/>
              <a:t> die </a:t>
            </a:r>
            <a:r>
              <a:rPr lang="en-US" dirty="0" err="1" smtClean="0"/>
              <a:t>Farben</a:t>
            </a:r>
            <a:r>
              <a:rPr lang="en-US" dirty="0" smtClean="0"/>
              <a:t> von </a:t>
            </a:r>
            <a:r>
              <a:rPr lang="en-US" dirty="0" err="1" smtClean="0"/>
              <a:t>Knoten</a:t>
            </a:r>
            <a:r>
              <a:rPr lang="en-US" dirty="0" smtClean="0"/>
              <a:t> </a:t>
            </a:r>
            <a:r>
              <a:rPr lang="en-US" dirty="0" err="1" smtClean="0"/>
              <a:t>zu</a:t>
            </a:r>
            <a:r>
              <a:rPr lang="en-US" dirty="0" smtClean="0"/>
              <a:t> </a:t>
            </a:r>
            <a:r>
              <a:rPr lang="en-US" dirty="0" err="1" smtClean="0"/>
              <a:t>ändern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016384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Farben</a:t>
            </a:r>
            <a:r>
              <a:rPr lang="en-US" dirty="0" smtClean="0"/>
              <a:t> von </a:t>
            </a:r>
            <a:r>
              <a:rPr lang="en-US" dirty="0" err="1" smtClean="0"/>
              <a:t>Knoten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err="1" smtClean="0"/>
              <a:t>mxGraph</a:t>
            </a:r>
            <a:r>
              <a:rPr lang="en-US" sz="2800" dirty="0" smtClean="0"/>
              <a:t> </a:t>
            </a:r>
            <a:r>
              <a:rPr lang="en-US" sz="2800" dirty="0" err="1" smtClean="0"/>
              <a:t>bietet</a:t>
            </a:r>
            <a:r>
              <a:rPr lang="en-US" sz="2800" dirty="0" smtClean="0"/>
              <a:t> die </a:t>
            </a:r>
            <a:r>
              <a:rPr lang="en-US" sz="2800" dirty="0" err="1" smtClean="0"/>
              <a:t>Möglichkeiten</a:t>
            </a:r>
            <a:r>
              <a:rPr lang="en-US" sz="2800" dirty="0" smtClean="0"/>
              <a:t> die </a:t>
            </a:r>
            <a:r>
              <a:rPr lang="en-US" sz="2800" dirty="0" err="1" smtClean="0"/>
              <a:t>Farben</a:t>
            </a:r>
            <a:r>
              <a:rPr lang="en-US" sz="2800" dirty="0" smtClean="0"/>
              <a:t> von </a:t>
            </a:r>
            <a:r>
              <a:rPr lang="en-US" sz="2800" dirty="0" err="1" smtClean="0"/>
              <a:t>Knoten</a:t>
            </a:r>
            <a:r>
              <a:rPr lang="en-US" sz="2800" dirty="0" smtClean="0"/>
              <a:t> </a:t>
            </a:r>
            <a:r>
              <a:rPr lang="en-US" sz="2800" dirty="0" err="1" smtClean="0"/>
              <a:t>zu</a:t>
            </a:r>
            <a:r>
              <a:rPr lang="en-US" sz="2800" dirty="0" smtClean="0"/>
              <a:t> </a:t>
            </a:r>
            <a:r>
              <a:rPr lang="en-US" sz="2800" dirty="0" err="1" smtClean="0"/>
              <a:t>ändern</a:t>
            </a:r>
            <a:endParaRPr lang="en-US" sz="2800" dirty="0"/>
          </a:p>
          <a:p>
            <a:r>
              <a:rPr lang="en-US" sz="2800" dirty="0" err="1" smtClean="0"/>
              <a:t>Wir</a:t>
            </a:r>
            <a:r>
              <a:rPr lang="en-US" sz="2800" dirty="0" smtClean="0"/>
              <a:t> </a:t>
            </a:r>
            <a:r>
              <a:rPr lang="en-US" sz="2800" dirty="0" err="1" smtClean="0"/>
              <a:t>fügen</a:t>
            </a:r>
            <a:r>
              <a:rPr lang="en-US" sz="2800" dirty="0" smtClean="0"/>
              <a:t> </a:t>
            </a:r>
            <a:r>
              <a:rPr lang="en-US" sz="2800" dirty="0" err="1" smtClean="0"/>
              <a:t>einen</a:t>
            </a:r>
            <a:r>
              <a:rPr lang="en-US" sz="2800" dirty="0" smtClean="0"/>
              <a:t> </a:t>
            </a:r>
            <a:r>
              <a:rPr lang="en-US" sz="2800" dirty="0" err="1" smtClean="0"/>
              <a:t>neuen</a:t>
            </a:r>
            <a:r>
              <a:rPr lang="en-US" sz="2800" dirty="0" smtClean="0"/>
              <a:t> Parameter in der </a:t>
            </a:r>
            <a:r>
              <a:rPr lang="en-US" sz="2800" dirty="0" err="1" smtClean="0"/>
              <a:t>Funktion</a:t>
            </a:r>
            <a:r>
              <a:rPr lang="en-US" sz="2800" dirty="0" smtClean="0"/>
              <a:t> </a:t>
            </a:r>
            <a:r>
              <a:rPr lang="fr-FR" sz="2800" dirty="0" err="1" smtClean="0"/>
              <a:t>insertVertex</a:t>
            </a:r>
            <a:r>
              <a:rPr lang="fr-FR" sz="2800" dirty="0" smtClean="0"/>
              <a:t>  </a:t>
            </a:r>
            <a:r>
              <a:rPr lang="ro-RO" sz="2800" dirty="0"/>
              <a:t>"fillColor</a:t>
            </a:r>
            <a:r>
              <a:rPr lang="ro-RO" sz="2800" dirty="0" smtClean="0"/>
              <a:t>=</a:t>
            </a:r>
            <a:r>
              <a:rPr lang="en-US" sz="2800" dirty="0" smtClean="0"/>
              <a:t>red »</a:t>
            </a:r>
            <a:endParaRPr lang="fr-FR" sz="2800" dirty="0" smtClean="0"/>
          </a:p>
          <a:p>
            <a:endParaRPr lang="fr-FR" sz="2800" dirty="0" smtClean="0"/>
          </a:p>
        </p:txBody>
      </p:sp>
    </p:spTree>
    <p:extLst>
      <p:ext uri="{BB962C8B-B14F-4D97-AF65-F5344CB8AC3E}">
        <p14:creationId xmlns:p14="http://schemas.microsoft.com/office/powerpoint/2010/main" val="28824618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Farben</a:t>
            </a:r>
            <a:r>
              <a:rPr lang="en-US" dirty="0" smtClean="0"/>
              <a:t> von </a:t>
            </a:r>
            <a:r>
              <a:rPr lang="en-US" dirty="0" err="1" smtClean="0"/>
              <a:t>Knoten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err="1" smtClean="0"/>
              <a:t>mxGraph</a:t>
            </a:r>
            <a:r>
              <a:rPr lang="en-US" sz="2800" dirty="0" smtClean="0"/>
              <a:t> </a:t>
            </a:r>
            <a:r>
              <a:rPr lang="en-US" sz="2800" dirty="0" err="1" smtClean="0"/>
              <a:t>bietet</a:t>
            </a:r>
            <a:r>
              <a:rPr lang="en-US" sz="2800" dirty="0" smtClean="0"/>
              <a:t> die </a:t>
            </a:r>
            <a:r>
              <a:rPr lang="en-US" sz="2800" dirty="0" err="1" smtClean="0"/>
              <a:t>Möglichkeiten</a:t>
            </a:r>
            <a:r>
              <a:rPr lang="en-US" sz="2800" dirty="0" smtClean="0"/>
              <a:t> die </a:t>
            </a:r>
            <a:r>
              <a:rPr lang="en-US" sz="2800" dirty="0" err="1" smtClean="0"/>
              <a:t>Farben</a:t>
            </a:r>
            <a:r>
              <a:rPr lang="en-US" sz="2800" dirty="0" smtClean="0"/>
              <a:t> von </a:t>
            </a:r>
            <a:r>
              <a:rPr lang="en-US" sz="2800" dirty="0" err="1" smtClean="0"/>
              <a:t>Knoten</a:t>
            </a:r>
            <a:r>
              <a:rPr lang="en-US" sz="2800" dirty="0" smtClean="0"/>
              <a:t> </a:t>
            </a:r>
            <a:r>
              <a:rPr lang="en-US" sz="2800" dirty="0" err="1" smtClean="0"/>
              <a:t>zu</a:t>
            </a:r>
            <a:r>
              <a:rPr lang="en-US" sz="2800" dirty="0" smtClean="0"/>
              <a:t> </a:t>
            </a:r>
            <a:r>
              <a:rPr lang="en-US" sz="2800" dirty="0" err="1" smtClean="0"/>
              <a:t>ändern</a:t>
            </a:r>
            <a:endParaRPr lang="en-US" sz="2800" dirty="0"/>
          </a:p>
          <a:p>
            <a:r>
              <a:rPr lang="en-US" sz="2800" dirty="0" err="1" smtClean="0"/>
              <a:t>Wir</a:t>
            </a:r>
            <a:r>
              <a:rPr lang="en-US" sz="2800" dirty="0" smtClean="0"/>
              <a:t> </a:t>
            </a:r>
            <a:r>
              <a:rPr lang="en-US" sz="2800" dirty="0" err="1" smtClean="0"/>
              <a:t>fügen</a:t>
            </a:r>
            <a:r>
              <a:rPr lang="en-US" sz="2800" dirty="0" smtClean="0"/>
              <a:t> </a:t>
            </a:r>
            <a:r>
              <a:rPr lang="en-US" sz="2800" dirty="0" err="1" smtClean="0"/>
              <a:t>einen</a:t>
            </a:r>
            <a:r>
              <a:rPr lang="en-US" sz="2800" dirty="0" smtClean="0"/>
              <a:t> </a:t>
            </a:r>
            <a:r>
              <a:rPr lang="en-US" sz="2800" dirty="0" err="1" smtClean="0"/>
              <a:t>neuen</a:t>
            </a:r>
            <a:r>
              <a:rPr lang="en-US" sz="2800" dirty="0" smtClean="0"/>
              <a:t> Parameter in der </a:t>
            </a:r>
            <a:r>
              <a:rPr lang="en-US" sz="2800" dirty="0" err="1" smtClean="0"/>
              <a:t>Funktion</a:t>
            </a:r>
            <a:r>
              <a:rPr lang="en-US" sz="2800" dirty="0" smtClean="0"/>
              <a:t> </a:t>
            </a:r>
            <a:r>
              <a:rPr lang="fr-FR" sz="2800" dirty="0" err="1" smtClean="0"/>
              <a:t>insertVertex</a:t>
            </a:r>
            <a:r>
              <a:rPr lang="fr-FR" sz="2800" dirty="0" smtClean="0"/>
              <a:t>  </a:t>
            </a:r>
            <a:r>
              <a:rPr lang="ro-RO" sz="2800" dirty="0"/>
              <a:t>"fillColor</a:t>
            </a:r>
            <a:r>
              <a:rPr lang="ro-RO" sz="2800" dirty="0" smtClean="0"/>
              <a:t>=</a:t>
            </a:r>
            <a:r>
              <a:rPr lang="en-US" sz="2800" dirty="0" smtClean="0"/>
              <a:t>red"</a:t>
            </a:r>
            <a:endParaRPr lang="fr-FR" sz="2800" dirty="0" smtClean="0"/>
          </a:p>
          <a:p>
            <a:endParaRPr lang="fr-FR" sz="2800" dirty="0" smtClean="0"/>
          </a:p>
          <a:p>
            <a:pPr marL="0" indent="0">
              <a:buNone/>
            </a:pPr>
            <a:r>
              <a:rPr lang="en-US" dirty="0" err="1" smtClean="0"/>
              <a:t>Beispiel</a:t>
            </a:r>
            <a:r>
              <a:rPr lang="en-US" dirty="0" smtClean="0"/>
              <a:t>: </a:t>
            </a:r>
          </a:p>
          <a:p>
            <a:pPr marL="0" indent="0">
              <a:buNone/>
            </a:pPr>
            <a:r>
              <a:rPr lang="fr-FR" sz="2400" dirty="0" smtClean="0"/>
              <a:t>Object </a:t>
            </a:r>
            <a:r>
              <a:rPr lang="fr-FR" sz="2400" dirty="0"/>
              <a:t>h = </a:t>
            </a:r>
            <a:r>
              <a:rPr lang="fr-FR" sz="2400" dirty="0" err="1"/>
              <a:t>graph.insertVertex</a:t>
            </a:r>
            <a:r>
              <a:rPr lang="fr-FR" sz="2400" dirty="0" smtClean="0"/>
              <a:t>(</a:t>
            </a:r>
            <a:r>
              <a:rPr lang="fr-FR" sz="2400" dirty="0" err="1" smtClean="0"/>
              <a:t>null</a:t>
            </a:r>
            <a:r>
              <a:rPr lang="fr-FR" sz="2400" dirty="0" smtClean="0"/>
              <a:t>, </a:t>
            </a:r>
            <a:r>
              <a:rPr lang="fr-FR" sz="2400" dirty="0" err="1"/>
              <a:t>null</a:t>
            </a:r>
            <a:r>
              <a:rPr lang="fr-FR" sz="2400" dirty="0"/>
              <a:t>, </a:t>
            </a:r>
            <a:r>
              <a:rPr lang="fr-FR" sz="2400" dirty="0" smtClean="0"/>
              <a:t>"h"</a:t>
            </a:r>
            <a:r>
              <a:rPr lang="fr-FR" sz="2400" dirty="0"/>
              <a:t>, 0, 0, 80, 30, </a:t>
            </a:r>
            <a:r>
              <a:rPr lang="fr-FR" sz="2400" dirty="0" smtClean="0"/>
              <a:t>   </a:t>
            </a:r>
          </a:p>
          <a:p>
            <a:pPr marL="0" indent="0">
              <a:buNone/>
            </a:pPr>
            <a:r>
              <a:rPr lang="fr-FR" sz="2400" dirty="0"/>
              <a:t> </a:t>
            </a:r>
            <a:r>
              <a:rPr lang="fr-FR" sz="2400" dirty="0" smtClean="0"/>
              <a:t>                               "</a:t>
            </a:r>
            <a:r>
              <a:rPr lang="fr-FR" sz="2400" dirty="0" err="1" smtClean="0"/>
              <a:t>fillColor</a:t>
            </a:r>
            <a:r>
              <a:rPr lang="fr-FR" sz="2400" dirty="0" smtClean="0"/>
              <a:t>=</a:t>
            </a:r>
            <a:r>
              <a:rPr lang="en-US" sz="2400" dirty="0" smtClean="0"/>
              <a:t>red</a:t>
            </a:r>
            <a:r>
              <a:rPr lang="en-US" sz="2400" dirty="0"/>
              <a:t>");</a:t>
            </a:r>
            <a:endParaRPr 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210339746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3705"/>
            <a:ext cx="5012267" cy="927629"/>
          </a:xfrm>
        </p:spPr>
        <p:txBody>
          <a:bodyPr>
            <a:normAutofit/>
          </a:bodyPr>
          <a:lstStyle/>
          <a:p>
            <a:r>
              <a:rPr lang="en-US" dirty="0" err="1" smtClean="0"/>
              <a:t>Allgemeines</a:t>
            </a:r>
            <a:r>
              <a:rPr lang="en-US" dirty="0" smtClean="0"/>
              <a:t> </a:t>
            </a:r>
            <a:r>
              <a:rPr lang="en-US" dirty="0" err="1" smtClean="0"/>
              <a:t>Beispiel</a:t>
            </a:r>
            <a:r>
              <a:rPr lang="en-US" dirty="0"/>
              <a:t>: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08001" y="931334"/>
            <a:ext cx="7840133" cy="63094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/>
              <a:t>public class Example extends </a:t>
            </a:r>
            <a:r>
              <a:rPr lang="en-US" sz="1600" b="1" dirty="0" err="1"/>
              <a:t>JFrame</a:t>
            </a:r>
            <a:r>
              <a:rPr lang="en-US" sz="1600" b="1" dirty="0"/>
              <a:t> {</a:t>
            </a:r>
          </a:p>
          <a:p>
            <a:r>
              <a:rPr lang="en-US" sz="1600" dirty="0"/>
              <a:t>	</a:t>
            </a:r>
          </a:p>
          <a:p>
            <a:r>
              <a:rPr lang="en-US" sz="1600" dirty="0"/>
              <a:t>	</a:t>
            </a:r>
            <a:r>
              <a:rPr lang="en-US" sz="1600" b="1" dirty="0"/>
              <a:t>private static final long </a:t>
            </a:r>
            <a:r>
              <a:rPr lang="en-US" sz="1600" b="1" i="1" dirty="0" err="1"/>
              <a:t>serialVersionUID</a:t>
            </a:r>
            <a:r>
              <a:rPr lang="en-US" sz="1600" b="1" i="1" dirty="0"/>
              <a:t> = 1L;</a:t>
            </a:r>
          </a:p>
          <a:p>
            <a:r>
              <a:rPr lang="fr-FR" sz="1600" dirty="0"/>
              <a:t>	</a:t>
            </a:r>
            <a:r>
              <a:rPr lang="fr-FR" sz="1600" dirty="0" err="1"/>
              <a:t>mxGraph</a:t>
            </a:r>
            <a:r>
              <a:rPr lang="fr-FR" sz="1600" dirty="0"/>
              <a:t> graph;</a:t>
            </a:r>
          </a:p>
          <a:p>
            <a:r>
              <a:rPr lang="en-US" sz="1600" dirty="0"/>
              <a:t>    </a:t>
            </a:r>
          </a:p>
          <a:p>
            <a:r>
              <a:rPr lang="en-US" sz="1600" dirty="0"/>
              <a:t>    </a:t>
            </a:r>
            <a:r>
              <a:rPr lang="en-US" sz="1600" b="1" dirty="0"/>
              <a:t>public Example() {</a:t>
            </a:r>
          </a:p>
          <a:p>
            <a:r>
              <a:rPr lang="en-US" sz="1600" dirty="0"/>
              <a:t>        graph = </a:t>
            </a:r>
            <a:r>
              <a:rPr lang="en-US" sz="1600" b="1" dirty="0"/>
              <a:t>new </a:t>
            </a:r>
            <a:r>
              <a:rPr lang="en-US" sz="1600" b="1" dirty="0" err="1"/>
              <a:t>mxGraph</a:t>
            </a:r>
            <a:r>
              <a:rPr lang="en-US" sz="1600" b="1" dirty="0"/>
              <a:t>();</a:t>
            </a:r>
          </a:p>
          <a:p>
            <a:r>
              <a:rPr lang="en-US" sz="1600" dirty="0"/>
              <a:t>        Object a = </a:t>
            </a:r>
            <a:r>
              <a:rPr lang="en-US" sz="1600" dirty="0" err="1"/>
              <a:t>graph.insertVertex</a:t>
            </a:r>
            <a:r>
              <a:rPr lang="en-US" sz="1600" dirty="0"/>
              <a:t>(</a:t>
            </a:r>
            <a:r>
              <a:rPr lang="en-US" sz="1600" b="1" dirty="0"/>
              <a:t>null, null, "a", 0, 0, 80, 30,"fillColor=white");</a:t>
            </a:r>
          </a:p>
          <a:p>
            <a:r>
              <a:rPr lang="fr-FR" sz="1600" dirty="0"/>
              <a:t>        Object b = </a:t>
            </a:r>
            <a:r>
              <a:rPr lang="fr-FR" sz="1600" dirty="0" err="1"/>
              <a:t>graph.insertVertex</a:t>
            </a:r>
            <a:r>
              <a:rPr lang="fr-FR" sz="1600" dirty="0"/>
              <a:t>(</a:t>
            </a:r>
            <a:r>
              <a:rPr lang="fr-FR" sz="1600" b="1" dirty="0" err="1"/>
              <a:t>null</a:t>
            </a:r>
            <a:r>
              <a:rPr lang="fr-FR" sz="1600" b="1" dirty="0"/>
              <a:t>, </a:t>
            </a:r>
            <a:r>
              <a:rPr lang="fr-FR" sz="1600" b="1" dirty="0" err="1"/>
              <a:t>null</a:t>
            </a:r>
            <a:r>
              <a:rPr lang="fr-FR" sz="1600" b="1" dirty="0"/>
              <a:t>, "b", 0, 0, 80, 30);</a:t>
            </a:r>
          </a:p>
          <a:p>
            <a:r>
              <a:rPr lang="fr-FR" sz="1600" dirty="0"/>
              <a:t>        Object c = </a:t>
            </a:r>
            <a:r>
              <a:rPr lang="fr-FR" sz="1600" dirty="0" err="1"/>
              <a:t>graph.insertVertex</a:t>
            </a:r>
            <a:r>
              <a:rPr lang="fr-FR" sz="1600" dirty="0"/>
              <a:t>(</a:t>
            </a:r>
            <a:r>
              <a:rPr lang="fr-FR" sz="1600" b="1" dirty="0" err="1"/>
              <a:t>null</a:t>
            </a:r>
            <a:r>
              <a:rPr lang="fr-FR" sz="1600" b="1" dirty="0"/>
              <a:t>, </a:t>
            </a:r>
            <a:r>
              <a:rPr lang="fr-FR" sz="1600" b="1" dirty="0" err="1"/>
              <a:t>null</a:t>
            </a:r>
            <a:r>
              <a:rPr lang="fr-FR" sz="1600" b="1" dirty="0"/>
              <a:t>, "c", 0, 0, 80, 30);</a:t>
            </a:r>
          </a:p>
          <a:p>
            <a:r>
              <a:rPr lang="en-US" sz="1600" dirty="0"/>
              <a:t>        Object d = </a:t>
            </a:r>
            <a:r>
              <a:rPr lang="en-US" sz="1600" dirty="0" err="1"/>
              <a:t>graph.insertVertex</a:t>
            </a:r>
            <a:r>
              <a:rPr lang="en-US" sz="1600" dirty="0"/>
              <a:t>(</a:t>
            </a:r>
            <a:r>
              <a:rPr lang="en-US" sz="1600" b="1" dirty="0"/>
              <a:t>null, null, "d", 0, 0, 80, 30,"fillColor=white");</a:t>
            </a:r>
          </a:p>
          <a:p>
            <a:r>
              <a:rPr lang="fr-FR" sz="1600" dirty="0"/>
              <a:t>        Object e = </a:t>
            </a:r>
            <a:r>
              <a:rPr lang="fr-FR" sz="1600" dirty="0" err="1"/>
              <a:t>graph.insertVertex</a:t>
            </a:r>
            <a:r>
              <a:rPr lang="fr-FR" sz="1600" dirty="0"/>
              <a:t>(</a:t>
            </a:r>
            <a:r>
              <a:rPr lang="fr-FR" sz="1600" b="1" dirty="0" err="1"/>
              <a:t>null</a:t>
            </a:r>
            <a:r>
              <a:rPr lang="fr-FR" sz="1600" b="1" dirty="0"/>
              <a:t>, </a:t>
            </a:r>
            <a:r>
              <a:rPr lang="fr-FR" sz="1600" b="1" dirty="0" err="1"/>
              <a:t>null</a:t>
            </a:r>
            <a:r>
              <a:rPr lang="fr-FR" sz="1600" b="1" dirty="0"/>
              <a:t>, "e", 0, 0, 80, 30);</a:t>
            </a:r>
          </a:p>
          <a:p>
            <a:r>
              <a:rPr lang="en-US" sz="1600" dirty="0"/>
              <a:t>        Object f = </a:t>
            </a:r>
            <a:r>
              <a:rPr lang="en-US" sz="1600" dirty="0" err="1"/>
              <a:t>graph.insertVertex</a:t>
            </a:r>
            <a:r>
              <a:rPr lang="en-US" sz="1600" dirty="0"/>
              <a:t>(</a:t>
            </a:r>
            <a:r>
              <a:rPr lang="en-US" sz="1600" b="1" dirty="0"/>
              <a:t>null, null, "f", 0, 0, 80, 30,"fillColor=white");</a:t>
            </a:r>
          </a:p>
          <a:p>
            <a:r>
              <a:rPr lang="fr-FR" sz="1600" dirty="0"/>
              <a:t>        Object g = </a:t>
            </a:r>
            <a:r>
              <a:rPr lang="fr-FR" sz="1600" dirty="0" err="1"/>
              <a:t>graph.insertVertex</a:t>
            </a:r>
            <a:r>
              <a:rPr lang="fr-FR" sz="1600" dirty="0"/>
              <a:t>(</a:t>
            </a:r>
            <a:r>
              <a:rPr lang="fr-FR" sz="1600" b="1" dirty="0" err="1"/>
              <a:t>null</a:t>
            </a:r>
            <a:r>
              <a:rPr lang="fr-FR" sz="1600" b="1" dirty="0"/>
              <a:t>, </a:t>
            </a:r>
            <a:r>
              <a:rPr lang="fr-FR" sz="1600" b="1" dirty="0" err="1"/>
              <a:t>null</a:t>
            </a:r>
            <a:r>
              <a:rPr lang="fr-FR" sz="1600" b="1" dirty="0"/>
              <a:t>, "g", 0, 0, 80, 30);</a:t>
            </a:r>
          </a:p>
          <a:p>
            <a:r>
              <a:rPr lang="en-US" sz="1600" dirty="0"/>
              <a:t>        Object h = </a:t>
            </a:r>
            <a:r>
              <a:rPr lang="en-US" sz="1600" dirty="0" err="1"/>
              <a:t>graph.insertVertex</a:t>
            </a:r>
            <a:r>
              <a:rPr lang="en-US" sz="1600" dirty="0"/>
              <a:t>(</a:t>
            </a:r>
            <a:r>
              <a:rPr lang="en-US" sz="1600" b="1" dirty="0"/>
              <a:t>null, null, "h", 0, 0, 80, 30, "</a:t>
            </a:r>
            <a:r>
              <a:rPr lang="en-US" sz="1600" b="1" dirty="0" err="1"/>
              <a:t>fillColor</a:t>
            </a:r>
            <a:r>
              <a:rPr lang="en-US" sz="1600" b="1" dirty="0"/>
              <a:t>=white");</a:t>
            </a:r>
          </a:p>
          <a:p>
            <a:r>
              <a:rPr lang="en-US" sz="1600" dirty="0"/>
              <a:t>            </a:t>
            </a:r>
          </a:p>
          <a:p>
            <a:r>
              <a:rPr lang="pl-PL" sz="1600" dirty="0"/>
              <a:t>      </a:t>
            </a:r>
            <a:r>
              <a:rPr lang="pl-PL" sz="1600" dirty="0" smtClean="0"/>
              <a:t> </a:t>
            </a:r>
            <a:r>
              <a:rPr lang="pl-PL" sz="1600" dirty="0" err="1"/>
              <a:t>graph.insertEdge</a:t>
            </a:r>
            <a:r>
              <a:rPr lang="pl-PL" sz="1600" dirty="0"/>
              <a:t>(</a:t>
            </a:r>
            <a:r>
              <a:rPr lang="pl-PL" sz="1600" b="1" dirty="0" err="1"/>
              <a:t>null</a:t>
            </a:r>
            <a:r>
              <a:rPr lang="pl-PL" sz="1600" b="1" dirty="0"/>
              <a:t>, </a:t>
            </a:r>
            <a:r>
              <a:rPr lang="pl-PL" sz="1600" b="1" dirty="0" err="1"/>
              <a:t>null</a:t>
            </a:r>
            <a:r>
              <a:rPr lang="pl-PL" sz="1600" b="1" dirty="0"/>
              <a:t>, "", a, b);</a:t>
            </a:r>
          </a:p>
          <a:p>
            <a:r>
              <a:rPr lang="pl-PL" sz="1600" dirty="0"/>
              <a:t>        </a:t>
            </a:r>
            <a:r>
              <a:rPr lang="pl-PL" sz="1600" dirty="0" err="1"/>
              <a:t>graph.insertEdge</a:t>
            </a:r>
            <a:r>
              <a:rPr lang="pl-PL" sz="1600" dirty="0"/>
              <a:t>(</a:t>
            </a:r>
            <a:r>
              <a:rPr lang="pl-PL" sz="1600" b="1" dirty="0" err="1"/>
              <a:t>null</a:t>
            </a:r>
            <a:r>
              <a:rPr lang="pl-PL" sz="1600" b="1" dirty="0"/>
              <a:t>, </a:t>
            </a:r>
            <a:r>
              <a:rPr lang="pl-PL" sz="1600" b="1" dirty="0" err="1"/>
              <a:t>null</a:t>
            </a:r>
            <a:r>
              <a:rPr lang="pl-PL" sz="1600" b="1" dirty="0"/>
              <a:t>, "", a, c);</a:t>
            </a:r>
          </a:p>
          <a:p>
            <a:r>
              <a:rPr lang="pl-PL" sz="1600" dirty="0"/>
              <a:t>        </a:t>
            </a:r>
            <a:r>
              <a:rPr lang="pl-PL" sz="1600" dirty="0" err="1"/>
              <a:t>graph.insertEdge</a:t>
            </a:r>
            <a:r>
              <a:rPr lang="pl-PL" sz="1600" dirty="0"/>
              <a:t>(</a:t>
            </a:r>
            <a:r>
              <a:rPr lang="pl-PL" sz="1600" b="1" dirty="0" err="1"/>
              <a:t>null</a:t>
            </a:r>
            <a:r>
              <a:rPr lang="pl-PL" sz="1600" b="1" dirty="0"/>
              <a:t>, </a:t>
            </a:r>
            <a:r>
              <a:rPr lang="pl-PL" sz="1600" b="1" dirty="0" err="1"/>
              <a:t>null</a:t>
            </a:r>
            <a:r>
              <a:rPr lang="pl-PL" sz="1600" b="1" dirty="0"/>
              <a:t>, "", b, d);</a:t>
            </a:r>
          </a:p>
          <a:p>
            <a:r>
              <a:rPr lang="pl-PL" sz="1600" dirty="0"/>
              <a:t>        </a:t>
            </a:r>
            <a:r>
              <a:rPr lang="pl-PL" sz="1600" dirty="0" err="1"/>
              <a:t>graph.insertEdge</a:t>
            </a:r>
            <a:r>
              <a:rPr lang="pl-PL" sz="1600" dirty="0"/>
              <a:t>(</a:t>
            </a:r>
            <a:r>
              <a:rPr lang="pl-PL" sz="1600" b="1" dirty="0" err="1"/>
              <a:t>null</a:t>
            </a:r>
            <a:r>
              <a:rPr lang="pl-PL" sz="1600" b="1" dirty="0"/>
              <a:t>, </a:t>
            </a:r>
            <a:r>
              <a:rPr lang="pl-PL" sz="1600" b="1" dirty="0" err="1"/>
              <a:t>null</a:t>
            </a:r>
            <a:r>
              <a:rPr lang="pl-PL" sz="1600" b="1" dirty="0"/>
              <a:t>, "", b, e);</a:t>
            </a:r>
          </a:p>
          <a:p>
            <a:r>
              <a:rPr lang="pl-PL" sz="1600" dirty="0"/>
              <a:t>       </a:t>
            </a:r>
            <a:r>
              <a:rPr lang="pl-PL" sz="1600" dirty="0" smtClean="0"/>
              <a:t> </a:t>
            </a:r>
            <a:r>
              <a:rPr lang="pl-PL" sz="1600" dirty="0" err="1" smtClean="0"/>
              <a:t>graph.insertEdge</a:t>
            </a:r>
            <a:r>
              <a:rPr lang="pl-PL" sz="1600" dirty="0" smtClean="0"/>
              <a:t>(</a:t>
            </a:r>
            <a:r>
              <a:rPr lang="pl-PL" sz="1600" b="1" dirty="0" err="1" smtClean="0"/>
              <a:t>null</a:t>
            </a:r>
            <a:r>
              <a:rPr lang="pl-PL" sz="1600" b="1" dirty="0" smtClean="0"/>
              <a:t>, </a:t>
            </a:r>
            <a:r>
              <a:rPr lang="pl-PL" sz="1600" b="1" dirty="0" err="1" smtClean="0"/>
              <a:t>null</a:t>
            </a:r>
            <a:r>
              <a:rPr lang="pl-PL" sz="1600" b="1" dirty="0" smtClean="0"/>
              <a:t>, "", c, f);</a:t>
            </a:r>
          </a:p>
          <a:p>
            <a:r>
              <a:rPr lang="pl-PL" sz="1600" dirty="0" smtClean="0"/>
              <a:t>        </a:t>
            </a:r>
            <a:r>
              <a:rPr lang="pl-PL" sz="1600" dirty="0" err="1" smtClean="0"/>
              <a:t>graph.insertEdge</a:t>
            </a:r>
            <a:r>
              <a:rPr lang="pl-PL" sz="1600" dirty="0" smtClean="0"/>
              <a:t>(</a:t>
            </a:r>
            <a:r>
              <a:rPr lang="pl-PL" sz="1600" b="1" dirty="0" err="1" smtClean="0"/>
              <a:t>null</a:t>
            </a:r>
            <a:r>
              <a:rPr lang="pl-PL" sz="1600" b="1" dirty="0" smtClean="0"/>
              <a:t>, </a:t>
            </a:r>
            <a:r>
              <a:rPr lang="pl-PL" sz="1600" b="1" dirty="0" err="1" smtClean="0"/>
              <a:t>null</a:t>
            </a:r>
            <a:r>
              <a:rPr lang="pl-PL" sz="1600" b="1" dirty="0" smtClean="0"/>
              <a:t>, "", c, g);</a:t>
            </a:r>
          </a:p>
          <a:p>
            <a:r>
              <a:rPr lang="pl-PL" sz="1600" dirty="0" smtClean="0"/>
              <a:t>        </a:t>
            </a:r>
            <a:r>
              <a:rPr lang="pl-PL" sz="1600" dirty="0" err="1" smtClean="0"/>
              <a:t>graph.insertEdge</a:t>
            </a:r>
            <a:r>
              <a:rPr lang="pl-PL" sz="1600" dirty="0" smtClean="0"/>
              <a:t>(</a:t>
            </a:r>
            <a:r>
              <a:rPr lang="pl-PL" sz="1600" b="1" dirty="0" err="1" smtClean="0"/>
              <a:t>null</a:t>
            </a:r>
            <a:r>
              <a:rPr lang="pl-PL" sz="1600" b="1" dirty="0" smtClean="0"/>
              <a:t>, </a:t>
            </a:r>
            <a:r>
              <a:rPr lang="pl-PL" sz="1600" b="1" dirty="0" err="1" smtClean="0"/>
              <a:t>null</a:t>
            </a:r>
            <a:r>
              <a:rPr lang="pl-PL" sz="1600" b="1" dirty="0" smtClean="0"/>
              <a:t>, "", e, h);</a:t>
            </a:r>
          </a:p>
          <a:p>
            <a:endParaRPr lang="en-US" dirty="0" smtClean="0"/>
          </a:p>
          <a:p>
            <a:r>
              <a:rPr lang="en-US" dirty="0" smtClean="0"/>
              <a:t>      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916735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186267" y="287867"/>
            <a:ext cx="7311504" cy="424731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mxGraphComponent</a:t>
            </a:r>
            <a:r>
              <a:rPr lang="en-US" dirty="0"/>
              <a:t> </a:t>
            </a:r>
            <a:r>
              <a:rPr lang="en-US" dirty="0" err="1"/>
              <a:t>graphComponent</a:t>
            </a:r>
            <a:r>
              <a:rPr lang="en-US" dirty="0"/>
              <a:t> = </a:t>
            </a:r>
            <a:r>
              <a:rPr lang="en-US" b="1" dirty="0"/>
              <a:t>new </a:t>
            </a:r>
            <a:r>
              <a:rPr lang="en-US" b="1" dirty="0" err="1"/>
              <a:t>mxGraphComponent</a:t>
            </a:r>
            <a:r>
              <a:rPr lang="en-US" b="1" dirty="0"/>
              <a:t>(graph);</a:t>
            </a:r>
          </a:p>
          <a:p>
            <a:r>
              <a:rPr lang="en-US" dirty="0"/>
              <a:t>        </a:t>
            </a:r>
            <a:r>
              <a:rPr lang="en-US" dirty="0" err="1"/>
              <a:t>getContentPane</a:t>
            </a:r>
            <a:r>
              <a:rPr lang="en-US" dirty="0"/>
              <a:t>().add(</a:t>
            </a:r>
            <a:r>
              <a:rPr lang="en-US" dirty="0" err="1"/>
              <a:t>graphComponent</a:t>
            </a:r>
            <a:r>
              <a:rPr lang="en-US" dirty="0"/>
              <a:t>);</a:t>
            </a:r>
          </a:p>
          <a:p>
            <a:r>
              <a:rPr lang="en-US" dirty="0"/>
              <a:t>        </a:t>
            </a:r>
          </a:p>
          <a:p>
            <a:r>
              <a:rPr lang="en-US" dirty="0"/>
              <a:t>        // layout graph</a:t>
            </a:r>
          </a:p>
          <a:p>
            <a:r>
              <a:rPr lang="en-US" dirty="0"/>
              <a:t>        </a:t>
            </a:r>
            <a:r>
              <a:rPr lang="en-US" dirty="0" err="1"/>
              <a:t>mxIGraphLayout</a:t>
            </a:r>
            <a:r>
              <a:rPr lang="en-US" dirty="0"/>
              <a:t> layout = </a:t>
            </a:r>
            <a:r>
              <a:rPr lang="en-US" b="1" dirty="0"/>
              <a:t>new </a:t>
            </a:r>
            <a:r>
              <a:rPr lang="en-US" b="1" dirty="0" err="1"/>
              <a:t>mxHierarchicalLayout</a:t>
            </a:r>
            <a:r>
              <a:rPr lang="en-US" b="1" dirty="0"/>
              <a:t>(graph);</a:t>
            </a:r>
          </a:p>
          <a:p>
            <a:r>
              <a:rPr lang="en-US" dirty="0"/>
              <a:t>        </a:t>
            </a:r>
            <a:r>
              <a:rPr lang="en-US" dirty="0" err="1"/>
              <a:t>layout.execute</a:t>
            </a:r>
            <a:r>
              <a:rPr lang="en-US" dirty="0"/>
              <a:t>(</a:t>
            </a:r>
            <a:r>
              <a:rPr lang="en-US" dirty="0" err="1"/>
              <a:t>graph.getDefaultParent</a:t>
            </a:r>
            <a:r>
              <a:rPr lang="en-US" dirty="0"/>
              <a:t>());</a:t>
            </a:r>
          </a:p>
          <a:p>
            <a:r>
              <a:rPr lang="en-US" dirty="0"/>
              <a:t>        }</a:t>
            </a:r>
          </a:p>
          <a:p>
            <a:r>
              <a:rPr lang="en-US" dirty="0"/>
              <a:t>    </a:t>
            </a:r>
          </a:p>
          <a:p>
            <a:r>
              <a:rPr lang="en-US" dirty="0"/>
              <a:t>    </a:t>
            </a:r>
            <a:r>
              <a:rPr lang="en-US" b="1" dirty="0"/>
              <a:t>public static void main(String[] </a:t>
            </a:r>
            <a:r>
              <a:rPr lang="en-US" b="1" dirty="0" err="1"/>
              <a:t>args</a:t>
            </a:r>
            <a:r>
              <a:rPr lang="en-US" b="1" dirty="0"/>
              <a:t>) {</a:t>
            </a:r>
          </a:p>
          <a:p>
            <a:r>
              <a:rPr lang="en-US" dirty="0"/>
              <a:t>        Example frame = </a:t>
            </a:r>
            <a:r>
              <a:rPr lang="en-US" b="1" dirty="0"/>
              <a:t>new Example();</a:t>
            </a:r>
          </a:p>
          <a:p>
            <a:r>
              <a:rPr lang="en-US" dirty="0"/>
              <a:t>        </a:t>
            </a:r>
            <a:r>
              <a:rPr lang="en-US" dirty="0" err="1"/>
              <a:t>frame.setDefaultCloseOperation</a:t>
            </a:r>
            <a:r>
              <a:rPr lang="en-US" dirty="0"/>
              <a:t>(</a:t>
            </a:r>
            <a:r>
              <a:rPr lang="en-US" dirty="0" err="1"/>
              <a:t>JFrame.</a:t>
            </a:r>
            <a:r>
              <a:rPr lang="en-US" i="1" dirty="0" err="1"/>
              <a:t>EXIT_ON_CLOSE</a:t>
            </a:r>
            <a:r>
              <a:rPr lang="en-US" i="1" dirty="0"/>
              <a:t>);</a:t>
            </a:r>
          </a:p>
          <a:p>
            <a:r>
              <a:rPr lang="is-IS" dirty="0"/>
              <a:t>        frame.setSize(450, 350);</a:t>
            </a:r>
          </a:p>
          <a:p>
            <a:r>
              <a:rPr lang="en-US" dirty="0"/>
              <a:t>        </a:t>
            </a:r>
            <a:r>
              <a:rPr lang="en-US" dirty="0" err="1"/>
              <a:t>frame.setVisible</a:t>
            </a:r>
            <a:r>
              <a:rPr lang="en-US" dirty="0"/>
              <a:t>(</a:t>
            </a:r>
            <a:r>
              <a:rPr lang="en-US" b="1" dirty="0"/>
              <a:t>true);</a:t>
            </a:r>
          </a:p>
          <a:p>
            <a:r>
              <a:rPr lang="en-US" dirty="0"/>
              <a:t>    }</a:t>
            </a:r>
          </a:p>
          <a:p>
            <a:r>
              <a:rPr lang="en-US" dirty="0"/>
              <a:t> }</a:t>
            </a:r>
          </a:p>
        </p:txBody>
      </p:sp>
    </p:spTree>
    <p:extLst>
      <p:ext uri="{BB962C8B-B14F-4D97-AF65-F5344CB8AC3E}">
        <p14:creationId xmlns:p14="http://schemas.microsoft.com/office/powerpoint/2010/main" val="351453880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Bildschirmfoto 2013-06-19 um 19.11.48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08099" y="1193801"/>
            <a:ext cx="6684433" cy="516657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491066" y="321733"/>
            <a:ext cx="575677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Das </a:t>
            </a:r>
            <a:r>
              <a:rPr lang="en-US" sz="2800" dirty="0" err="1" smtClean="0"/>
              <a:t>folgende</a:t>
            </a:r>
            <a:r>
              <a:rPr lang="en-US" sz="2800" dirty="0" smtClean="0"/>
              <a:t> Frame </a:t>
            </a:r>
            <a:r>
              <a:rPr lang="en-US" sz="2800" dirty="0" err="1" smtClean="0"/>
              <a:t>wird</a:t>
            </a:r>
            <a:r>
              <a:rPr lang="en-US" sz="2800" dirty="0" smtClean="0"/>
              <a:t> </a:t>
            </a:r>
            <a:r>
              <a:rPr lang="en-US" sz="2800" dirty="0" err="1" smtClean="0"/>
              <a:t>asugegeben</a:t>
            </a:r>
            <a:r>
              <a:rPr lang="en-US" sz="2800" dirty="0" smtClean="0"/>
              <a:t>: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970703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JgraphX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err="1" smtClean="0"/>
              <a:t>JGraphX</a:t>
            </a:r>
            <a:r>
              <a:rPr lang="en-US" sz="2400" dirty="0" smtClean="0"/>
              <a:t> </a:t>
            </a:r>
            <a:r>
              <a:rPr lang="en-US" sz="2400" dirty="0" err="1" smtClean="0"/>
              <a:t>ist</a:t>
            </a:r>
            <a:r>
              <a:rPr lang="en-US" sz="2400" dirty="0" smtClean="0"/>
              <a:t> </a:t>
            </a:r>
            <a:r>
              <a:rPr lang="en-US" sz="2400" dirty="0" err="1" smtClean="0"/>
              <a:t>eine</a:t>
            </a:r>
            <a:r>
              <a:rPr lang="en-US" sz="2400" dirty="0" smtClean="0"/>
              <a:t> Java –</a:t>
            </a:r>
            <a:r>
              <a:rPr lang="en-US" sz="2400" dirty="0" err="1" smtClean="0"/>
              <a:t>Bibliothek</a:t>
            </a:r>
            <a:r>
              <a:rPr lang="en-US" sz="2400" dirty="0" smtClean="0"/>
              <a:t> </a:t>
            </a:r>
            <a:r>
              <a:rPr lang="en-US" sz="2400" dirty="0" err="1" smtClean="0"/>
              <a:t>Graphvisualieserung</a:t>
            </a:r>
            <a:endParaRPr lang="en-US" sz="2400" dirty="0" smtClean="0"/>
          </a:p>
          <a:p>
            <a:r>
              <a:rPr lang="en-US" sz="2400" dirty="0" smtClean="0"/>
              <a:t>open source Tool.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B5C87F-F316-4A48-A688-C764268DEEFC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680165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Quellen</a:t>
            </a:r>
            <a:r>
              <a:rPr lang="en-US" dirty="0" smtClean="0"/>
              <a:t>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sz="2800" dirty="0">
                <a:hlinkClick r:id="rId2"/>
              </a:rPr>
              <a:t>http://jgraph.github.io/mxgraph/docs/</a:t>
            </a:r>
            <a:r>
              <a:rPr lang="fr-FR" sz="2800" dirty="0" smtClean="0">
                <a:hlinkClick r:id="rId2"/>
              </a:rPr>
              <a:t>manual_javavis.html</a:t>
            </a:r>
            <a:endParaRPr lang="fr-FR" sz="2800" dirty="0" smtClean="0"/>
          </a:p>
          <a:p>
            <a:r>
              <a:rPr lang="nl-NL" sz="2800" dirty="0">
                <a:hlinkClick r:id="rId3"/>
              </a:rPr>
              <a:t>http://www.jgraph.com/</a:t>
            </a:r>
            <a:r>
              <a:rPr lang="nl-NL" sz="2800" dirty="0" smtClean="0">
                <a:hlinkClick r:id="rId3"/>
              </a:rPr>
              <a:t>jgraph.html</a:t>
            </a:r>
            <a:endParaRPr lang="nl-NL" sz="2800" dirty="0" smtClean="0"/>
          </a:p>
          <a:p>
            <a:r>
              <a:rPr lang="nl-NL" sz="2800" dirty="0">
                <a:hlinkClick r:id="rId4"/>
              </a:rPr>
              <a:t>https://github.com/jgraph/</a:t>
            </a:r>
            <a:r>
              <a:rPr lang="nl-NL" sz="2800" dirty="0" smtClean="0">
                <a:hlinkClick r:id="rId4"/>
              </a:rPr>
              <a:t>jgraphx</a:t>
            </a:r>
            <a:endParaRPr lang="nl-NL" sz="2800" dirty="0" smtClean="0"/>
          </a:p>
          <a:p>
            <a:endParaRPr lang="fr-FR" sz="2800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3178283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dirty="0" smtClean="0">
                <a:solidFill>
                  <a:schemeClr val="accent6"/>
                </a:solidFill>
              </a:rPr>
              <a:t>      </a:t>
            </a:r>
          </a:p>
          <a:p>
            <a:pPr marL="0" indent="0" algn="ctr">
              <a:buNone/>
            </a:pPr>
            <a:endParaRPr lang="de-DE" dirty="0">
              <a:solidFill>
                <a:schemeClr val="accent6"/>
              </a:solidFill>
            </a:endParaRPr>
          </a:p>
          <a:p>
            <a:pPr marL="0" indent="0" algn="ctr">
              <a:buNone/>
            </a:pPr>
            <a:r>
              <a:rPr lang="de-DE" sz="4400" dirty="0" smtClean="0"/>
              <a:t>Vielen Dank für eure    Aufmerksamkeit!</a:t>
            </a:r>
            <a:endParaRPr lang="en-US" sz="4400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237898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JgraphX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err="1" smtClean="0"/>
              <a:t>JGraphX</a:t>
            </a:r>
            <a:r>
              <a:rPr lang="en-US" sz="2400" dirty="0" smtClean="0"/>
              <a:t> </a:t>
            </a:r>
            <a:r>
              <a:rPr lang="en-US" sz="2400" dirty="0" err="1" smtClean="0"/>
              <a:t>ist</a:t>
            </a:r>
            <a:r>
              <a:rPr lang="en-US" sz="2400" dirty="0" smtClean="0"/>
              <a:t> </a:t>
            </a:r>
            <a:r>
              <a:rPr lang="en-US" sz="2400" dirty="0" err="1" smtClean="0"/>
              <a:t>eine</a:t>
            </a:r>
            <a:r>
              <a:rPr lang="en-US" sz="2400" dirty="0" smtClean="0"/>
              <a:t> Java –</a:t>
            </a:r>
            <a:r>
              <a:rPr lang="en-US" sz="2400" dirty="0" err="1" smtClean="0"/>
              <a:t>Bibliothek</a:t>
            </a:r>
            <a:r>
              <a:rPr lang="en-US" sz="2400" dirty="0" smtClean="0"/>
              <a:t> </a:t>
            </a:r>
            <a:r>
              <a:rPr lang="en-US" sz="2400" dirty="0" err="1" smtClean="0"/>
              <a:t>Graphvisualieserung</a:t>
            </a:r>
            <a:endParaRPr lang="en-US" sz="2400" dirty="0" smtClean="0"/>
          </a:p>
          <a:p>
            <a:r>
              <a:rPr lang="en-US" sz="2400" dirty="0" smtClean="0"/>
              <a:t>open source Tool.</a:t>
            </a:r>
          </a:p>
          <a:p>
            <a:r>
              <a:rPr lang="en-US" sz="2400" dirty="0" smtClean="0"/>
              <a:t>code </a:t>
            </a:r>
            <a:r>
              <a:rPr lang="en-US" sz="2400" dirty="0" err="1" smtClean="0"/>
              <a:t>basiertes</a:t>
            </a:r>
            <a:r>
              <a:rPr lang="en-US" sz="2400" dirty="0" smtClean="0"/>
              <a:t> Framework(java).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B5C87F-F316-4A48-A688-C764268DEEFC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958634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JgraphX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err="1" smtClean="0"/>
              <a:t>JGraphX</a:t>
            </a:r>
            <a:r>
              <a:rPr lang="en-US" sz="2400" dirty="0" smtClean="0"/>
              <a:t> </a:t>
            </a:r>
            <a:r>
              <a:rPr lang="en-US" sz="2400" dirty="0" err="1" smtClean="0"/>
              <a:t>ist</a:t>
            </a:r>
            <a:r>
              <a:rPr lang="en-US" sz="2400" dirty="0" smtClean="0"/>
              <a:t> </a:t>
            </a:r>
            <a:r>
              <a:rPr lang="en-US" sz="2400" dirty="0" err="1" smtClean="0"/>
              <a:t>eine</a:t>
            </a:r>
            <a:r>
              <a:rPr lang="en-US" sz="2400" dirty="0" smtClean="0"/>
              <a:t> Java –</a:t>
            </a:r>
            <a:r>
              <a:rPr lang="en-US" sz="2400" dirty="0" err="1" smtClean="0"/>
              <a:t>Bibliothek</a:t>
            </a:r>
            <a:r>
              <a:rPr lang="en-US" sz="2400" dirty="0" smtClean="0"/>
              <a:t> </a:t>
            </a:r>
            <a:r>
              <a:rPr lang="en-US" sz="2400" dirty="0" err="1" smtClean="0"/>
              <a:t>Graphvisualieserung</a:t>
            </a:r>
            <a:endParaRPr lang="en-US" sz="2400" dirty="0" smtClean="0"/>
          </a:p>
          <a:p>
            <a:r>
              <a:rPr lang="en-US" sz="2400" dirty="0" smtClean="0"/>
              <a:t>open source Tool.</a:t>
            </a:r>
          </a:p>
          <a:p>
            <a:r>
              <a:rPr lang="en-US" sz="2400" dirty="0" smtClean="0"/>
              <a:t>code </a:t>
            </a:r>
            <a:r>
              <a:rPr lang="en-US" sz="2400" dirty="0" err="1" smtClean="0"/>
              <a:t>basiertes</a:t>
            </a:r>
            <a:r>
              <a:rPr lang="en-US" sz="2400" dirty="0" smtClean="0"/>
              <a:t> Framework(java).</a:t>
            </a:r>
          </a:p>
          <a:p>
            <a:r>
              <a:rPr lang="en-US" sz="2400" dirty="0" err="1" smtClean="0"/>
              <a:t>Platformunabhängig</a:t>
            </a:r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B5C87F-F316-4A48-A688-C764268DEEFC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458488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JgraphX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err="1" smtClean="0"/>
              <a:t>JGraphX</a:t>
            </a:r>
            <a:r>
              <a:rPr lang="en-US" sz="2400" dirty="0" smtClean="0"/>
              <a:t> </a:t>
            </a:r>
            <a:r>
              <a:rPr lang="en-US" sz="2400" dirty="0" err="1" smtClean="0"/>
              <a:t>ist</a:t>
            </a:r>
            <a:r>
              <a:rPr lang="en-US" sz="2400" dirty="0" smtClean="0"/>
              <a:t> </a:t>
            </a:r>
            <a:r>
              <a:rPr lang="en-US" sz="2400" dirty="0" err="1" smtClean="0"/>
              <a:t>eine</a:t>
            </a:r>
            <a:r>
              <a:rPr lang="en-US" sz="2400" dirty="0" smtClean="0"/>
              <a:t> Java –</a:t>
            </a:r>
            <a:r>
              <a:rPr lang="en-US" sz="2400" dirty="0" err="1" smtClean="0"/>
              <a:t>Bibliothek</a:t>
            </a:r>
            <a:r>
              <a:rPr lang="en-US" sz="2400" dirty="0" smtClean="0"/>
              <a:t> </a:t>
            </a:r>
            <a:r>
              <a:rPr lang="en-US" sz="2400" dirty="0" err="1" smtClean="0"/>
              <a:t>Graphvisualieserung</a:t>
            </a:r>
            <a:endParaRPr lang="en-US" sz="2400" dirty="0" smtClean="0"/>
          </a:p>
          <a:p>
            <a:r>
              <a:rPr lang="en-US" sz="2400" dirty="0" smtClean="0"/>
              <a:t>open source Tool.</a:t>
            </a:r>
          </a:p>
          <a:p>
            <a:r>
              <a:rPr lang="en-US" sz="2400" dirty="0" smtClean="0"/>
              <a:t>code </a:t>
            </a:r>
            <a:r>
              <a:rPr lang="en-US" sz="2400" dirty="0" err="1" smtClean="0"/>
              <a:t>basiertes</a:t>
            </a:r>
            <a:r>
              <a:rPr lang="en-US" sz="2400" dirty="0" smtClean="0"/>
              <a:t> Framework(java).</a:t>
            </a:r>
          </a:p>
          <a:p>
            <a:r>
              <a:rPr lang="en-US" sz="2400" dirty="0" err="1" smtClean="0"/>
              <a:t>Platformunabhängig</a:t>
            </a:r>
            <a:endParaRPr lang="en-US" sz="2400" dirty="0" smtClean="0"/>
          </a:p>
          <a:p>
            <a:r>
              <a:rPr lang="en-US" sz="2400" dirty="0" err="1" smtClean="0"/>
              <a:t>Projekt</a:t>
            </a:r>
            <a:r>
              <a:rPr lang="en-US" sz="2400" dirty="0" smtClean="0"/>
              <a:t> von </a:t>
            </a:r>
            <a:r>
              <a:rPr lang="en-US" sz="2400" dirty="0" err="1" smtClean="0"/>
              <a:t>Gaudenz</a:t>
            </a:r>
            <a:r>
              <a:rPr lang="en-US" sz="2400" dirty="0" smtClean="0"/>
              <a:t> Alder von der </a:t>
            </a:r>
            <a:r>
              <a:rPr lang="en-US" sz="2400" dirty="0" err="1" smtClean="0"/>
              <a:t>Universität</a:t>
            </a:r>
            <a:r>
              <a:rPr lang="en-US" sz="2400" dirty="0" smtClean="0"/>
              <a:t> ETH Zürich 2000 </a:t>
            </a:r>
            <a:r>
              <a:rPr lang="en-US" sz="2400" dirty="0" err="1" smtClean="0"/>
              <a:t>entwickelt</a:t>
            </a:r>
            <a:r>
              <a:rPr lang="en-US" sz="2400" dirty="0" smtClean="0"/>
              <a:t>.</a:t>
            </a:r>
          </a:p>
          <a:p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B5C87F-F316-4A48-A688-C764268DEEFC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750918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JgraphX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err="1" smtClean="0"/>
              <a:t>JGraphX</a:t>
            </a:r>
            <a:r>
              <a:rPr lang="en-US" sz="2400" dirty="0" smtClean="0"/>
              <a:t> </a:t>
            </a:r>
            <a:r>
              <a:rPr lang="en-US" sz="2400" dirty="0" err="1" smtClean="0"/>
              <a:t>ist</a:t>
            </a:r>
            <a:r>
              <a:rPr lang="en-US" sz="2400" dirty="0" smtClean="0"/>
              <a:t> </a:t>
            </a:r>
            <a:r>
              <a:rPr lang="en-US" sz="2400" dirty="0" err="1" smtClean="0"/>
              <a:t>eine</a:t>
            </a:r>
            <a:r>
              <a:rPr lang="en-US" sz="2400" dirty="0" smtClean="0"/>
              <a:t> Java –</a:t>
            </a:r>
            <a:r>
              <a:rPr lang="en-US" sz="2400" dirty="0" err="1" smtClean="0"/>
              <a:t>Bibliothek</a:t>
            </a:r>
            <a:r>
              <a:rPr lang="en-US" sz="2400" dirty="0" smtClean="0"/>
              <a:t> </a:t>
            </a:r>
            <a:r>
              <a:rPr lang="en-US" sz="2400" dirty="0" err="1" smtClean="0"/>
              <a:t>Graphvisualieserung</a:t>
            </a:r>
            <a:endParaRPr lang="en-US" sz="2400" dirty="0" smtClean="0"/>
          </a:p>
          <a:p>
            <a:r>
              <a:rPr lang="en-US" sz="2400" dirty="0" smtClean="0"/>
              <a:t>open source Tool.</a:t>
            </a:r>
          </a:p>
          <a:p>
            <a:r>
              <a:rPr lang="en-US" sz="2400" dirty="0" smtClean="0"/>
              <a:t>code </a:t>
            </a:r>
            <a:r>
              <a:rPr lang="en-US" sz="2400" dirty="0" err="1" smtClean="0"/>
              <a:t>basiertes</a:t>
            </a:r>
            <a:r>
              <a:rPr lang="en-US" sz="2400" dirty="0" smtClean="0"/>
              <a:t> Framework(java).</a:t>
            </a:r>
          </a:p>
          <a:p>
            <a:r>
              <a:rPr lang="en-US" sz="2400" dirty="0" err="1" smtClean="0"/>
              <a:t>Platformunabhängig</a:t>
            </a:r>
            <a:r>
              <a:rPr lang="en-US" sz="2400" dirty="0" smtClean="0"/>
              <a:t>.</a:t>
            </a:r>
          </a:p>
          <a:p>
            <a:r>
              <a:rPr lang="en-US" sz="2400" dirty="0" err="1" smtClean="0"/>
              <a:t>Projekt</a:t>
            </a:r>
            <a:r>
              <a:rPr lang="en-US" sz="2400" dirty="0" smtClean="0"/>
              <a:t> von </a:t>
            </a:r>
            <a:r>
              <a:rPr lang="en-US" sz="2400" dirty="0" err="1" smtClean="0"/>
              <a:t>Gaudenz</a:t>
            </a:r>
            <a:r>
              <a:rPr lang="en-US" sz="2400" dirty="0" smtClean="0"/>
              <a:t> Alder von der </a:t>
            </a:r>
            <a:r>
              <a:rPr lang="en-US" sz="2400" dirty="0" err="1" smtClean="0"/>
              <a:t>Universität</a:t>
            </a:r>
            <a:r>
              <a:rPr lang="en-US" sz="2400" dirty="0" smtClean="0"/>
              <a:t> ETH Zürich 2000 </a:t>
            </a:r>
            <a:r>
              <a:rPr lang="en-US" sz="2400" dirty="0" err="1" smtClean="0"/>
              <a:t>entwickelt</a:t>
            </a:r>
            <a:r>
              <a:rPr lang="en-US" sz="2400" dirty="0" smtClean="0"/>
              <a:t>.</a:t>
            </a:r>
          </a:p>
          <a:p>
            <a:r>
              <a:rPr lang="en-US" sz="2400" dirty="0" smtClean="0"/>
              <a:t>Features: </a:t>
            </a:r>
            <a:r>
              <a:rPr lang="en-US" sz="2400" dirty="0" err="1" smtClean="0"/>
              <a:t>Zoom,Visibility</a:t>
            </a:r>
            <a:r>
              <a:rPr lang="en-US" sz="2400" dirty="0" smtClean="0"/>
              <a:t> (Hide)</a:t>
            </a:r>
          </a:p>
          <a:p>
            <a:endParaRPr lang="en-US" sz="2400" dirty="0"/>
          </a:p>
          <a:p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B5C87F-F316-4A48-A688-C764268DEEFC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772658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was bietet </a:t>
            </a:r>
            <a:r>
              <a:rPr lang="de-DE" dirty="0" err="1" smtClean="0"/>
              <a:t>JGraphX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err="1" smtClean="0"/>
              <a:t>Funktionen</a:t>
            </a:r>
            <a:r>
              <a:rPr lang="en-US" sz="2800" dirty="0" smtClean="0"/>
              <a:t> </a:t>
            </a:r>
            <a:r>
              <a:rPr lang="en-US" sz="2800" dirty="0" err="1" smtClean="0"/>
              <a:t>zur</a:t>
            </a:r>
            <a:r>
              <a:rPr lang="en-US" sz="2800" dirty="0" smtClean="0"/>
              <a:t> </a:t>
            </a:r>
            <a:r>
              <a:rPr lang="en-US" sz="2800" dirty="0" err="1" smtClean="0"/>
              <a:t>Visualieserung</a:t>
            </a:r>
            <a:r>
              <a:rPr lang="en-US" sz="2800" dirty="0" smtClean="0"/>
              <a:t> und </a:t>
            </a:r>
            <a:r>
              <a:rPr lang="en-US" sz="2800" dirty="0" err="1" smtClean="0"/>
              <a:t>Interaktion</a:t>
            </a:r>
            <a:r>
              <a:rPr lang="en-US" sz="2800" dirty="0" smtClean="0"/>
              <a:t> </a:t>
            </a:r>
            <a:r>
              <a:rPr lang="en-US" sz="2800" dirty="0" err="1" smtClean="0"/>
              <a:t>mit</a:t>
            </a:r>
            <a:r>
              <a:rPr lang="en-US" sz="2800" dirty="0" smtClean="0"/>
              <a:t> </a:t>
            </a:r>
            <a:r>
              <a:rPr lang="en-US" sz="2800" dirty="0" err="1" smtClean="0"/>
              <a:t>Knoten-Kanten-Graphen</a:t>
            </a:r>
            <a:r>
              <a:rPr lang="en-US" sz="2800" dirty="0" smtClean="0"/>
              <a:t>.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B5C87F-F316-4A48-A688-C764268DEEFC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867720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was bietet </a:t>
            </a:r>
            <a:r>
              <a:rPr lang="de-DE" dirty="0" err="1" smtClean="0"/>
              <a:t>JGraphX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err="1" smtClean="0"/>
              <a:t>Funktionen</a:t>
            </a:r>
            <a:r>
              <a:rPr lang="en-US" sz="2800" dirty="0" smtClean="0"/>
              <a:t> </a:t>
            </a:r>
            <a:r>
              <a:rPr lang="en-US" sz="2800" dirty="0" err="1" smtClean="0"/>
              <a:t>zur</a:t>
            </a:r>
            <a:r>
              <a:rPr lang="en-US" sz="2800" dirty="0" smtClean="0"/>
              <a:t> </a:t>
            </a:r>
            <a:r>
              <a:rPr lang="en-US" sz="2800" dirty="0" err="1" smtClean="0"/>
              <a:t>Visualieserung</a:t>
            </a:r>
            <a:r>
              <a:rPr lang="en-US" sz="2800" dirty="0" smtClean="0"/>
              <a:t> und </a:t>
            </a:r>
            <a:r>
              <a:rPr lang="en-US" sz="2800" dirty="0" err="1" smtClean="0"/>
              <a:t>Interaktion</a:t>
            </a:r>
            <a:r>
              <a:rPr lang="en-US" sz="2800" dirty="0" smtClean="0"/>
              <a:t> </a:t>
            </a:r>
            <a:r>
              <a:rPr lang="en-US" sz="2800" dirty="0" err="1" smtClean="0"/>
              <a:t>mit</a:t>
            </a:r>
            <a:r>
              <a:rPr lang="en-US" sz="2800" dirty="0" smtClean="0"/>
              <a:t> </a:t>
            </a:r>
            <a:r>
              <a:rPr lang="en-US" sz="2800" dirty="0" err="1" smtClean="0"/>
              <a:t>Knoten-Kanten-Graphen</a:t>
            </a:r>
            <a:r>
              <a:rPr lang="en-US" sz="2800" dirty="0" smtClean="0"/>
              <a:t>. </a:t>
            </a:r>
          </a:p>
          <a:p>
            <a:r>
              <a:rPr lang="en-US" sz="2800" dirty="0" err="1" smtClean="0"/>
              <a:t>JGraphX</a:t>
            </a:r>
            <a:r>
              <a:rPr lang="en-US" sz="2800" dirty="0" smtClean="0"/>
              <a:t> </a:t>
            </a:r>
            <a:r>
              <a:rPr lang="en-US" sz="2800" dirty="0" err="1" smtClean="0"/>
              <a:t>beinhaltet</a:t>
            </a:r>
            <a:r>
              <a:rPr lang="en-US" sz="2800" dirty="0" smtClean="0"/>
              <a:t> </a:t>
            </a:r>
            <a:r>
              <a:rPr lang="en-US" sz="2800" dirty="0" err="1" smtClean="0"/>
              <a:t>Funktion</a:t>
            </a:r>
            <a:r>
              <a:rPr lang="en-US" sz="2800" dirty="0" smtClean="0"/>
              <a:t> </a:t>
            </a:r>
            <a:r>
              <a:rPr lang="en-US" sz="2800" dirty="0" err="1" smtClean="0"/>
              <a:t>zu</a:t>
            </a:r>
            <a:r>
              <a:rPr lang="en-US" sz="2800" dirty="0" smtClean="0"/>
              <a:t> </a:t>
            </a:r>
            <a:r>
              <a:rPr lang="en-US" sz="2800" dirty="0" err="1" smtClean="0"/>
              <a:t>layouting</a:t>
            </a:r>
            <a:r>
              <a:rPr lang="en-US" sz="2800" dirty="0" smtClean="0"/>
              <a:t> (die </a:t>
            </a:r>
            <a:r>
              <a:rPr lang="en-US" sz="2800" dirty="0" err="1" smtClean="0"/>
              <a:t>Knoten</a:t>
            </a:r>
            <a:r>
              <a:rPr lang="en-US" sz="2800" dirty="0" smtClean="0"/>
              <a:t> und </a:t>
            </a:r>
            <a:r>
              <a:rPr lang="en-US" sz="2800" dirty="0" err="1" smtClean="0"/>
              <a:t>Kanten</a:t>
            </a:r>
            <a:r>
              <a:rPr lang="en-US" sz="2800" dirty="0" smtClean="0"/>
              <a:t> </a:t>
            </a:r>
            <a:r>
              <a:rPr lang="en-US" sz="2800" dirty="0" err="1" smtClean="0"/>
              <a:t>werden</a:t>
            </a:r>
            <a:r>
              <a:rPr lang="en-US" sz="2800" dirty="0" smtClean="0"/>
              <a:t> </a:t>
            </a:r>
            <a:r>
              <a:rPr lang="en-US" sz="2800" dirty="0" err="1" smtClean="0"/>
              <a:t>automatisch</a:t>
            </a:r>
            <a:r>
              <a:rPr lang="en-US" sz="2800" dirty="0" smtClean="0"/>
              <a:t> </a:t>
            </a:r>
            <a:r>
              <a:rPr lang="en-US" sz="2800" dirty="0" err="1" smtClean="0"/>
              <a:t>positioniert</a:t>
            </a:r>
            <a:r>
              <a:rPr lang="en-US" sz="2800" dirty="0" smtClean="0"/>
              <a:t>) .</a:t>
            </a:r>
          </a:p>
          <a:p>
            <a:endParaRPr lang="en-US" sz="2400" dirty="0"/>
          </a:p>
          <a:p>
            <a:endParaRPr lang="en-US" sz="2400" dirty="0" smtClean="0"/>
          </a:p>
          <a:p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B5C87F-F316-4A48-A688-C764268DEEFC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46062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373</TotalTime>
  <Words>917</Words>
  <Application>Microsoft Macintosh PowerPoint</Application>
  <PresentationFormat>On-screen Show (4:3)</PresentationFormat>
  <Paragraphs>189</Paragraphs>
  <Slides>31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2" baseType="lpstr">
      <vt:lpstr>Office Theme</vt:lpstr>
      <vt:lpstr>JgraphX</vt:lpstr>
      <vt:lpstr>JgraphX</vt:lpstr>
      <vt:lpstr>JgraphX</vt:lpstr>
      <vt:lpstr>JgraphX</vt:lpstr>
      <vt:lpstr>JgraphX</vt:lpstr>
      <vt:lpstr>JgraphX</vt:lpstr>
      <vt:lpstr>JgraphX</vt:lpstr>
      <vt:lpstr>was bietet JGraphX</vt:lpstr>
      <vt:lpstr>was bietet JGraphX</vt:lpstr>
      <vt:lpstr>was bietet JGraphX</vt:lpstr>
      <vt:lpstr>was ist Graph?</vt:lpstr>
      <vt:lpstr>was ist Graph?</vt:lpstr>
      <vt:lpstr>was ist Graph?</vt:lpstr>
      <vt:lpstr>was ist Graph?</vt:lpstr>
      <vt:lpstr>insertVertex &amp;&amp; insertEdge</vt:lpstr>
      <vt:lpstr>insertVertex &amp;&amp; insertEdge</vt:lpstr>
      <vt:lpstr>insertVertex &amp;&amp; insertEdge</vt:lpstr>
      <vt:lpstr>insertVertex &amp;&amp; insertEdge</vt:lpstr>
      <vt:lpstr>insertVertex &amp;&amp; insertEdge</vt:lpstr>
      <vt:lpstr>insertVertex &amp;&amp; insertEdge</vt:lpstr>
      <vt:lpstr>Beispiel:</vt:lpstr>
      <vt:lpstr>Beispiel:</vt:lpstr>
      <vt:lpstr>Beispiel:</vt:lpstr>
      <vt:lpstr>Farben von Knoten</vt:lpstr>
      <vt:lpstr>Farben von Knoten</vt:lpstr>
      <vt:lpstr>Farben von Knoten</vt:lpstr>
      <vt:lpstr>Allgemeines Beispiel:</vt:lpstr>
      <vt:lpstr>PowerPoint Presentation</vt:lpstr>
      <vt:lpstr>PowerPoint Presentation</vt:lpstr>
      <vt:lpstr>Quellen </vt:lpstr>
      <vt:lpstr>PowerPoint Presentation</vt:lpstr>
    </vt:vector>
  </TitlesOfParts>
  <Company>FU Berlin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Jgraphx</dc:title>
  <dc:creator>khaled isa</dc:creator>
  <cp:lastModifiedBy>khaled isa</cp:lastModifiedBy>
  <cp:revision>14</cp:revision>
  <dcterms:created xsi:type="dcterms:W3CDTF">2013-06-19T11:00:59Z</dcterms:created>
  <dcterms:modified xsi:type="dcterms:W3CDTF">2013-06-20T12:32:35Z</dcterms:modified>
</cp:coreProperties>
</file>