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D6E0"/>
    <a:srgbClr val="FFCC00"/>
    <a:srgbClr val="8C0000"/>
    <a:srgbClr val="626000"/>
    <a:srgbClr val="FF9933"/>
    <a:srgbClr val="80808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4700" autoAdjust="0"/>
  </p:normalViewPr>
  <p:slideViewPr>
    <p:cSldViewPr snapToGrid="0" showGuides="1">
      <p:cViewPr varScale="1">
        <p:scale>
          <a:sx n="123" d="100"/>
          <a:sy n="123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dirty="0" smtClean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Fachbereich</a:t>
            </a:r>
            <a:r>
              <a:rPr lang="en-US" dirty="0" smtClean="0"/>
              <a:t>, </a:t>
            </a:r>
            <a:r>
              <a:rPr lang="en-US" dirty="0" err="1" smtClean="0"/>
              <a:t>Titel</a:t>
            </a:r>
            <a:r>
              <a:rPr lang="en-US" dirty="0" smtClean="0"/>
              <a:t>, Datum</a:t>
            </a:r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50" y="295275"/>
            <a:ext cx="4839188" cy="2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noProof="0" dirty="0" smtClean="0">
                <a:solidFill>
                  <a:srgbClr val="5F5F5F"/>
                </a:solidFill>
                <a:cs typeface="Arial" charset="0"/>
              </a:rPr>
              <a:t>Manuel</a:t>
            </a:r>
            <a:r>
              <a:rPr lang="de-DE" sz="1000" b="1" baseline="0" noProof="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de-DE" sz="1000" b="1" baseline="0" noProof="0" dirty="0" err="1" smtClean="0">
                <a:solidFill>
                  <a:srgbClr val="5F5F5F"/>
                </a:solidFill>
                <a:cs typeface="Arial" charset="0"/>
              </a:rPr>
              <a:t>Holtgrewe</a:t>
            </a:r>
            <a:endParaRPr lang="de-DE" sz="1000" b="1" noProof="0" dirty="0">
              <a:solidFill>
                <a:srgbClr val="5F5F5F"/>
              </a:solidFill>
              <a:cs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noProof="0" dirty="0" err="1" smtClean="0">
                <a:solidFill>
                  <a:srgbClr val="5F5F5F"/>
                </a:solidFill>
                <a:cs typeface="Arial" charset="0"/>
              </a:rPr>
              <a:t>Algorithmic</a:t>
            </a:r>
            <a:r>
              <a:rPr lang="de-DE" sz="1000" b="1" noProof="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de-DE" sz="1000" b="1" noProof="0" dirty="0" err="1" smtClean="0">
                <a:solidFill>
                  <a:srgbClr val="5F5F5F"/>
                </a:solidFill>
                <a:cs typeface="Arial" charset="0"/>
              </a:rPr>
              <a:t>Bioinformatics</a:t>
            </a:r>
            <a:r>
              <a:rPr lang="de-DE" sz="1000" b="1" noProof="0" dirty="0" smtClean="0">
                <a:solidFill>
                  <a:srgbClr val="5F5F5F"/>
                </a:solidFill>
                <a:cs typeface="Arial" charset="0"/>
              </a:rPr>
              <a:t>, Department </a:t>
            </a:r>
            <a:r>
              <a:rPr lang="de-DE" sz="1000" b="1" noProof="0" dirty="0" err="1" smtClean="0">
                <a:solidFill>
                  <a:srgbClr val="5F5F5F"/>
                </a:solidFill>
                <a:cs typeface="Arial" charset="0"/>
              </a:rPr>
              <a:t>of</a:t>
            </a:r>
            <a:r>
              <a:rPr lang="de-DE" sz="1000" b="1" noProof="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de-DE" sz="1000" b="1" noProof="0" dirty="0" err="1" smtClean="0">
                <a:solidFill>
                  <a:srgbClr val="5F5F5F"/>
                </a:solidFill>
                <a:cs typeface="Arial" charset="0"/>
              </a:rPr>
              <a:t>Mathematics</a:t>
            </a:r>
            <a:r>
              <a:rPr lang="de-DE" sz="1000" b="1" noProof="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de-DE" sz="1000" b="1" noProof="0" dirty="0" err="1" smtClean="0">
                <a:solidFill>
                  <a:srgbClr val="5F5F5F"/>
                </a:solidFill>
                <a:cs typeface="Arial" charset="0"/>
              </a:rPr>
              <a:t>and</a:t>
            </a:r>
            <a:r>
              <a:rPr lang="de-DE" sz="1000" b="1" baseline="0" noProof="0" dirty="0" smtClean="0">
                <a:solidFill>
                  <a:srgbClr val="5F5F5F"/>
                </a:solidFill>
                <a:cs typeface="Arial" charset="0"/>
              </a:rPr>
              <a:t> Computer Science</a:t>
            </a:r>
            <a:endParaRPr lang="de-DE" sz="1000" b="1" noProof="0" dirty="0">
              <a:solidFill>
                <a:srgbClr val="5F5F5F"/>
              </a:solidFill>
              <a:cs typeface="Arial" charset="0"/>
            </a:endParaRP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180975" indent="-180975">
              <a:buFont typeface="Arial" pitchFamily="34" charset="0"/>
              <a:buChar char="•"/>
              <a:defRPr baseline="0"/>
            </a:lvl1pPr>
          </a:lstStyle>
          <a:p>
            <a:pPr lvl="0"/>
            <a:r>
              <a:rPr lang="en-US" noProof="0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Mastertextformat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Mastertitelformat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2781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‹#›</a:t>
            </a:fld>
            <a:endParaRPr lang="de-DE" sz="1000" b="1" dirty="0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294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r>
              <a:rPr lang="de-DE" dirty="0" smtClean="0"/>
              <a:t>Titel, Datum, …</a:t>
            </a:r>
            <a:endParaRPr lang="de-DE" dirty="0"/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PMSB Project: RNA-</a:t>
            </a:r>
            <a:r>
              <a:rPr lang="en-US" dirty="0" err="1" smtClean="0"/>
              <a:t>Seq</a:t>
            </a:r>
            <a:r>
              <a:rPr lang="en-US" dirty="0" smtClean="0"/>
              <a:t> Read Simulation</a:t>
            </a:r>
            <a:endParaRPr lang="en-US" dirty="0"/>
          </a:p>
        </p:txBody>
      </p:sp>
      <p:pic>
        <p:nvPicPr>
          <p:cNvPr id="4" name="Picture 3" descr="BmbfColorEngl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24145"/>
            <a:ext cx="1603948" cy="122751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533614" y="1433594"/>
            <a:ext cx="2255003" cy="20845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42861" y="1418095"/>
            <a:ext cx="3115159" cy="44247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dirty="0"/>
              <a:t>Titel, Datum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DE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7800" indent="-177800"/>
            <a:r>
              <a:rPr lang="de-DE" dirty="0" smtClean="0"/>
              <a:t>The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RNA-</a:t>
            </a:r>
            <a:r>
              <a:rPr lang="de-DE" dirty="0" err="1" smtClean="0"/>
              <a:t>Seq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endParaRPr lang="de-DE" dirty="0" smtClean="0"/>
          </a:p>
          <a:p>
            <a:pPr marL="177800" indent="-177800"/>
            <a:endParaRPr lang="de-DE" dirty="0" smtClean="0"/>
          </a:p>
          <a:p>
            <a:pPr marL="177800" indent="-177800"/>
            <a:r>
              <a:rPr lang="de-DE" dirty="0" err="1" smtClean="0"/>
              <a:t>For</a:t>
            </a:r>
            <a:r>
              <a:rPr lang="de-DE" dirty="0" smtClean="0"/>
              <a:t> simple </a:t>
            </a:r>
            <a:r>
              <a:rPr lang="de-DE" dirty="0" err="1" smtClean="0"/>
              <a:t>simulation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can</a:t>
            </a:r>
            <a:r>
              <a:rPr lang="de-DE" dirty="0" smtClean="0"/>
              <a:t> break </a:t>
            </a:r>
            <a:r>
              <a:rPr lang="de-DE" dirty="0" err="1" smtClean="0"/>
              <a:t>it</a:t>
            </a:r>
            <a:r>
              <a:rPr lang="de-DE" dirty="0" smtClean="0"/>
              <a:t> down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steps</a:t>
            </a:r>
            <a:r>
              <a:rPr lang="de-DE" dirty="0" smtClean="0"/>
              <a:t>:</a:t>
            </a:r>
          </a:p>
          <a:p>
            <a:pPr marL="177800" indent="-177800"/>
            <a:endParaRPr lang="de-DE" dirty="0" smtClean="0"/>
          </a:p>
          <a:p>
            <a:pPr marL="352425" lvl="1" indent="-177800"/>
            <a:r>
              <a:rPr lang="de-DE" dirty="0" err="1" smtClean="0"/>
              <a:t>Simulate</a:t>
            </a:r>
            <a:r>
              <a:rPr lang="de-DE" dirty="0" smtClean="0"/>
              <a:t> </a:t>
            </a:r>
            <a:r>
              <a:rPr lang="de-DE" dirty="0" err="1" smtClean="0"/>
              <a:t>splicing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genes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organism</a:t>
            </a:r>
            <a:endParaRPr lang="de-DE" dirty="0" smtClean="0"/>
          </a:p>
          <a:p>
            <a:pPr marL="352425" lvl="1" indent="-177800"/>
            <a:endParaRPr lang="de-DE" dirty="0" smtClean="0"/>
          </a:p>
          <a:p>
            <a:pPr marL="352425" lvl="1" indent="-177800"/>
            <a:r>
              <a:rPr lang="de-DE" dirty="0" err="1" smtClean="0"/>
              <a:t>Simulate</a:t>
            </a:r>
            <a:r>
              <a:rPr lang="de-DE" dirty="0" smtClean="0"/>
              <a:t> </a:t>
            </a:r>
            <a:r>
              <a:rPr lang="de-DE" dirty="0" err="1" smtClean="0"/>
              <a:t>sampling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sequencing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machine</a:t>
            </a:r>
            <a:r>
              <a:rPr lang="de-DE" dirty="0" smtClean="0"/>
              <a:t>.</a:t>
            </a:r>
          </a:p>
        </p:txBody>
      </p:sp>
      <p:pic>
        <p:nvPicPr>
          <p:cNvPr id="5" name="Picture 4" descr="SequencingRNASeq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14047" y="1624659"/>
            <a:ext cx="5049506" cy="405971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notationT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0949" y="1062083"/>
            <a:ext cx="3224518" cy="2145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A: Simulate Splicing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in:</a:t>
            </a:r>
          </a:p>
          <a:p>
            <a:pPr lvl="1"/>
            <a:r>
              <a:rPr lang="en-US" dirty="0" smtClean="0"/>
              <a:t>Reference Sequence</a:t>
            </a:r>
          </a:p>
          <a:p>
            <a:pPr lvl="1"/>
            <a:r>
              <a:rPr lang="en-US" dirty="0" smtClean="0"/>
              <a:t>Gene/</a:t>
            </a:r>
            <a:r>
              <a:rPr lang="en-US" dirty="0" err="1" smtClean="0"/>
              <a:t>Exon</a:t>
            </a:r>
            <a:r>
              <a:rPr lang="en-US" dirty="0" smtClean="0"/>
              <a:t>/Intro annotation from GFF (GTF File)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Generate </a:t>
            </a:r>
            <a:r>
              <a:rPr lang="en-US" dirty="0" err="1" smtClean="0"/>
              <a:t>transcriptome</a:t>
            </a:r>
            <a:r>
              <a:rPr lang="en-US" dirty="0" smtClean="0"/>
              <a:t> of organism</a:t>
            </a:r>
          </a:p>
          <a:p>
            <a:pPr lvl="1"/>
            <a:r>
              <a:rPr lang="en-US" dirty="0" smtClean="0"/>
              <a:t>For each gene</a:t>
            </a:r>
          </a:p>
          <a:p>
            <a:pPr lvl="2"/>
            <a:r>
              <a:rPr lang="en-US" dirty="0" smtClean="0"/>
              <a:t>For each mRNA</a:t>
            </a:r>
          </a:p>
          <a:p>
            <a:pPr lvl="3"/>
            <a:r>
              <a:rPr lang="en-US" dirty="0" smtClean="0"/>
              <a:t>Splice together sequences from genome</a:t>
            </a:r>
          </a:p>
          <a:p>
            <a:pPr lvl="1"/>
            <a:r>
              <a:rPr lang="en-US" dirty="0" smtClean="0"/>
              <a:t>Write out </a:t>
            </a:r>
            <a:r>
              <a:rPr lang="en-US" dirty="0" err="1" smtClean="0"/>
              <a:t>transcriptome</a:t>
            </a:r>
            <a:r>
              <a:rPr lang="en-US" dirty="0" smtClean="0"/>
              <a:t> to FASTA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B: Read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</a:t>
            </a:r>
          </a:p>
          <a:p>
            <a:pPr lvl="1"/>
            <a:r>
              <a:rPr lang="en-US" dirty="0" smtClean="0"/>
              <a:t>Reference sequence (</a:t>
            </a:r>
            <a:r>
              <a:rPr lang="en-US" dirty="0" err="1" smtClean="0"/>
              <a:t>transcriptome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Read in expression levels (aka counts) for each transcript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Simulate Reads</a:t>
            </a:r>
          </a:p>
          <a:p>
            <a:pPr lvl="1"/>
            <a:r>
              <a:rPr lang="en-US" dirty="0" smtClean="0"/>
              <a:t>Single-End: Sample uniformly with fixed length.</a:t>
            </a:r>
          </a:p>
          <a:p>
            <a:pPr lvl="1"/>
            <a:r>
              <a:rPr lang="en-US" dirty="0" smtClean="0"/>
              <a:t>Paired-End: Sample paired, insert size follows normal distribution.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Error Model: Uniform Errors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Error Model: Read in FASTQ files, convert quality values into error probabilities, use this form position dependent errors.</a:t>
            </a:r>
          </a:p>
          <a:p>
            <a:endParaRPr lang="en-US" dirty="0" smtClean="0"/>
          </a:p>
          <a:p>
            <a:r>
              <a:rPr lang="en-US" dirty="0" smtClean="0"/>
              <a:t>Write out simulated reads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FUBerlinCD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FUBerlinCD</Template>
  <TotalTime>0</TotalTime>
  <Words>134</Words>
  <Application>Microsoft Office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FUBerlinCD</vt:lpstr>
      <vt:lpstr>PMSB Project: RNA-Seq Read Simulation</vt:lpstr>
      <vt:lpstr>Overview</vt:lpstr>
      <vt:lpstr>Part A: Simulate Splicing</vt:lpstr>
      <vt:lpstr>Part B: Read Simulation</vt:lpstr>
    </vt:vector>
  </TitlesOfParts>
  <Company>FU Berlin FB IMP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PMSB Project: RNA-Seq Read Simulation</dc:title>
  <dc:creator>Operator</dc:creator>
  <dc:description>Version 0.9, 10.11.2005</dc:description>
  <cp:lastModifiedBy>Operator</cp:lastModifiedBy>
  <cp:revision>3</cp:revision>
  <cp:lastPrinted>2002-06-26T11:04:16Z</cp:lastPrinted>
  <dcterms:created xsi:type="dcterms:W3CDTF">2012-04-12T11:46:57Z</dcterms:created>
  <dcterms:modified xsi:type="dcterms:W3CDTF">2012-04-12T12:05:48Z</dcterms:modified>
</cp:coreProperties>
</file>